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2"/>
  </p:notesMasterIdLst>
  <p:sldIdLst>
    <p:sldId id="256" r:id="rId5"/>
    <p:sldId id="257" r:id="rId6"/>
    <p:sldId id="258" r:id="rId7"/>
    <p:sldId id="403" r:id="rId8"/>
    <p:sldId id="259" r:id="rId9"/>
    <p:sldId id="260" r:id="rId10"/>
    <p:sldId id="261" r:id="rId11"/>
    <p:sldId id="262" r:id="rId12"/>
    <p:sldId id="264" r:id="rId13"/>
    <p:sldId id="265" r:id="rId14"/>
    <p:sldId id="270" r:id="rId15"/>
    <p:sldId id="272" r:id="rId16"/>
    <p:sldId id="274" r:id="rId17"/>
    <p:sldId id="493" r:id="rId18"/>
    <p:sldId id="267" r:id="rId19"/>
    <p:sldId id="404" r:id="rId20"/>
    <p:sldId id="396" r:id="rId21"/>
    <p:sldId id="269" r:id="rId22"/>
    <p:sldId id="275" r:id="rId23"/>
    <p:sldId id="276" r:id="rId24"/>
    <p:sldId id="277" r:id="rId25"/>
    <p:sldId id="496" r:id="rId26"/>
    <p:sldId id="303" r:id="rId27"/>
    <p:sldId id="406" r:id="rId28"/>
    <p:sldId id="407" r:id="rId29"/>
    <p:sldId id="408" r:id="rId30"/>
    <p:sldId id="409" r:id="rId31"/>
    <p:sldId id="410" r:id="rId32"/>
    <p:sldId id="412" r:id="rId33"/>
    <p:sldId id="413" r:id="rId34"/>
    <p:sldId id="415" r:id="rId35"/>
    <p:sldId id="417" r:id="rId36"/>
    <p:sldId id="418" r:id="rId37"/>
    <p:sldId id="419" r:id="rId38"/>
    <p:sldId id="420" r:id="rId39"/>
    <p:sldId id="421" r:id="rId40"/>
    <p:sldId id="315" r:id="rId41"/>
    <p:sldId id="278" r:id="rId42"/>
    <p:sldId id="279" r:id="rId43"/>
    <p:sldId id="280" r:id="rId44"/>
    <p:sldId id="450" r:id="rId45"/>
    <p:sldId id="452" r:id="rId46"/>
    <p:sldId id="461" r:id="rId47"/>
    <p:sldId id="453" r:id="rId48"/>
    <p:sldId id="454" r:id="rId49"/>
    <p:sldId id="455" r:id="rId50"/>
    <p:sldId id="456" r:id="rId51"/>
    <p:sldId id="457" r:id="rId52"/>
    <p:sldId id="281" r:id="rId53"/>
    <p:sldId id="282" r:id="rId54"/>
    <p:sldId id="283" r:id="rId55"/>
    <p:sldId id="395" r:id="rId56"/>
    <p:sldId id="393" r:id="rId57"/>
    <p:sldId id="458" r:id="rId58"/>
    <p:sldId id="390" r:id="rId59"/>
    <p:sldId id="459" r:id="rId60"/>
    <p:sldId id="498" r:id="rId61"/>
    <p:sldId id="387" r:id="rId62"/>
    <p:sldId id="460" r:id="rId63"/>
    <p:sldId id="398" r:id="rId64"/>
    <p:sldId id="384" r:id="rId65"/>
    <p:sldId id="383" r:id="rId66"/>
    <p:sldId id="382" r:id="rId67"/>
    <p:sldId id="381" r:id="rId68"/>
    <p:sldId id="380" r:id="rId69"/>
    <p:sldId id="377" r:id="rId70"/>
    <p:sldId id="462" r:id="rId71"/>
    <p:sldId id="284" r:id="rId72"/>
    <p:sldId id="285" r:id="rId73"/>
    <p:sldId id="286" r:id="rId74"/>
    <p:sldId id="375" r:id="rId75"/>
    <p:sldId id="411" r:id="rId76"/>
    <p:sldId id="463" r:id="rId77"/>
    <p:sldId id="414" r:id="rId78"/>
    <p:sldId id="416" r:id="rId79"/>
    <p:sldId id="287" r:id="rId80"/>
    <p:sldId id="288" r:id="rId81"/>
    <p:sldId id="289" r:id="rId82"/>
    <p:sldId id="291" r:id="rId83"/>
    <p:sldId id="449" r:id="rId84"/>
    <p:sldId id="437" r:id="rId85"/>
    <p:sldId id="438" r:id="rId86"/>
    <p:sldId id="439" r:id="rId87"/>
    <p:sldId id="447" r:id="rId88"/>
    <p:sldId id="464" r:id="rId89"/>
    <p:sldId id="465" r:id="rId90"/>
    <p:sldId id="470" r:id="rId91"/>
    <p:sldId id="466" r:id="rId92"/>
    <p:sldId id="499" r:id="rId93"/>
    <p:sldId id="471" r:id="rId94"/>
    <p:sldId id="468" r:id="rId95"/>
    <p:sldId id="467" r:id="rId96"/>
    <p:sldId id="469" r:id="rId97"/>
    <p:sldId id="472" r:id="rId98"/>
    <p:sldId id="473" r:id="rId99"/>
    <p:sldId id="474" r:id="rId100"/>
    <p:sldId id="448" r:id="rId101"/>
    <p:sldId id="292" r:id="rId102"/>
    <p:sldId id="500" r:id="rId103"/>
    <p:sldId id="294" r:id="rId104"/>
    <p:sldId id="296" r:id="rId105"/>
    <p:sldId id="495" r:id="rId106"/>
    <p:sldId id="442" r:id="rId107"/>
    <p:sldId id="372" r:id="rId108"/>
    <p:sldId id="441" r:id="rId109"/>
    <p:sldId id="443" r:id="rId110"/>
    <p:sldId id="444" r:id="rId111"/>
    <p:sldId id="446" r:id="rId112"/>
    <p:sldId id="475" r:id="rId113"/>
    <p:sldId id="477" r:id="rId114"/>
    <p:sldId id="481" r:id="rId115"/>
    <p:sldId id="482" r:id="rId116"/>
    <p:sldId id="483" r:id="rId117"/>
    <p:sldId id="484" r:id="rId118"/>
    <p:sldId id="494" r:id="rId119"/>
    <p:sldId id="485" r:id="rId120"/>
    <p:sldId id="486" r:id="rId121"/>
    <p:sldId id="488" r:id="rId122"/>
    <p:sldId id="487" r:id="rId123"/>
    <p:sldId id="489" r:id="rId124"/>
    <p:sldId id="491" r:id="rId125"/>
    <p:sldId id="492" r:id="rId126"/>
    <p:sldId id="297" r:id="rId127"/>
    <p:sldId id="298" r:id="rId128"/>
    <p:sldId id="299" r:id="rId129"/>
    <p:sldId id="300" r:id="rId130"/>
    <p:sldId id="353" r:id="rId13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5D5582-3DF4-467A-44DB-8FB346C6B83F}" name="Clanton, Lori@DIR" initials="CL" userId="S::lclanton@dir.ca.gov::d0611ffe-ae2c-4b80-8af3-4275d1158fbb" providerId="AD"/>
  <p188:author id="{45C2F982-6D33-C6B8-6727-3F2B44A66ED7}" name="Green, Ryan@DIR" initials="GR" userId="S::rgreen@dir.ca.gov::526a03a6-d077-4a92-9c2e-0205649de3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nton, Lori@DIR" initials="CL" lastIdx="2" clrIdx="0">
    <p:extLst>
      <p:ext uri="{19B8F6BF-5375-455C-9EA6-DF929625EA0E}">
        <p15:presenceInfo xmlns:p15="http://schemas.microsoft.com/office/powerpoint/2012/main" userId="S-1-5-21-152780876-870134583-1825993390-288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2852"/>
    <a:srgbClr val="0320FF"/>
    <a:srgbClr val="F9F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F31BA-EE30-8F33-AACF-0F5F6CDE5243}" v="1309" dt="2022-09-26T04:17:20.957"/>
    <p1510:client id="{0F7C5FCB-1F96-44CE-9AD1-F50021FF1374}" v="7547" dt="2022-09-26T03:00:33.711"/>
    <p1510:client id="{10226A3B-1CAC-BB93-F4CA-5DFE52530294}" v="40" dt="2022-09-26T15:48:16.550"/>
    <p1510:client id="{4627B5AC-8B42-465C-9BC6-138777F26AB7}" v="8" vWet="10" dt="2022-09-26T15:52:21.003"/>
    <p1510:client id="{47AAFCEE-FE60-A587-F36C-135C147964FD}" v="7" dt="2022-09-26T19:09:16.282"/>
    <p1510:client id="{55F6A20E-2732-43AB-AFA1-EA2ACBBFC4D4}" v="7" dt="2022-09-26T21:31:41.756"/>
    <p1510:client id="{5BFBB498-0A93-49DE-8958-2A634E453D6C}" v="88" dt="2022-09-26T19:04:28.891"/>
    <p1510:client id="{5ECC9E68-1D24-3900-9272-2BDB0E41B005}" v="2" dt="2022-09-26T20:56:50.178"/>
    <p1510:client id="{8032A93F-7E6B-E4AE-271D-CCB3C08ACC88}" v="84" dt="2022-09-26T18:38:07.237"/>
    <p1510:client id="{88096F38-45C7-4E0F-987E-1924F561BBB6}" v="8" dt="2022-09-26T18:27:49.518"/>
    <p1510:client id="{AA6DDB26-D86C-F810-7DDE-AB85919F88CE}" v="220" dt="2022-09-26T19:08:41.660"/>
    <p1510:client id="{AE5EA631-36AE-4F09-AE37-8ACFC2AAC9D3}" v="72" dt="2022-09-26T20:18:55.711"/>
    <p1510:client id="{BF5002E6-531C-18AF-C283-D94218886C99}" v="355" dt="2022-09-26T18:25:04.640"/>
    <p1510:client id="{BFB08899-50C7-4531-9ADD-68ECA21CBE63}" v="162" dt="2022-09-26T17:46:44.753"/>
    <p1510:client id="{C1AD7BA0-46D1-198A-DBD3-ADE29F230E7C}" v="414" dt="2022-09-26T20:02:22.494"/>
    <p1510:client id="{C985A168-ABA2-4492-B9B8-C5FE79131584}" v="5465" dt="2022-09-26T18:53:15.731"/>
    <p1510:client id="{FC68B2F3-4D8C-814A-7EB5-390BFA8C4DBC}" v="373" dt="2022-09-26T21:37:23.9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09" d="100"/>
          <a:sy n="109" d="100"/>
        </p:scale>
        <p:origin x="648" y="102"/>
      </p:cViewPr>
      <p:guideLst>
        <p:guide orient="horz" pos="2880"/>
        <p:guide pos="2160"/>
      </p:guideLst>
    </p:cSldViewPr>
  </p:slideViewPr>
  <p:notesTextViewPr>
    <p:cViewPr>
      <p:scale>
        <a:sx n="1" d="1"/>
        <a:sy n="1" d="1"/>
      </p:scale>
      <p:origin x="0" y="0"/>
    </p:cViewPr>
  </p:notesTextViewPr>
  <p:sorterViewPr>
    <p:cViewPr>
      <p:scale>
        <a:sx n="100" d="100"/>
        <a:sy n="100" d="100"/>
      </p:scale>
      <p:origin x="0" y="-229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commentAuthors" Target="commentAuthors.xml"/><Relationship Id="rId138" Type="http://schemas.microsoft.com/office/2016/11/relationships/changesInfo" Target="changesInfos/changesInfo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presProps" Target="presProps.xml"/><Relationship Id="rId13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notesMaster" Target="notesMasters/notesMaster1.xml"/><Relationship Id="rId14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ulle, Kristy@DIR" userId="S::ketulle@dir.ca.gov::9b79b62c-a8b6-43f8-8fd3-e4cbea3f82c4" providerId="AD" clId="Web-{A15C9FFE-FA82-7CB2-B435-0C070E16F7F1}"/>
    <pc:docChg chg="delSld modSld">
      <pc:chgData name="Etulle, Kristy@DIR" userId="S::ketulle@dir.ca.gov::9b79b62c-a8b6-43f8-8fd3-e4cbea3f82c4" providerId="AD" clId="Web-{A15C9FFE-FA82-7CB2-B435-0C070E16F7F1}" dt="2022-09-22T16:46:39.366" v="628"/>
      <pc:docMkLst>
        <pc:docMk/>
      </pc:docMkLst>
      <pc:sldChg chg="modSp">
        <pc:chgData name="Etulle, Kristy@DIR" userId="S::ketulle@dir.ca.gov::9b79b62c-a8b6-43f8-8fd3-e4cbea3f82c4" providerId="AD" clId="Web-{A15C9FFE-FA82-7CB2-B435-0C070E16F7F1}" dt="2022-09-22T16:45:14.412" v="620"/>
        <pc:sldMkLst>
          <pc:docMk/>
          <pc:sldMk cId="0" sldId="256"/>
        </pc:sldMkLst>
        <pc:spChg chg="ord">
          <ac:chgData name="Etulle, Kristy@DIR" userId="S::ketulle@dir.ca.gov::9b79b62c-a8b6-43f8-8fd3-e4cbea3f82c4" providerId="AD" clId="Web-{A15C9FFE-FA82-7CB2-B435-0C070E16F7F1}" dt="2022-09-22T16:45:04.178" v="613"/>
          <ac:spMkLst>
            <pc:docMk/>
            <pc:sldMk cId="0" sldId="256"/>
            <ac:spMk id="6" creationId="{1F42F27E-0AC3-ACDF-FEF7-27C1F2D27460}"/>
          </ac:spMkLst>
        </pc:spChg>
        <pc:spChg chg="ord">
          <ac:chgData name="Etulle, Kristy@DIR" userId="S::ketulle@dir.ca.gov::9b79b62c-a8b6-43f8-8fd3-e4cbea3f82c4" providerId="AD" clId="Web-{A15C9FFE-FA82-7CB2-B435-0C070E16F7F1}" dt="2022-09-22T16:45:09.022" v="617"/>
          <ac:spMkLst>
            <pc:docMk/>
            <pc:sldMk cId="0" sldId="256"/>
            <ac:spMk id="7" creationId="{9CE92552-DA88-9361-AE2D-5998C5D2698B}"/>
          </ac:spMkLst>
        </pc:spChg>
        <pc:spChg chg="ord">
          <ac:chgData name="Etulle, Kristy@DIR" userId="S::ketulle@dir.ca.gov::9b79b62c-a8b6-43f8-8fd3-e4cbea3f82c4" providerId="AD" clId="Web-{A15C9FFE-FA82-7CB2-B435-0C070E16F7F1}" dt="2022-09-22T16:45:13.756" v="619"/>
          <ac:spMkLst>
            <pc:docMk/>
            <pc:sldMk cId="0" sldId="256"/>
            <ac:spMk id="8" creationId="{1E0D8B36-518F-E1AA-620E-45D47DE49B1C}"/>
          </ac:spMkLst>
        </pc:spChg>
        <pc:picChg chg="ord">
          <ac:chgData name="Etulle, Kristy@DIR" userId="S::ketulle@dir.ca.gov::9b79b62c-a8b6-43f8-8fd3-e4cbea3f82c4" providerId="AD" clId="Web-{A15C9FFE-FA82-7CB2-B435-0C070E16F7F1}" dt="2022-09-22T16:45:14.412" v="620"/>
          <ac:picMkLst>
            <pc:docMk/>
            <pc:sldMk cId="0" sldId="256"/>
            <ac:picMk id="3" creationId="{00000000-0000-0000-0000-000000000000}"/>
          </ac:picMkLst>
        </pc:picChg>
        <pc:picChg chg="mod">
          <ac:chgData name="Etulle, Kristy@DIR" userId="S::ketulle@dir.ca.gov::9b79b62c-a8b6-43f8-8fd3-e4cbea3f82c4" providerId="AD" clId="Web-{A15C9FFE-FA82-7CB2-B435-0C070E16F7F1}" dt="2022-09-22T15:30:16.556" v="2"/>
          <ac:picMkLst>
            <pc:docMk/>
            <pc:sldMk cId="0" sldId="256"/>
            <ac:picMk id="9" creationId="{AC7F37B5-D24C-3C71-D333-8AC9BC6E118E}"/>
          </ac:picMkLst>
        </pc:picChg>
      </pc:sldChg>
      <pc:sldChg chg="modSp">
        <pc:chgData name="Etulle, Kristy@DIR" userId="S::ketulle@dir.ca.gov::9b79b62c-a8b6-43f8-8fd3-e4cbea3f82c4" providerId="AD" clId="Web-{A15C9FFE-FA82-7CB2-B435-0C070E16F7F1}" dt="2022-09-22T15:57:33.988" v="244"/>
        <pc:sldMkLst>
          <pc:docMk/>
          <pc:sldMk cId="0" sldId="258"/>
        </pc:sldMkLst>
        <pc:spChg chg="mod">
          <ac:chgData name="Etulle, Kristy@DIR" userId="S::ketulle@dir.ca.gov::9b79b62c-a8b6-43f8-8fd3-e4cbea3f82c4" providerId="AD" clId="Web-{A15C9FFE-FA82-7CB2-B435-0C070E16F7F1}" dt="2022-09-22T15:57:33.988" v="244"/>
          <ac:spMkLst>
            <pc:docMk/>
            <pc:sldMk cId="0" sldId="258"/>
            <ac:spMk id="10" creationId="{7C648A49-8C45-BEB8-2A66-B10AB3DD1485}"/>
          </ac:spMkLst>
        </pc:spChg>
      </pc:sldChg>
      <pc:sldChg chg="modSp">
        <pc:chgData name="Etulle, Kristy@DIR" userId="S::ketulle@dir.ca.gov::9b79b62c-a8b6-43f8-8fd3-e4cbea3f82c4" providerId="AD" clId="Web-{A15C9FFE-FA82-7CB2-B435-0C070E16F7F1}" dt="2022-09-22T15:31:52.869" v="4"/>
        <pc:sldMkLst>
          <pc:docMk/>
          <pc:sldMk cId="0" sldId="264"/>
        </pc:sldMkLst>
        <pc:picChg chg="mod">
          <ac:chgData name="Etulle, Kristy@DIR" userId="S::ketulle@dir.ca.gov::9b79b62c-a8b6-43f8-8fd3-e4cbea3f82c4" providerId="AD" clId="Web-{A15C9FFE-FA82-7CB2-B435-0C070E16F7F1}" dt="2022-09-22T15:31:52.869" v="4"/>
          <ac:picMkLst>
            <pc:docMk/>
            <pc:sldMk cId="0" sldId="264"/>
            <ac:picMk id="10" creationId="{E10726A7-6AD1-AC47-9A51-7B4517AF874C}"/>
          </ac:picMkLst>
        </pc:picChg>
      </pc:sldChg>
      <pc:sldChg chg="modSp">
        <pc:chgData name="Etulle, Kristy@DIR" userId="S::ketulle@dir.ca.gov::9b79b62c-a8b6-43f8-8fd3-e4cbea3f82c4" providerId="AD" clId="Web-{A15C9FFE-FA82-7CB2-B435-0C070E16F7F1}" dt="2022-09-22T15:56:06.910" v="242" actId="20577"/>
        <pc:sldMkLst>
          <pc:docMk/>
          <pc:sldMk cId="0" sldId="265"/>
        </pc:sldMkLst>
        <pc:spChg chg="mod">
          <ac:chgData name="Etulle, Kristy@DIR" userId="S::ketulle@dir.ca.gov::9b79b62c-a8b6-43f8-8fd3-e4cbea3f82c4" providerId="AD" clId="Web-{A15C9FFE-FA82-7CB2-B435-0C070E16F7F1}" dt="2022-09-22T15:29:11.087" v="0" actId="14100"/>
          <ac:spMkLst>
            <pc:docMk/>
            <pc:sldMk cId="0" sldId="265"/>
            <ac:spMk id="5" creationId="{00000000-0000-0000-0000-000000000000}"/>
          </ac:spMkLst>
        </pc:spChg>
        <pc:spChg chg="mod">
          <ac:chgData name="Etulle, Kristy@DIR" userId="S::ketulle@dir.ca.gov::9b79b62c-a8b6-43f8-8fd3-e4cbea3f82c4" providerId="AD" clId="Web-{A15C9FFE-FA82-7CB2-B435-0C070E16F7F1}" dt="2022-09-22T15:56:06.910" v="242" actId="20577"/>
          <ac:spMkLst>
            <pc:docMk/>
            <pc:sldMk cId="0" sldId="265"/>
            <ac:spMk id="9" creationId="{AF784F15-9CCD-CA51-62E5-7197FED87A30}"/>
          </ac:spMkLst>
        </pc:spChg>
        <pc:picChg chg="mod">
          <ac:chgData name="Etulle, Kristy@DIR" userId="S::ketulle@dir.ca.gov::9b79b62c-a8b6-43f8-8fd3-e4cbea3f82c4" providerId="AD" clId="Web-{A15C9FFE-FA82-7CB2-B435-0C070E16F7F1}" dt="2022-09-22T15:49:31.360" v="209" actId="1076"/>
          <ac:picMkLst>
            <pc:docMk/>
            <pc:sldMk cId="0" sldId="265"/>
            <ac:picMk id="10" creationId="{EDCED239-65C3-CCE5-4571-FE00ED81A36E}"/>
          </ac:picMkLst>
        </pc:picChg>
      </pc:sldChg>
      <pc:sldChg chg="modSp del">
        <pc:chgData name="Etulle, Kristy@DIR" userId="S::ketulle@dir.ca.gov::9b79b62c-a8b6-43f8-8fd3-e4cbea3f82c4" providerId="AD" clId="Web-{A15C9FFE-FA82-7CB2-B435-0C070E16F7F1}" dt="2022-09-22T15:48:13.938" v="196"/>
        <pc:sldMkLst>
          <pc:docMk/>
          <pc:sldMk cId="0" sldId="266"/>
        </pc:sldMkLst>
        <pc:spChg chg="mod">
          <ac:chgData name="Etulle, Kristy@DIR" userId="S::ketulle@dir.ca.gov::9b79b62c-a8b6-43f8-8fd3-e4cbea3f82c4" providerId="AD" clId="Web-{A15C9FFE-FA82-7CB2-B435-0C070E16F7F1}" dt="2022-09-22T15:37:31.840" v="90" actId="20577"/>
          <ac:spMkLst>
            <pc:docMk/>
            <pc:sldMk cId="0" sldId="266"/>
            <ac:spMk id="3" creationId="{00000000-0000-0000-0000-000000000000}"/>
          </ac:spMkLst>
        </pc:spChg>
      </pc:sldChg>
      <pc:sldChg chg="modSp">
        <pc:chgData name="Etulle, Kristy@DIR" userId="S::ketulle@dir.ca.gov::9b79b62c-a8b6-43f8-8fd3-e4cbea3f82c4" providerId="AD" clId="Web-{A15C9FFE-FA82-7CB2-B435-0C070E16F7F1}" dt="2022-09-22T16:46:39.366" v="628"/>
        <pc:sldMkLst>
          <pc:docMk/>
          <pc:sldMk cId="0" sldId="269"/>
        </pc:sldMkLst>
        <pc:spChg chg="mod ord">
          <ac:chgData name="Etulle, Kristy@DIR" userId="S::ketulle@dir.ca.gov::9b79b62c-a8b6-43f8-8fd3-e4cbea3f82c4" providerId="AD" clId="Web-{A15C9FFE-FA82-7CB2-B435-0C070E16F7F1}" dt="2022-09-22T16:46:39.366" v="628"/>
          <ac:spMkLst>
            <pc:docMk/>
            <pc:sldMk cId="0" sldId="269"/>
            <ac:spMk id="8" creationId="{5DF5628C-8597-108B-E32B-F722A2969DE7}"/>
          </ac:spMkLst>
        </pc:spChg>
        <pc:picChg chg="ord">
          <ac:chgData name="Etulle, Kristy@DIR" userId="S::ketulle@dir.ca.gov::9b79b62c-a8b6-43f8-8fd3-e4cbea3f82c4" providerId="AD" clId="Web-{A15C9FFE-FA82-7CB2-B435-0C070E16F7F1}" dt="2022-09-22T16:46:32.225" v="627"/>
          <ac:picMkLst>
            <pc:docMk/>
            <pc:sldMk cId="0" sldId="269"/>
            <ac:picMk id="7" creationId="{715D5DDB-3B9D-8E60-5ACD-B646EFF8F8E4}"/>
          </ac:picMkLst>
        </pc:picChg>
      </pc:sldChg>
      <pc:sldChg chg="modSp">
        <pc:chgData name="Etulle, Kristy@DIR" userId="S::ketulle@dir.ca.gov::9b79b62c-a8b6-43f8-8fd3-e4cbea3f82c4" providerId="AD" clId="Web-{A15C9FFE-FA82-7CB2-B435-0C070E16F7F1}" dt="2022-09-22T15:51:11.783" v="229" actId="20577"/>
        <pc:sldMkLst>
          <pc:docMk/>
          <pc:sldMk cId="0" sldId="270"/>
        </pc:sldMkLst>
        <pc:spChg chg="mod">
          <ac:chgData name="Etulle, Kristy@DIR" userId="S::ketulle@dir.ca.gov::9b79b62c-a8b6-43f8-8fd3-e4cbea3f82c4" providerId="AD" clId="Web-{A15C9FFE-FA82-7CB2-B435-0C070E16F7F1}" dt="2022-09-22T15:51:11.783" v="229" actId="20577"/>
          <ac:spMkLst>
            <pc:docMk/>
            <pc:sldMk cId="0" sldId="270"/>
            <ac:spMk id="3" creationId="{00000000-0000-0000-0000-000000000000}"/>
          </ac:spMkLst>
        </pc:spChg>
      </pc:sldChg>
      <pc:sldChg chg="modSp">
        <pc:chgData name="Etulle, Kristy@DIR" userId="S::ketulle@dir.ca.gov::9b79b62c-a8b6-43f8-8fd3-e4cbea3f82c4" providerId="AD" clId="Web-{A15C9FFE-FA82-7CB2-B435-0C070E16F7F1}" dt="2022-09-22T15:52:04.892" v="230" actId="14100"/>
        <pc:sldMkLst>
          <pc:docMk/>
          <pc:sldMk cId="0" sldId="274"/>
        </pc:sldMkLst>
        <pc:spChg chg="mod">
          <ac:chgData name="Etulle, Kristy@DIR" userId="S::ketulle@dir.ca.gov::9b79b62c-a8b6-43f8-8fd3-e4cbea3f82c4" providerId="AD" clId="Web-{A15C9FFE-FA82-7CB2-B435-0C070E16F7F1}" dt="2022-09-22T15:52:04.892" v="230" actId="14100"/>
          <ac:spMkLst>
            <pc:docMk/>
            <pc:sldMk cId="0" sldId="274"/>
            <ac:spMk id="2" creationId="{00000000-0000-0000-0000-000000000000}"/>
          </ac:spMkLst>
        </pc:spChg>
      </pc:sldChg>
      <pc:sldChg chg="modSp">
        <pc:chgData name="Etulle, Kristy@DIR" userId="S::ketulle@dir.ca.gov::9b79b62c-a8b6-43f8-8fd3-e4cbea3f82c4" providerId="AD" clId="Web-{A15C9FFE-FA82-7CB2-B435-0C070E16F7F1}" dt="2022-09-22T16:40:18.223" v="595" actId="20577"/>
        <pc:sldMkLst>
          <pc:docMk/>
          <pc:sldMk cId="0" sldId="285"/>
        </pc:sldMkLst>
        <pc:spChg chg="mod">
          <ac:chgData name="Etulle, Kristy@DIR" userId="S::ketulle@dir.ca.gov::9b79b62c-a8b6-43f8-8fd3-e4cbea3f82c4" providerId="AD" clId="Web-{A15C9FFE-FA82-7CB2-B435-0C070E16F7F1}" dt="2022-09-22T16:40:18.223" v="595" actId="20577"/>
          <ac:spMkLst>
            <pc:docMk/>
            <pc:sldMk cId="0" sldId="285"/>
            <ac:spMk id="3" creationId="{00000000-0000-0000-0000-000000000000}"/>
          </ac:spMkLst>
        </pc:spChg>
      </pc:sldChg>
      <pc:sldChg chg="modSp">
        <pc:chgData name="Etulle, Kristy@DIR" userId="S::ketulle@dir.ca.gov::9b79b62c-a8b6-43f8-8fd3-e4cbea3f82c4" providerId="AD" clId="Web-{A15C9FFE-FA82-7CB2-B435-0C070E16F7F1}" dt="2022-09-22T16:31:12.641" v="445" actId="20577"/>
        <pc:sldMkLst>
          <pc:docMk/>
          <pc:sldMk cId="0" sldId="286"/>
        </pc:sldMkLst>
        <pc:spChg chg="mod">
          <ac:chgData name="Etulle, Kristy@DIR" userId="S::ketulle@dir.ca.gov::9b79b62c-a8b6-43f8-8fd3-e4cbea3f82c4" providerId="AD" clId="Web-{A15C9FFE-FA82-7CB2-B435-0C070E16F7F1}" dt="2022-09-22T16:31:12.641" v="445" actId="20577"/>
          <ac:spMkLst>
            <pc:docMk/>
            <pc:sldMk cId="0" sldId="286"/>
            <ac:spMk id="3" creationId="{00000000-0000-0000-0000-000000000000}"/>
          </ac:spMkLst>
        </pc:spChg>
      </pc:sldChg>
      <pc:sldChg chg="modSp">
        <pc:chgData name="Etulle, Kristy@DIR" userId="S::ketulle@dir.ca.gov::9b79b62c-a8b6-43f8-8fd3-e4cbea3f82c4" providerId="AD" clId="Web-{A15C9FFE-FA82-7CB2-B435-0C070E16F7F1}" dt="2022-09-22T15:57:53.941" v="249"/>
        <pc:sldMkLst>
          <pc:docMk/>
          <pc:sldMk cId="0" sldId="292"/>
        </pc:sldMkLst>
        <pc:spChg chg="mod">
          <ac:chgData name="Etulle, Kristy@DIR" userId="S::ketulle@dir.ca.gov::9b79b62c-a8b6-43f8-8fd3-e4cbea3f82c4" providerId="AD" clId="Web-{A15C9FFE-FA82-7CB2-B435-0C070E16F7F1}" dt="2022-09-22T15:57:53.941" v="249"/>
          <ac:spMkLst>
            <pc:docMk/>
            <pc:sldMk cId="0" sldId="292"/>
            <ac:spMk id="6" creationId="{A7B1ECF2-2F58-6626-4430-97F63A3DA53F}"/>
          </ac:spMkLst>
        </pc:spChg>
      </pc:sldChg>
      <pc:sldChg chg="addSp delSp modSp">
        <pc:chgData name="Etulle, Kristy@DIR" userId="S::ketulle@dir.ca.gov::9b79b62c-a8b6-43f8-8fd3-e4cbea3f82c4" providerId="AD" clId="Web-{A15C9FFE-FA82-7CB2-B435-0C070E16F7F1}" dt="2022-09-22T16:42:29.318" v="612" actId="20577"/>
        <pc:sldMkLst>
          <pc:docMk/>
          <pc:sldMk cId="0" sldId="297"/>
        </pc:sldMkLst>
        <pc:spChg chg="mod">
          <ac:chgData name="Etulle, Kristy@DIR" userId="S::ketulle@dir.ca.gov::9b79b62c-a8b6-43f8-8fd3-e4cbea3f82c4" providerId="AD" clId="Web-{A15C9FFE-FA82-7CB2-B435-0C070E16F7F1}" dt="2022-09-22T16:42:29.318" v="612" actId="20577"/>
          <ac:spMkLst>
            <pc:docMk/>
            <pc:sldMk cId="0" sldId="297"/>
            <ac:spMk id="3" creationId="{00000000-0000-0000-0000-000000000000}"/>
          </ac:spMkLst>
        </pc:spChg>
        <pc:picChg chg="add del mod">
          <ac:chgData name="Etulle, Kristy@DIR" userId="S::ketulle@dir.ca.gov::9b79b62c-a8b6-43f8-8fd3-e4cbea3f82c4" providerId="AD" clId="Web-{A15C9FFE-FA82-7CB2-B435-0C070E16F7F1}" dt="2022-09-22T16:04:26.850" v="296"/>
          <ac:picMkLst>
            <pc:docMk/>
            <pc:sldMk cId="0" sldId="297"/>
            <ac:picMk id="5" creationId="{ECB72A85-BFAC-15C6-1127-1B9B63A59836}"/>
          </ac:picMkLst>
        </pc:picChg>
      </pc:sldChg>
      <pc:sldChg chg="modSp">
        <pc:chgData name="Etulle, Kristy@DIR" userId="S::ketulle@dir.ca.gov::9b79b62c-a8b6-43f8-8fd3-e4cbea3f82c4" providerId="AD" clId="Web-{A15C9FFE-FA82-7CB2-B435-0C070E16F7F1}" dt="2022-09-22T16:05:55.194" v="302" actId="20577"/>
        <pc:sldMkLst>
          <pc:docMk/>
          <pc:sldMk cId="0" sldId="298"/>
        </pc:sldMkLst>
        <pc:spChg chg="mod">
          <ac:chgData name="Etulle, Kristy@DIR" userId="S::ketulle@dir.ca.gov::9b79b62c-a8b6-43f8-8fd3-e4cbea3f82c4" providerId="AD" clId="Web-{A15C9FFE-FA82-7CB2-B435-0C070E16F7F1}" dt="2022-09-22T16:05:55.194" v="302" actId="20577"/>
          <ac:spMkLst>
            <pc:docMk/>
            <pc:sldMk cId="0" sldId="298"/>
            <ac:spMk id="3" creationId="{00000000-0000-0000-0000-000000000000}"/>
          </ac:spMkLst>
        </pc:spChg>
      </pc:sldChg>
      <pc:sldChg chg="modSp">
        <pc:chgData name="Etulle, Kristy@DIR" userId="S::ketulle@dir.ca.gov::9b79b62c-a8b6-43f8-8fd3-e4cbea3f82c4" providerId="AD" clId="Web-{A15C9FFE-FA82-7CB2-B435-0C070E16F7F1}" dt="2022-09-22T16:41:56.130" v="610" actId="20577"/>
        <pc:sldMkLst>
          <pc:docMk/>
          <pc:sldMk cId="0" sldId="299"/>
        </pc:sldMkLst>
        <pc:spChg chg="mod">
          <ac:chgData name="Etulle, Kristy@DIR" userId="S::ketulle@dir.ca.gov::9b79b62c-a8b6-43f8-8fd3-e4cbea3f82c4" providerId="AD" clId="Web-{A15C9FFE-FA82-7CB2-B435-0C070E16F7F1}" dt="2022-09-22T16:41:56.130" v="610" actId="20577"/>
          <ac:spMkLst>
            <pc:docMk/>
            <pc:sldMk cId="0" sldId="299"/>
            <ac:spMk id="3" creationId="{00000000-0000-0000-0000-000000000000}"/>
          </ac:spMkLst>
        </pc:spChg>
      </pc:sldChg>
      <pc:sldChg chg="modSp">
        <pc:chgData name="Etulle, Kristy@DIR" userId="S::ketulle@dir.ca.gov::9b79b62c-a8b6-43f8-8fd3-e4cbea3f82c4" providerId="AD" clId="Web-{A15C9FFE-FA82-7CB2-B435-0C070E16F7F1}" dt="2022-09-22T15:57:41.770" v="245"/>
        <pc:sldMkLst>
          <pc:docMk/>
          <pc:sldMk cId="0" sldId="305"/>
        </pc:sldMkLst>
        <pc:spChg chg="mod">
          <ac:chgData name="Etulle, Kristy@DIR" userId="S::ketulle@dir.ca.gov::9b79b62c-a8b6-43f8-8fd3-e4cbea3f82c4" providerId="AD" clId="Web-{A15C9FFE-FA82-7CB2-B435-0C070E16F7F1}" dt="2022-09-22T15:57:41.770" v="245"/>
          <ac:spMkLst>
            <pc:docMk/>
            <pc:sldMk cId="0" sldId="305"/>
            <ac:spMk id="8" creationId="{68FECA84-8520-62D7-6FA0-31B50346DD30}"/>
          </ac:spMkLst>
        </pc:spChg>
      </pc:sldChg>
      <pc:sldChg chg="modSp">
        <pc:chgData name="Etulle, Kristy@DIR" userId="S::ketulle@dir.ca.gov::9b79b62c-a8b6-43f8-8fd3-e4cbea3f82c4" providerId="AD" clId="Web-{A15C9FFE-FA82-7CB2-B435-0C070E16F7F1}" dt="2022-09-22T15:57:44.270" v="246"/>
        <pc:sldMkLst>
          <pc:docMk/>
          <pc:sldMk cId="0" sldId="306"/>
        </pc:sldMkLst>
        <pc:spChg chg="mod">
          <ac:chgData name="Etulle, Kristy@DIR" userId="S::ketulle@dir.ca.gov::9b79b62c-a8b6-43f8-8fd3-e4cbea3f82c4" providerId="AD" clId="Web-{A15C9FFE-FA82-7CB2-B435-0C070E16F7F1}" dt="2022-09-22T15:57:44.270" v="246"/>
          <ac:spMkLst>
            <pc:docMk/>
            <pc:sldMk cId="0" sldId="306"/>
            <ac:spMk id="6" creationId="{9CE9F009-9788-C72E-E336-5801C802C6AA}"/>
          </ac:spMkLst>
        </pc:spChg>
      </pc:sldChg>
      <pc:sldChg chg="modSp">
        <pc:chgData name="Etulle, Kristy@DIR" userId="S::ketulle@dir.ca.gov::9b79b62c-a8b6-43f8-8fd3-e4cbea3f82c4" providerId="AD" clId="Web-{A15C9FFE-FA82-7CB2-B435-0C070E16F7F1}" dt="2022-09-22T15:57:46.051" v="247"/>
        <pc:sldMkLst>
          <pc:docMk/>
          <pc:sldMk cId="0" sldId="311"/>
        </pc:sldMkLst>
        <pc:spChg chg="mod">
          <ac:chgData name="Etulle, Kristy@DIR" userId="S::ketulle@dir.ca.gov::9b79b62c-a8b6-43f8-8fd3-e4cbea3f82c4" providerId="AD" clId="Web-{A15C9FFE-FA82-7CB2-B435-0C070E16F7F1}" dt="2022-09-22T15:57:46.051" v="247"/>
          <ac:spMkLst>
            <pc:docMk/>
            <pc:sldMk cId="0" sldId="311"/>
            <ac:spMk id="5" creationId="{F9E33BAE-DF8D-2E9E-FCA4-90BC6053CF65}"/>
          </ac:spMkLst>
        </pc:spChg>
      </pc:sldChg>
      <pc:sldChg chg="modSp">
        <pc:chgData name="Etulle, Kristy@DIR" userId="S::ketulle@dir.ca.gov::9b79b62c-a8b6-43f8-8fd3-e4cbea3f82c4" providerId="AD" clId="Web-{A15C9FFE-FA82-7CB2-B435-0C070E16F7F1}" dt="2022-09-22T15:57:48.223" v="248"/>
        <pc:sldMkLst>
          <pc:docMk/>
          <pc:sldMk cId="3511722612" sldId="373"/>
        </pc:sldMkLst>
        <pc:spChg chg="mod">
          <ac:chgData name="Etulle, Kristy@DIR" userId="S::ketulle@dir.ca.gov::9b79b62c-a8b6-43f8-8fd3-e4cbea3f82c4" providerId="AD" clId="Web-{A15C9FFE-FA82-7CB2-B435-0C070E16F7F1}" dt="2022-09-22T15:57:48.223" v="248"/>
          <ac:spMkLst>
            <pc:docMk/>
            <pc:sldMk cId="3511722612" sldId="373"/>
            <ac:spMk id="8" creationId="{49B32FFD-8E92-8207-C088-5895406EC52E}"/>
          </ac:spMkLst>
        </pc:spChg>
      </pc:sldChg>
      <pc:sldChg chg="modSp">
        <pc:chgData name="Etulle, Kristy@DIR" userId="S::ketulle@dir.ca.gov::9b79b62c-a8b6-43f8-8fd3-e4cbea3f82c4" providerId="AD" clId="Web-{A15C9FFE-FA82-7CB2-B435-0C070E16F7F1}" dt="2022-09-22T16:33:25.533" v="473" actId="20577"/>
        <pc:sldMkLst>
          <pc:docMk/>
          <pc:sldMk cId="3708440316" sldId="375"/>
        </pc:sldMkLst>
        <pc:spChg chg="mod">
          <ac:chgData name="Etulle, Kristy@DIR" userId="S::ketulle@dir.ca.gov::9b79b62c-a8b6-43f8-8fd3-e4cbea3f82c4" providerId="AD" clId="Web-{A15C9FFE-FA82-7CB2-B435-0C070E16F7F1}" dt="2022-09-22T15:53:30.705" v="232" actId="20577"/>
          <ac:spMkLst>
            <pc:docMk/>
            <pc:sldMk cId="3708440316" sldId="375"/>
            <ac:spMk id="2" creationId="{59A8BD14-0364-33DB-4FCF-CEA616EEEDF5}"/>
          </ac:spMkLst>
        </pc:spChg>
        <pc:spChg chg="mod">
          <ac:chgData name="Etulle, Kristy@DIR" userId="S::ketulle@dir.ca.gov::9b79b62c-a8b6-43f8-8fd3-e4cbea3f82c4" providerId="AD" clId="Web-{A15C9FFE-FA82-7CB2-B435-0C070E16F7F1}" dt="2022-09-22T16:33:25.533" v="473" actId="20577"/>
          <ac:spMkLst>
            <pc:docMk/>
            <pc:sldMk cId="3708440316" sldId="375"/>
            <ac:spMk id="3" creationId="{9C8E3C69-34EB-994F-EB02-ED84504AC1D9}"/>
          </ac:spMkLst>
        </pc:spChg>
      </pc:sldChg>
      <pc:sldChg chg="addSp delSp modSp">
        <pc:chgData name="Etulle, Kristy@DIR" userId="S::ketulle@dir.ca.gov::9b79b62c-a8b6-43f8-8fd3-e4cbea3f82c4" providerId="AD" clId="Web-{A15C9FFE-FA82-7CB2-B435-0C070E16F7F1}" dt="2022-09-22T16:45:46.709" v="626"/>
        <pc:sldMkLst>
          <pc:docMk/>
          <pc:sldMk cId="714791236" sldId="396"/>
        </pc:sldMkLst>
        <pc:spChg chg="mod ord">
          <ac:chgData name="Etulle, Kristy@DIR" userId="S::ketulle@dir.ca.gov::9b79b62c-a8b6-43f8-8fd3-e4cbea3f82c4" providerId="AD" clId="Web-{A15C9FFE-FA82-7CB2-B435-0C070E16F7F1}" dt="2022-09-22T16:45:39.975" v="623"/>
          <ac:spMkLst>
            <pc:docMk/>
            <pc:sldMk cId="714791236" sldId="396"/>
            <ac:spMk id="2" creationId="{7E0308EE-FCFA-691C-931D-38D237376174}"/>
          </ac:spMkLst>
        </pc:spChg>
        <pc:spChg chg="mod">
          <ac:chgData name="Etulle, Kristy@DIR" userId="S::ketulle@dir.ca.gov::9b79b62c-a8b6-43f8-8fd3-e4cbea3f82c4" providerId="AD" clId="Web-{A15C9FFE-FA82-7CB2-B435-0C070E16F7F1}" dt="2022-09-22T16:22:08.747" v="381" actId="14100"/>
          <ac:spMkLst>
            <pc:docMk/>
            <pc:sldMk cId="714791236" sldId="396"/>
            <ac:spMk id="3" creationId="{5E9A3381-7C49-4179-315A-15A3B19AC6A2}"/>
          </ac:spMkLst>
        </pc:spChg>
        <pc:spChg chg="mod">
          <ac:chgData name="Etulle, Kristy@DIR" userId="S::ketulle@dir.ca.gov::9b79b62c-a8b6-43f8-8fd3-e4cbea3f82c4" providerId="AD" clId="Web-{A15C9FFE-FA82-7CB2-B435-0C070E16F7F1}" dt="2022-09-22T15:57:22.441" v="243"/>
          <ac:spMkLst>
            <pc:docMk/>
            <pc:sldMk cId="714791236" sldId="396"/>
            <ac:spMk id="13" creationId="{BA6BFCE9-E6BA-FC45-2116-80C0E7B9A037}"/>
          </ac:spMkLst>
        </pc:spChg>
        <pc:spChg chg="mod">
          <ac:chgData name="Etulle, Kristy@DIR" userId="S::ketulle@dir.ca.gov::9b79b62c-a8b6-43f8-8fd3-e4cbea3f82c4" providerId="AD" clId="Web-{A15C9FFE-FA82-7CB2-B435-0C070E16F7F1}" dt="2022-09-22T16:22:19.122" v="383" actId="14100"/>
          <ac:spMkLst>
            <pc:docMk/>
            <pc:sldMk cId="714791236" sldId="396"/>
            <ac:spMk id="17" creationId="{324BA0F5-242C-F458-708D-89BA02B75234}"/>
          </ac:spMkLst>
        </pc:spChg>
        <pc:picChg chg="add del mod">
          <ac:chgData name="Etulle, Kristy@DIR" userId="S::ketulle@dir.ca.gov::9b79b62c-a8b6-43f8-8fd3-e4cbea3f82c4" providerId="AD" clId="Web-{A15C9FFE-FA82-7CB2-B435-0C070E16F7F1}" dt="2022-09-22T16:20:41.856" v="357"/>
          <ac:picMkLst>
            <pc:docMk/>
            <pc:sldMk cId="714791236" sldId="396"/>
            <ac:picMk id="5" creationId="{81CEBA6E-294C-3211-8A17-E640B271CD5A}"/>
          </ac:picMkLst>
        </pc:picChg>
        <pc:picChg chg="add del mod">
          <ac:chgData name="Etulle, Kristy@DIR" userId="S::ketulle@dir.ca.gov::9b79b62c-a8b6-43f8-8fd3-e4cbea3f82c4" providerId="AD" clId="Web-{A15C9FFE-FA82-7CB2-B435-0C070E16F7F1}" dt="2022-09-22T16:21:14.325" v="363"/>
          <ac:picMkLst>
            <pc:docMk/>
            <pc:sldMk cId="714791236" sldId="396"/>
            <ac:picMk id="6" creationId="{77E22AB8-573D-BABF-A639-A98F06A51091}"/>
          </ac:picMkLst>
        </pc:picChg>
        <pc:picChg chg="add mod ord">
          <ac:chgData name="Etulle, Kristy@DIR" userId="S::ketulle@dir.ca.gov::9b79b62c-a8b6-43f8-8fd3-e4cbea3f82c4" providerId="AD" clId="Web-{A15C9FFE-FA82-7CB2-B435-0C070E16F7F1}" dt="2022-09-22T16:45:46.709" v="626"/>
          <ac:picMkLst>
            <pc:docMk/>
            <pc:sldMk cId="714791236" sldId="396"/>
            <ac:picMk id="7" creationId="{D389E9F3-CB35-A6B3-9745-009F2FF3F14D}"/>
          </ac:picMkLst>
        </pc:picChg>
        <pc:picChg chg="del">
          <ac:chgData name="Etulle, Kristy@DIR" userId="S::ketulle@dir.ca.gov::9b79b62c-a8b6-43f8-8fd3-e4cbea3f82c4" providerId="AD" clId="Web-{A15C9FFE-FA82-7CB2-B435-0C070E16F7F1}" dt="2022-09-22T16:18:57.449" v="334"/>
          <ac:picMkLst>
            <pc:docMk/>
            <pc:sldMk cId="714791236" sldId="396"/>
            <ac:picMk id="10" creationId="{1206C1E3-8290-E2EB-23F0-F361549C675A}"/>
          </ac:picMkLst>
        </pc:picChg>
      </pc:sldChg>
    </pc:docChg>
  </pc:docChgLst>
  <pc:docChgLst>
    <pc:chgData name="Clanton, Lori@DIR" userId="S::lclanton@dir.ca.gov::d0611ffe-ae2c-4b80-8af3-4275d1158fbb" providerId="AD" clId="Web-{8CE84EFE-0942-4740-8A73-12D13DB6E30C}"/>
    <pc:docChg chg="mod delSld modSld">
      <pc:chgData name="Clanton, Lori@DIR" userId="S::lclanton@dir.ca.gov::d0611ffe-ae2c-4b80-8af3-4275d1158fbb" providerId="AD" clId="Web-{8CE84EFE-0942-4740-8A73-12D13DB6E30C}" dt="2022-09-16T16:43:46.222" v="10"/>
      <pc:docMkLst>
        <pc:docMk/>
      </pc:docMkLst>
      <pc:sldChg chg="addCm">
        <pc:chgData name="Clanton, Lori@DIR" userId="S::lclanton@dir.ca.gov::d0611ffe-ae2c-4b80-8af3-4275d1158fbb" providerId="AD" clId="Web-{8CE84EFE-0942-4740-8A73-12D13DB6E30C}" dt="2022-09-16T16:40:46.874" v="4"/>
        <pc:sldMkLst>
          <pc:docMk/>
          <pc:sldMk cId="0" sldId="262"/>
        </pc:sldMkLst>
      </pc:sldChg>
      <pc:sldChg chg="addCm">
        <pc:chgData name="Clanton, Lori@DIR" userId="S::lclanton@dir.ca.gov::d0611ffe-ae2c-4b80-8af3-4275d1158fbb" providerId="AD" clId="Web-{8CE84EFE-0942-4740-8A73-12D13DB6E30C}" dt="2022-09-16T16:40:54.078" v="5"/>
        <pc:sldMkLst>
          <pc:docMk/>
          <pc:sldMk cId="0" sldId="263"/>
        </pc:sldMkLst>
      </pc:sldChg>
      <pc:sldChg chg="modSp addCm modCm">
        <pc:chgData name="Clanton, Lori@DIR" userId="S::lclanton@dir.ca.gov::d0611ffe-ae2c-4b80-8af3-4275d1158fbb" providerId="AD" clId="Web-{8CE84EFE-0942-4740-8A73-12D13DB6E30C}" dt="2022-09-16T16:43:46.222" v="10"/>
        <pc:sldMkLst>
          <pc:docMk/>
          <pc:sldMk cId="0" sldId="283"/>
        </pc:sldMkLst>
        <pc:spChg chg="mod">
          <ac:chgData name="Clanton, Lori@DIR" userId="S::lclanton@dir.ca.gov::d0611ffe-ae2c-4b80-8af3-4275d1158fbb" providerId="AD" clId="Web-{8CE84EFE-0942-4740-8A73-12D13DB6E30C}" dt="2022-09-16T16:42:54.783" v="9" actId="20577"/>
          <ac:spMkLst>
            <pc:docMk/>
            <pc:sldMk cId="0" sldId="283"/>
            <ac:spMk id="3" creationId="{00000000-0000-0000-0000-000000000000}"/>
          </ac:spMkLst>
        </pc:spChg>
      </pc:sldChg>
      <pc:sldChg chg="addCm">
        <pc:chgData name="Clanton, Lori@DIR" userId="S::lclanton@dir.ca.gov::d0611ffe-ae2c-4b80-8af3-4275d1158fbb" providerId="AD" clId="Web-{8CE84EFE-0942-4740-8A73-12D13DB6E30C}" dt="2022-09-16T16:39:41.795" v="3"/>
        <pc:sldMkLst>
          <pc:docMk/>
          <pc:sldMk cId="0" sldId="301"/>
        </pc:sldMkLst>
      </pc:sldChg>
      <pc:sldChg chg="del">
        <pc:chgData name="Clanton, Lori@DIR" userId="S::lclanton@dir.ca.gov::d0611ffe-ae2c-4b80-8af3-4275d1158fbb" providerId="AD" clId="Web-{8CE84EFE-0942-4740-8A73-12D13DB6E30C}" dt="2022-09-16T16:37:31.871" v="1"/>
        <pc:sldMkLst>
          <pc:docMk/>
          <pc:sldMk cId="0" sldId="302"/>
        </pc:sldMkLst>
      </pc:sldChg>
      <pc:sldChg chg="modTransition">
        <pc:chgData name="Clanton, Lori@DIR" userId="S::lclanton@dir.ca.gov::d0611ffe-ae2c-4b80-8af3-4275d1158fbb" providerId="AD" clId="Web-{8CE84EFE-0942-4740-8A73-12D13DB6E30C}" dt="2022-09-16T16:37:02.011" v="0"/>
        <pc:sldMkLst>
          <pc:docMk/>
          <pc:sldMk cId="0" sldId="312"/>
        </pc:sldMkLst>
      </pc:sldChg>
    </pc:docChg>
  </pc:docChgLst>
  <pc:docChgLst>
    <pc:chgData name="Ortiz, Casandra@DIR" userId="S::cortiz@dir.ca.gov::66e0d0a1-4fa0-4b84-b162-ffb6472b82b3" providerId="AD" clId="Web-{8F08EF46-0529-F2AB-2B9A-5E5350EEEABE}"/>
    <pc:docChg chg="addSld delSld modSld">
      <pc:chgData name="Ortiz, Casandra@DIR" userId="S::cortiz@dir.ca.gov::66e0d0a1-4fa0-4b84-b162-ffb6472b82b3" providerId="AD" clId="Web-{8F08EF46-0529-F2AB-2B9A-5E5350EEEABE}" dt="2022-09-20T20:39:52.531" v="169" actId="20577"/>
      <pc:docMkLst>
        <pc:docMk/>
      </pc:docMkLst>
      <pc:sldChg chg="modSp">
        <pc:chgData name="Ortiz, Casandra@DIR" userId="S::cortiz@dir.ca.gov::66e0d0a1-4fa0-4b84-b162-ffb6472b82b3" providerId="AD" clId="Web-{8F08EF46-0529-F2AB-2B9A-5E5350EEEABE}" dt="2022-09-20T20:38:45.922" v="154"/>
        <pc:sldMkLst>
          <pc:docMk/>
          <pc:sldMk cId="0" sldId="268"/>
        </pc:sldMkLst>
        <pc:spChg chg="mod">
          <ac:chgData name="Ortiz, Casandra@DIR" userId="S::cortiz@dir.ca.gov::66e0d0a1-4fa0-4b84-b162-ffb6472b82b3" providerId="AD" clId="Web-{8F08EF46-0529-F2AB-2B9A-5E5350EEEABE}" dt="2022-09-20T20:38:45.922" v="154"/>
          <ac:spMkLst>
            <pc:docMk/>
            <pc:sldMk cId="0" sldId="268"/>
            <ac:spMk id="4"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269"/>
        </pc:sldMkLst>
        <pc:spChg chg="mod">
          <ac:chgData name="Ortiz, Casandra@DIR" userId="S::cortiz@dir.ca.gov::66e0d0a1-4fa0-4b84-b162-ffb6472b82b3" providerId="AD" clId="Web-{8F08EF46-0529-F2AB-2B9A-5E5350EEEABE}" dt="2022-09-20T20:38:45.922" v="154"/>
          <ac:spMkLst>
            <pc:docMk/>
            <pc:sldMk cId="0" sldId="269"/>
            <ac:spMk id="3" creationId="{00000000-0000-0000-0000-000000000000}"/>
          </ac:spMkLst>
        </pc:spChg>
      </pc:sldChg>
      <pc:sldChg chg="modSp">
        <pc:chgData name="Ortiz, Casandra@DIR" userId="S::cortiz@dir.ca.gov::66e0d0a1-4fa0-4b84-b162-ffb6472b82b3" providerId="AD" clId="Web-{8F08EF46-0529-F2AB-2B9A-5E5350EEEABE}" dt="2022-09-20T20:29:12.684" v="88" actId="20577"/>
        <pc:sldMkLst>
          <pc:docMk/>
          <pc:sldMk cId="0" sldId="278"/>
        </pc:sldMkLst>
        <pc:spChg chg="mod">
          <ac:chgData name="Ortiz, Casandra@DIR" userId="S::cortiz@dir.ca.gov::66e0d0a1-4fa0-4b84-b162-ffb6472b82b3" providerId="AD" clId="Web-{8F08EF46-0529-F2AB-2B9A-5E5350EEEABE}" dt="2022-09-20T20:29:12.684" v="88" actId="20577"/>
          <ac:spMkLst>
            <pc:docMk/>
            <pc:sldMk cId="0" sldId="278"/>
            <ac:spMk id="3" creationId="{00000000-0000-0000-0000-000000000000}"/>
          </ac:spMkLst>
        </pc:spChg>
      </pc:sldChg>
      <pc:sldChg chg="modSp">
        <pc:chgData name="Ortiz, Casandra@DIR" userId="S::cortiz@dir.ca.gov::66e0d0a1-4fa0-4b84-b162-ffb6472b82b3" providerId="AD" clId="Web-{8F08EF46-0529-F2AB-2B9A-5E5350EEEABE}" dt="2022-09-20T20:34:12.733" v="110" actId="14100"/>
        <pc:sldMkLst>
          <pc:docMk/>
          <pc:sldMk cId="0" sldId="279"/>
        </pc:sldMkLst>
        <pc:spChg chg="mod">
          <ac:chgData name="Ortiz, Casandra@DIR" userId="S::cortiz@dir.ca.gov::66e0d0a1-4fa0-4b84-b162-ffb6472b82b3" providerId="AD" clId="Web-{8F08EF46-0529-F2AB-2B9A-5E5350EEEABE}" dt="2022-09-20T20:34:12.733" v="110" actId="14100"/>
          <ac:spMkLst>
            <pc:docMk/>
            <pc:sldMk cId="0" sldId="279"/>
            <ac:spMk id="2" creationId="{00000000-0000-0000-0000-000000000000}"/>
          </ac:spMkLst>
        </pc:spChg>
        <pc:spChg chg="mod">
          <ac:chgData name="Ortiz, Casandra@DIR" userId="S::cortiz@dir.ca.gov::66e0d0a1-4fa0-4b84-b162-ffb6472b82b3" providerId="AD" clId="Web-{8F08EF46-0529-F2AB-2B9A-5E5350EEEABE}" dt="2022-09-20T20:28:28.605" v="85" actId="20577"/>
          <ac:spMkLst>
            <pc:docMk/>
            <pc:sldMk cId="0" sldId="279"/>
            <ac:spMk id="3" creationId="{00000000-0000-0000-0000-000000000000}"/>
          </ac:spMkLst>
        </pc:spChg>
      </pc:sldChg>
      <pc:sldChg chg="modSp">
        <pc:chgData name="Ortiz, Casandra@DIR" userId="S::cortiz@dir.ca.gov::66e0d0a1-4fa0-4b84-b162-ffb6472b82b3" providerId="AD" clId="Web-{8F08EF46-0529-F2AB-2B9A-5E5350EEEABE}" dt="2022-09-20T20:25:34.901" v="81"/>
        <pc:sldMkLst>
          <pc:docMk/>
          <pc:sldMk cId="0" sldId="280"/>
        </pc:sldMkLst>
        <pc:spChg chg="mod">
          <ac:chgData name="Ortiz, Casandra@DIR" userId="S::cortiz@dir.ca.gov::66e0d0a1-4fa0-4b84-b162-ffb6472b82b3" providerId="AD" clId="Web-{8F08EF46-0529-F2AB-2B9A-5E5350EEEABE}" dt="2022-09-20T20:25:34.901" v="81"/>
          <ac:spMkLst>
            <pc:docMk/>
            <pc:sldMk cId="0" sldId="280"/>
            <ac:spMk id="3" creationId="{00000000-0000-0000-0000-000000000000}"/>
          </ac:spMkLst>
        </pc:spChg>
      </pc:sldChg>
      <pc:sldChg chg="modSp">
        <pc:chgData name="Ortiz, Casandra@DIR" userId="S::cortiz@dir.ca.gov::66e0d0a1-4fa0-4b84-b162-ffb6472b82b3" providerId="AD" clId="Web-{8F08EF46-0529-F2AB-2B9A-5E5350EEEABE}" dt="2022-09-20T20:25:01.339" v="79" actId="20577"/>
        <pc:sldMkLst>
          <pc:docMk/>
          <pc:sldMk cId="0" sldId="281"/>
        </pc:sldMkLst>
        <pc:spChg chg="mod">
          <ac:chgData name="Ortiz, Casandra@DIR" userId="S::cortiz@dir.ca.gov::66e0d0a1-4fa0-4b84-b162-ffb6472b82b3" providerId="AD" clId="Web-{8F08EF46-0529-F2AB-2B9A-5E5350EEEABE}" dt="2022-09-20T20:25:01.339" v="79" actId="20577"/>
          <ac:spMkLst>
            <pc:docMk/>
            <pc:sldMk cId="0" sldId="281"/>
            <ac:spMk id="3" creationId="{00000000-0000-0000-0000-000000000000}"/>
          </ac:spMkLst>
        </pc:spChg>
      </pc:sldChg>
      <pc:sldChg chg="modSp">
        <pc:chgData name="Ortiz, Casandra@DIR" userId="S::cortiz@dir.ca.gov::66e0d0a1-4fa0-4b84-b162-ffb6472b82b3" providerId="AD" clId="Web-{8F08EF46-0529-F2AB-2B9A-5E5350EEEABE}" dt="2022-09-20T20:23:44.682" v="75"/>
        <pc:sldMkLst>
          <pc:docMk/>
          <pc:sldMk cId="0" sldId="282"/>
        </pc:sldMkLst>
        <pc:spChg chg="mod">
          <ac:chgData name="Ortiz, Casandra@DIR" userId="S::cortiz@dir.ca.gov::66e0d0a1-4fa0-4b84-b162-ffb6472b82b3" providerId="AD" clId="Web-{8F08EF46-0529-F2AB-2B9A-5E5350EEEABE}" dt="2022-09-20T20:23:44.682" v="75"/>
          <ac:spMkLst>
            <pc:docMk/>
            <pc:sldMk cId="0" sldId="282"/>
            <ac:spMk id="3" creationId="{00000000-0000-0000-0000-000000000000}"/>
          </ac:spMkLst>
        </pc:spChg>
      </pc:sldChg>
      <pc:sldChg chg="modSp">
        <pc:chgData name="Ortiz, Casandra@DIR" userId="S::cortiz@dir.ca.gov::66e0d0a1-4fa0-4b84-b162-ffb6472b82b3" providerId="AD" clId="Web-{8F08EF46-0529-F2AB-2B9A-5E5350EEEABE}" dt="2022-09-20T20:23:03.916" v="73"/>
        <pc:sldMkLst>
          <pc:docMk/>
          <pc:sldMk cId="0" sldId="283"/>
        </pc:sldMkLst>
        <pc:spChg chg="mod">
          <ac:chgData name="Ortiz, Casandra@DIR" userId="S::cortiz@dir.ca.gov::66e0d0a1-4fa0-4b84-b162-ffb6472b82b3" providerId="AD" clId="Web-{8F08EF46-0529-F2AB-2B9A-5E5350EEEABE}" dt="2022-09-20T20:23:03.916" v="73"/>
          <ac:spMkLst>
            <pc:docMk/>
            <pc:sldMk cId="0" sldId="283"/>
            <ac:spMk id="3"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13"/>
        </pc:sldMkLst>
        <pc:spChg chg="mod">
          <ac:chgData name="Ortiz, Casandra@DIR" userId="S::cortiz@dir.ca.gov::66e0d0a1-4fa0-4b84-b162-ffb6472b82b3" providerId="AD" clId="Web-{8F08EF46-0529-F2AB-2B9A-5E5350EEEABE}" dt="2022-09-20T20:38:45.922" v="154"/>
          <ac:spMkLst>
            <pc:docMk/>
            <pc:sldMk cId="0" sldId="313"/>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14"/>
        </pc:sldMkLst>
        <pc:spChg chg="mod">
          <ac:chgData name="Ortiz, Casandra@DIR" userId="S::cortiz@dir.ca.gov::66e0d0a1-4fa0-4b84-b162-ffb6472b82b3" providerId="AD" clId="Web-{8F08EF46-0529-F2AB-2B9A-5E5350EEEABE}" dt="2022-09-20T20:38:45.922" v="154"/>
          <ac:spMkLst>
            <pc:docMk/>
            <pc:sldMk cId="0" sldId="314"/>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15"/>
        </pc:sldMkLst>
        <pc:spChg chg="mod">
          <ac:chgData name="Ortiz, Casandra@DIR" userId="S::cortiz@dir.ca.gov::66e0d0a1-4fa0-4b84-b162-ffb6472b82b3" providerId="AD" clId="Web-{8F08EF46-0529-F2AB-2B9A-5E5350EEEABE}" dt="2022-09-20T20:38:45.922" v="154"/>
          <ac:spMkLst>
            <pc:docMk/>
            <pc:sldMk cId="0" sldId="315"/>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16"/>
        </pc:sldMkLst>
        <pc:spChg chg="mod">
          <ac:chgData name="Ortiz, Casandra@DIR" userId="S::cortiz@dir.ca.gov::66e0d0a1-4fa0-4b84-b162-ffb6472b82b3" providerId="AD" clId="Web-{8F08EF46-0529-F2AB-2B9A-5E5350EEEABE}" dt="2022-09-20T20:38:45.922" v="154"/>
          <ac:spMkLst>
            <pc:docMk/>
            <pc:sldMk cId="0" sldId="316"/>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18"/>
        </pc:sldMkLst>
        <pc:spChg chg="mod">
          <ac:chgData name="Ortiz, Casandra@DIR" userId="S::cortiz@dir.ca.gov::66e0d0a1-4fa0-4b84-b162-ffb6472b82b3" providerId="AD" clId="Web-{8F08EF46-0529-F2AB-2B9A-5E5350EEEABE}" dt="2022-09-20T20:38:45.922" v="154"/>
          <ac:spMkLst>
            <pc:docMk/>
            <pc:sldMk cId="0" sldId="318"/>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19"/>
        </pc:sldMkLst>
        <pc:spChg chg="mod">
          <ac:chgData name="Ortiz, Casandra@DIR" userId="S::cortiz@dir.ca.gov::66e0d0a1-4fa0-4b84-b162-ffb6472b82b3" providerId="AD" clId="Web-{8F08EF46-0529-F2AB-2B9A-5E5350EEEABE}" dt="2022-09-20T20:38:45.922" v="154"/>
          <ac:spMkLst>
            <pc:docMk/>
            <pc:sldMk cId="0" sldId="319"/>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0"/>
        </pc:sldMkLst>
        <pc:spChg chg="mod">
          <ac:chgData name="Ortiz, Casandra@DIR" userId="S::cortiz@dir.ca.gov::66e0d0a1-4fa0-4b84-b162-ffb6472b82b3" providerId="AD" clId="Web-{8F08EF46-0529-F2AB-2B9A-5E5350EEEABE}" dt="2022-09-20T20:38:45.922" v="154"/>
          <ac:spMkLst>
            <pc:docMk/>
            <pc:sldMk cId="0" sldId="320"/>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1"/>
        </pc:sldMkLst>
        <pc:spChg chg="mod">
          <ac:chgData name="Ortiz, Casandra@DIR" userId="S::cortiz@dir.ca.gov::66e0d0a1-4fa0-4b84-b162-ffb6472b82b3" providerId="AD" clId="Web-{8F08EF46-0529-F2AB-2B9A-5E5350EEEABE}" dt="2022-09-20T20:38:45.922" v="154"/>
          <ac:spMkLst>
            <pc:docMk/>
            <pc:sldMk cId="0" sldId="321"/>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2"/>
        </pc:sldMkLst>
        <pc:spChg chg="mod">
          <ac:chgData name="Ortiz, Casandra@DIR" userId="S::cortiz@dir.ca.gov::66e0d0a1-4fa0-4b84-b162-ffb6472b82b3" providerId="AD" clId="Web-{8F08EF46-0529-F2AB-2B9A-5E5350EEEABE}" dt="2022-09-20T20:38:45.922" v="154"/>
          <ac:spMkLst>
            <pc:docMk/>
            <pc:sldMk cId="0" sldId="322"/>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3"/>
        </pc:sldMkLst>
        <pc:spChg chg="mod">
          <ac:chgData name="Ortiz, Casandra@DIR" userId="S::cortiz@dir.ca.gov::66e0d0a1-4fa0-4b84-b162-ffb6472b82b3" providerId="AD" clId="Web-{8F08EF46-0529-F2AB-2B9A-5E5350EEEABE}" dt="2022-09-20T20:38:45.922" v="154"/>
          <ac:spMkLst>
            <pc:docMk/>
            <pc:sldMk cId="0" sldId="323"/>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4"/>
        </pc:sldMkLst>
        <pc:spChg chg="mod">
          <ac:chgData name="Ortiz, Casandra@DIR" userId="S::cortiz@dir.ca.gov::66e0d0a1-4fa0-4b84-b162-ffb6472b82b3" providerId="AD" clId="Web-{8F08EF46-0529-F2AB-2B9A-5E5350EEEABE}" dt="2022-09-20T20:38:45.922" v="154"/>
          <ac:spMkLst>
            <pc:docMk/>
            <pc:sldMk cId="0" sldId="324"/>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5"/>
        </pc:sldMkLst>
        <pc:spChg chg="mod">
          <ac:chgData name="Ortiz, Casandra@DIR" userId="S::cortiz@dir.ca.gov::66e0d0a1-4fa0-4b84-b162-ffb6472b82b3" providerId="AD" clId="Web-{8F08EF46-0529-F2AB-2B9A-5E5350EEEABE}" dt="2022-09-20T20:38:45.922" v="154"/>
          <ac:spMkLst>
            <pc:docMk/>
            <pc:sldMk cId="0" sldId="325"/>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6"/>
        </pc:sldMkLst>
        <pc:spChg chg="mod">
          <ac:chgData name="Ortiz, Casandra@DIR" userId="S::cortiz@dir.ca.gov::66e0d0a1-4fa0-4b84-b162-ffb6472b82b3" providerId="AD" clId="Web-{8F08EF46-0529-F2AB-2B9A-5E5350EEEABE}" dt="2022-09-20T20:38:45.922" v="154"/>
          <ac:spMkLst>
            <pc:docMk/>
            <pc:sldMk cId="0" sldId="326"/>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7"/>
        </pc:sldMkLst>
        <pc:spChg chg="mod">
          <ac:chgData name="Ortiz, Casandra@DIR" userId="S::cortiz@dir.ca.gov::66e0d0a1-4fa0-4b84-b162-ffb6472b82b3" providerId="AD" clId="Web-{8F08EF46-0529-F2AB-2B9A-5E5350EEEABE}" dt="2022-09-20T20:38:45.922" v="154"/>
          <ac:spMkLst>
            <pc:docMk/>
            <pc:sldMk cId="0" sldId="327"/>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8"/>
        </pc:sldMkLst>
        <pc:spChg chg="mod">
          <ac:chgData name="Ortiz, Casandra@DIR" userId="S::cortiz@dir.ca.gov::66e0d0a1-4fa0-4b84-b162-ffb6472b82b3" providerId="AD" clId="Web-{8F08EF46-0529-F2AB-2B9A-5E5350EEEABE}" dt="2022-09-20T20:38:45.922" v="154"/>
          <ac:spMkLst>
            <pc:docMk/>
            <pc:sldMk cId="0" sldId="328"/>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29"/>
        </pc:sldMkLst>
        <pc:spChg chg="mod">
          <ac:chgData name="Ortiz, Casandra@DIR" userId="S::cortiz@dir.ca.gov::66e0d0a1-4fa0-4b84-b162-ffb6472b82b3" providerId="AD" clId="Web-{8F08EF46-0529-F2AB-2B9A-5E5350EEEABE}" dt="2022-09-20T20:38:45.922" v="154"/>
          <ac:spMkLst>
            <pc:docMk/>
            <pc:sldMk cId="0" sldId="329"/>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30"/>
        </pc:sldMkLst>
        <pc:spChg chg="mod">
          <ac:chgData name="Ortiz, Casandra@DIR" userId="S::cortiz@dir.ca.gov::66e0d0a1-4fa0-4b84-b162-ffb6472b82b3" providerId="AD" clId="Web-{8F08EF46-0529-F2AB-2B9A-5E5350EEEABE}" dt="2022-09-20T20:38:45.922" v="154"/>
          <ac:spMkLst>
            <pc:docMk/>
            <pc:sldMk cId="0" sldId="330"/>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31"/>
        </pc:sldMkLst>
        <pc:spChg chg="mod">
          <ac:chgData name="Ortiz, Casandra@DIR" userId="S::cortiz@dir.ca.gov::66e0d0a1-4fa0-4b84-b162-ffb6472b82b3" providerId="AD" clId="Web-{8F08EF46-0529-F2AB-2B9A-5E5350EEEABE}" dt="2022-09-20T20:38:45.922" v="154"/>
          <ac:spMkLst>
            <pc:docMk/>
            <pc:sldMk cId="0" sldId="331"/>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0" sldId="332"/>
        </pc:sldMkLst>
        <pc:spChg chg="mod">
          <ac:chgData name="Ortiz, Casandra@DIR" userId="S::cortiz@dir.ca.gov::66e0d0a1-4fa0-4b84-b162-ffb6472b82b3" providerId="AD" clId="Web-{8F08EF46-0529-F2AB-2B9A-5E5350EEEABE}" dt="2022-09-20T20:38:45.922" v="154"/>
          <ac:spMkLst>
            <pc:docMk/>
            <pc:sldMk cId="0" sldId="332"/>
            <ac:spMk id="2" creationId="{00000000-0000-0000-0000-000000000000}"/>
          </ac:spMkLst>
        </pc:spChg>
      </pc:sldChg>
      <pc:sldChg chg="modSp del">
        <pc:chgData name="Ortiz, Casandra@DIR" userId="S::cortiz@dir.ca.gov::66e0d0a1-4fa0-4b84-b162-ffb6472b82b3" providerId="AD" clId="Web-{8F08EF46-0529-F2AB-2B9A-5E5350EEEABE}" dt="2022-09-20T20:36:22.202" v="130"/>
        <pc:sldMkLst>
          <pc:docMk/>
          <pc:sldMk cId="0" sldId="333"/>
        </pc:sldMkLst>
        <pc:spChg chg="mod">
          <ac:chgData name="Ortiz, Casandra@DIR" userId="S::cortiz@dir.ca.gov::66e0d0a1-4fa0-4b84-b162-ffb6472b82b3" providerId="AD" clId="Web-{8F08EF46-0529-F2AB-2B9A-5E5350EEEABE}" dt="2022-09-20T20:31:45.091" v="97" actId="20577"/>
          <ac:spMkLst>
            <pc:docMk/>
            <pc:sldMk cId="0" sldId="333"/>
            <ac:spMk id="3" creationId="{00000000-0000-0000-0000-000000000000}"/>
          </ac:spMkLst>
        </pc:spChg>
      </pc:sldChg>
      <pc:sldChg chg="del">
        <pc:chgData name="Ortiz, Casandra@DIR" userId="S::cortiz@dir.ca.gov::66e0d0a1-4fa0-4b84-b162-ffb6472b82b3" providerId="AD" clId="Web-{8F08EF46-0529-F2AB-2B9A-5E5350EEEABE}" dt="2022-09-20T20:36:22.202" v="129"/>
        <pc:sldMkLst>
          <pc:docMk/>
          <pc:sldMk cId="0" sldId="334"/>
        </pc:sldMkLst>
      </pc:sldChg>
      <pc:sldChg chg="del">
        <pc:chgData name="Ortiz, Casandra@DIR" userId="S::cortiz@dir.ca.gov::66e0d0a1-4fa0-4b84-b162-ffb6472b82b3" providerId="AD" clId="Web-{8F08EF46-0529-F2AB-2B9A-5E5350EEEABE}" dt="2022-09-20T20:36:22.202" v="128"/>
        <pc:sldMkLst>
          <pc:docMk/>
          <pc:sldMk cId="0" sldId="335"/>
        </pc:sldMkLst>
      </pc:sldChg>
      <pc:sldChg chg="del">
        <pc:chgData name="Ortiz, Casandra@DIR" userId="S::cortiz@dir.ca.gov::66e0d0a1-4fa0-4b84-b162-ffb6472b82b3" providerId="AD" clId="Web-{8F08EF46-0529-F2AB-2B9A-5E5350EEEABE}" dt="2022-09-20T20:36:22.202" v="127"/>
        <pc:sldMkLst>
          <pc:docMk/>
          <pc:sldMk cId="0" sldId="336"/>
        </pc:sldMkLst>
      </pc:sldChg>
      <pc:sldChg chg="del">
        <pc:chgData name="Ortiz, Casandra@DIR" userId="S::cortiz@dir.ca.gov::66e0d0a1-4fa0-4b84-b162-ffb6472b82b3" providerId="AD" clId="Web-{8F08EF46-0529-F2AB-2B9A-5E5350EEEABE}" dt="2022-09-20T20:36:22.186" v="126"/>
        <pc:sldMkLst>
          <pc:docMk/>
          <pc:sldMk cId="0" sldId="337"/>
        </pc:sldMkLst>
      </pc:sldChg>
      <pc:sldChg chg="del">
        <pc:chgData name="Ortiz, Casandra@DIR" userId="S::cortiz@dir.ca.gov::66e0d0a1-4fa0-4b84-b162-ffb6472b82b3" providerId="AD" clId="Web-{8F08EF46-0529-F2AB-2B9A-5E5350EEEABE}" dt="2022-09-20T20:36:22.186" v="125"/>
        <pc:sldMkLst>
          <pc:docMk/>
          <pc:sldMk cId="0" sldId="338"/>
        </pc:sldMkLst>
      </pc:sldChg>
      <pc:sldChg chg="del">
        <pc:chgData name="Ortiz, Casandra@DIR" userId="S::cortiz@dir.ca.gov::66e0d0a1-4fa0-4b84-b162-ffb6472b82b3" providerId="AD" clId="Web-{8F08EF46-0529-F2AB-2B9A-5E5350EEEABE}" dt="2022-09-20T20:36:22.186" v="124"/>
        <pc:sldMkLst>
          <pc:docMk/>
          <pc:sldMk cId="0" sldId="339"/>
        </pc:sldMkLst>
      </pc:sldChg>
      <pc:sldChg chg="del">
        <pc:chgData name="Ortiz, Casandra@DIR" userId="S::cortiz@dir.ca.gov::66e0d0a1-4fa0-4b84-b162-ffb6472b82b3" providerId="AD" clId="Web-{8F08EF46-0529-F2AB-2B9A-5E5350EEEABE}" dt="2022-09-20T20:36:22.186" v="123"/>
        <pc:sldMkLst>
          <pc:docMk/>
          <pc:sldMk cId="0" sldId="340"/>
        </pc:sldMkLst>
      </pc:sldChg>
      <pc:sldChg chg="del">
        <pc:chgData name="Ortiz, Casandra@DIR" userId="S::cortiz@dir.ca.gov::66e0d0a1-4fa0-4b84-b162-ffb6472b82b3" providerId="AD" clId="Web-{8F08EF46-0529-F2AB-2B9A-5E5350EEEABE}" dt="2022-09-20T20:36:22.186" v="122"/>
        <pc:sldMkLst>
          <pc:docMk/>
          <pc:sldMk cId="0" sldId="341"/>
        </pc:sldMkLst>
      </pc:sldChg>
      <pc:sldChg chg="del">
        <pc:chgData name="Ortiz, Casandra@DIR" userId="S::cortiz@dir.ca.gov::66e0d0a1-4fa0-4b84-b162-ffb6472b82b3" providerId="AD" clId="Web-{8F08EF46-0529-F2AB-2B9A-5E5350EEEABE}" dt="2022-09-20T20:36:22.186" v="121"/>
        <pc:sldMkLst>
          <pc:docMk/>
          <pc:sldMk cId="0" sldId="342"/>
        </pc:sldMkLst>
      </pc:sldChg>
      <pc:sldChg chg="del">
        <pc:chgData name="Ortiz, Casandra@DIR" userId="S::cortiz@dir.ca.gov::66e0d0a1-4fa0-4b84-b162-ffb6472b82b3" providerId="AD" clId="Web-{8F08EF46-0529-F2AB-2B9A-5E5350EEEABE}" dt="2022-09-20T20:36:22.186" v="120"/>
        <pc:sldMkLst>
          <pc:docMk/>
          <pc:sldMk cId="0" sldId="343"/>
        </pc:sldMkLst>
      </pc:sldChg>
      <pc:sldChg chg="del">
        <pc:chgData name="Ortiz, Casandra@DIR" userId="S::cortiz@dir.ca.gov::66e0d0a1-4fa0-4b84-b162-ffb6472b82b3" providerId="AD" clId="Web-{8F08EF46-0529-F2AB-2B9A-5E5350EEEABE}" dt="2022-09-20T20:36:22.186" v="119"/>
        <pc:sldMkLst>
          <pc:docMk/>
          <pc:sldMk cId="0" sldId="344"/>
        </pc:sldMkLst>
      </pc:sldChg>
      <pc:sldChg chg="del">
        <pc:chgData name="Ortiz, Casandra@DIR" userId="S::cortiz@dir.ca.gov::66e0d0a1-4fa0-4b84-b162-ffb6472b82b3" providerId="AD" clId="Web-{8F08EF46-0529-F2AB-2B9A-5E5350EEEABE}" dt="2022-09-20T20:36:22.171" v="118"/>
        <pc:sldMkLst>
          <pc:docMk/>
          <pc:sldMk cId="0" sldId="345"/>
        </pc:sldMkLst>
      </pc:sldChg>
      <pc:sldChg chg="del">
        <pc:chgData name="Ortiz, Casandra@DIR" userId="S::cortiz@dir.ca.gov::66e0d0a1-4fa0-4b84-b162-ffb6472b82b3" providerId="AD" clId="Web-{8F08EF46-0529-F2AB-2B9A-5E5350EEEABE}" dt="2022-09-20T20:36:22.171" v="117"/>
        <pc:sldMkLst>
          <pc:docMk/>
          <pc:sldMk cId="0" sldId="346"/>
        </pc:sldMkLst>
      </pc:sldChg>
      <pc:sldChg chg="del">
        <pc:chgData name="Ortiz, Casandra@DIR" userId="S::cortiz@dir.ca.gov::66e0d0a1-4fa0-4b84-b162-ffb6472b82b3" providerId="AD" clId="Web-{8F08EF46-0529-F2AB-2B9A-5E5350EEEABE}" dt="2022-09-20T20:36:22.171" v="116"/>
        <pc:sldMkLst>
          <pc:docMk/>
          <pc:sldMk cId="0" sldId="347"/>
        </pc:sldMkLst>
      </pc:sldChg>
      <pc:sldChg chg="del">
        <pc:chgData name="Ortiz, Casandra@DIR" userId="S::cortiz@dir.ca.gov::66e0d0a1-4fa0-4b84-b162-ffb6472b82b3" providerId="AD" clId="Web-{8F08EF46-0529-F2AB-2B9A-5E5350EEEABE}" dt="2022-09-20T20:36:22.171" v="115"/>
        <pc:sldMkLst>
          <pc:docMk/>
          <pc:sldMk cId="0" sldId="348"/>
        </pc:sldMkLst>
      </pc:sldChg>
      <pc:sldChg chg="del">
        <pc:chgData name="Ortiz, Casandra@DIR" userId="S::cortiz@dir.ca.gov::66e0d0a1-4fa0-4b84-b162-ffb6472b82b3" providerId="AD" clId="Web-{8F08EF46-0529-F2AB-2B9A-5E5350EEEABE}" dt="2022-09-20T20:36:22.171" v="114"/>
        <pc:sldMkLst>
          <pc:docMk/>
          <pc:sldMk cId="0" sldId="349"/>
        </pc:sldMkLst>
      </pc:sldChg>
      <pc:sldChg chg="del">
        <pc:chgData name="Ortiz, Casandra@DIR" userId="S::cortiz@dir.ca.gov::66e0d0a1-4fa0-4b84-b162-ffb6472b82b3" providerId="AD" clId="Web-{8F08EF46-0529-F2AB-2B9A-5E5350EEEABE}" dt="2022-09-20T20:36:22.171" v="113"/>
        <pc:sldMkLst>
          <pc:docMk/>
          <pc:sldMk cId="0" sldId="350"/>
        </pc:sldMkLst>
      </pc:sldChg>
      <pc:sldChg chg="del">
        <pc:chgData name="Ortiz, Casandra@DIR" userId="S::cortiz@dir.ca.gov::66e0d0a1-4fa0-4b84-b162-ffb6472b82b3" providerId="AD" clId="Web-{8F08EF46-0529-F2AB-2B9A-5E5350EEEABE}" dt="2022-09-20T20:36:22.171" v="112"/>
        <pc:sldMkLst>
          <pc:docMk/>
          <pc:sldMk cId="0" sldId="351"/>
        </pc:sldMkLst>
      </pc:sldChg>
      <pc:sldChg chg="del">
        <pc:chgData name="Ortiz, Casandra@DIR" userId="S::cortiz@dir.ca.gov::66e0d0a1-4fa0-4b84-b162-ffb6472b82b3" providerId="AD" clId="Web-{8F08EF46-0529-F2AB-2B9A-5E5350EEEABE}" dt="2022-09-20T20:36:22.155" v="111"/>
        <pc:sldMkLst>
          <pc:docMk/>
          <pc:sldMk cId="0" sldId="352"/>
        </pc:sldMkLst>
      </pc:sldChg>
      <pc:sldChg chg="modSp">
        <pc:chgData name="Ortiz, Casandra@DIR" userId="S::cortiz@dir.ca.gov::66e0d0a1-4fa0-4b84-b162-ffb6472b82b3" providerId="AD" clId="Web-{8F08EF46-0529-F2AB-2B9A-5E5350EEEABE}" dt="2022-09-20T20:38:45.922" v="154"/>
        <pc:sldMkLst>
          <pc:docMk/>
          <pc:sldMk cId="233572155" sldId="354"/>
        </pc:sldMkLst>
        <pc:spChg chg="mod">
          <ac:chgData name="Ortiz, Casandra@DIR" userId="S::cortiz@dir.ca.gov::66e0d0a1-4fa0-4b84-b162-ffb6472b82b3" providerId="AD" clId="Web-{8F08EF46-0529-F2AB-2B9A-5E5350EEEABE}" dt="2022-09-20T20:38:45.922" v="154"/>
          <ac:spMkLst>
            <pc:docMk/>
            <pc:sldMk cId="233572155" sldId="354"/>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1192501793" sldId="355"/>
        </pc:sldMkLst>
        <pc:spChg chg="mod">
          <ac:chgData name="Ortiz, Casandra@DIR" userId="S::cortiz@dir.ca.gov::66e0d0a1-4fa0-4b84-b162-ffb6472b82b3" providerId="AD" clId="Web-{8F08EF46-0529-F2AB-2B9A-5E5350EEEABE}" dt="2022-09-20T20:38:45.922" v="154"/>
          <ac:spMkLst>
            <pc:docMk/>
            <pc:sldMk cId="1192501793" sldId="355"/>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371087866" sldId="356"/>
        </pc:sldMkLst>
        <pc:spChg chg="mod">
          <ac:chgData name="Ortiz, Casandra@DIR" userId="S::cortiz@dir.ca.gov::66e0d0a1-4fa0-4b84-b162-ffb6472b82b3" providerId="AD" clId="Web-{8F08EF46-0529-F2AB-2B9A-5E5350EEEABE}" dt="2022-09-20T20:38:45.922" v="154"/>
          <ac:spMkLst>
            <pc:docMk/>
            <pc:sldMk cId="371087866" sldId="356"/>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273246061" sldId="357"/>
        </pc:sldMkLst>
        <pc:spChg chg="mod">
          <ac:chgData name="Ortiz, Casandra@DIR" userId="S::cortiz@dir.ca.gov::66e0d0a1-4fa0-4b84-b162-ffb6472b82b3" providerId="AD" clId="Web-{8F08EF46-0529-F2AB-2B9A-5E5350EEEABE}" dt="2022-09-20T20:38:45.922" v="154"/>
          <ac:spMkLst>
            <pc:docMk/>
            <pc:sldMk cId="273246061" sldId="357"/>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1244769316" sldId="358"/>
        </pc:sldMkLst>
        <pc:spChg chg="mod">
          <ac:chgData name="Ortiz, Casandra@DIR" userId="S::cortiz@dir.ca.gov::66e0d0a1-4fa0-4b84-b162-ffb6472b82b3" providerId="AD" clId="Web-{8F08EF46-0529-F2AB-2B9A-5E5350EEEABE}" dt="2022-09-20T20:38:45.922" v="154"/>
          <ac:spMkLst>
            <pc:docMk/>
            <pc:sldMk cId="1244769316" sldId="358"/>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1158592995" sldId="359"/>
        </pc:sldMkLst>
        <pc:spChg chg="mod">
          <ac:chgData name="Ortiz, Casandra@DIR" userId="S::cortiz@dir.ca.gov::66e0d0a1-4fa0-4b84-b162-ffb6472b82b3" providerId="AD" clId="Web-{8F08EF46-0529-F2AB-2B9A-5E5350EEEABE}" dt="2022-09-20T20:38:45.922" v="154"/>
          <ac:spMkLst>
            <pc:docMk/>
            <pc:sldMk cId="1158592995" sldId="359"/>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56420103" sldId="360"/>
        </pc:sldMkLst>
        <pc:spChg chg="mod">
          <ac:chgData name="Ortiz, Casandra@DIR" userId="S::cortiz@dir.ca.gov::66e0d0a1-4fa0-4b84-b162-ffb6472b82b3" providerId="AD" clId="Web-{8F08EF46-0529-F2AB-2B9A-5E5350EEEABE}" dt="2022-09-20T20:38:45.922" v="154"/>
          <ac:spMkLst>
            <pc:docMk/>
            <pc:sldMk cId="56420103" sldId="360"/>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3144693965" sldId="361"/>
        </pc:sldMkLst>
        <pc:spChg chg="mod">
          <ac:chgData name="Ortiz, Casandra@DIR" userId="S::cortiz@dir.ca.gov::66e0d0a1-4fa0-4b84-b162-ffb6472b82b3" providerId="AD" clId="Web-{8F08EF46-0529-F2AB-2B9A-5E5350EEEABE}" dt="2022-09-20T20:38:45.922" v="154"/>
          <ac:spMkLst>
            <pc:docMk/>
            <pc:sldMk cId="3144693965" sldId="361"/>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1846304191" sldId="362"/>
        </pc:sldMkLst>
        <pc:spChg chg="mod">
          <ac:chgData name="Ortiz, Casandra@DIR" userId="S::cortiz@dir.ca.gov::66e0d0a1-4fa0-4b84-b162-ffb6472b82b3" providerId="AD" clId="Web-{8F08EF46-0529-F2AB-2B9A-5E5350EEEABE}" dt="2022-09-20T20:38:45.922" v="154"/>
          <ac:spMkLst>
            <pc:docMk/>
            <pc:sldMk cId="1846304191" sldId="362"/>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2591672734" sldId="363"/>
        </pc:sldMkLst>
        <pc:spChg chg="mod">
          <ac:chgData name="Ortiz, Casandra@DIR" userId="S::cortiz@dir.ca.gov::66e0d0a1-4fa0-4b84-b162-ffb6472b82b3" providerId="AD" clId="Web-{8F08EF46-0529-F2AB-2B9A-5E5350EEEABE}" dt="2022-09-20T20:38:45.922" v="154"/>
          <ac:spMkLst>
            <pc:docMk/>
            <pc:sldMk cId="2591672734" sldId="363"/>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2244304411" sldId="364"/>
        </pc:sldMkLst>
        <pc:spChg chg="mod">
          <ac:chgData name="Ortiz, Casandra@DIR" userId="S::cortiz@dir.ca.gov::66e0d0a1-4fa0-4b84-b162-ffb6472b82b3" providerId="AD" clId="Web-{8F08EF46-0529-F2AB-2B9A-5E5350EEEABE}" dt="2022-09-20T20:38:45.922" v="154"/>
          <ac:spMkLst>
            <pc:docMk/>
            <pc:sldMk cId="2244304411" sldId="364"/>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3339414844" sldId="365"/>
        </pc:sldMkLst>
        <pc:spChg chg="mod">
          <ac:chgData name="Ortiz, Casandra@DIR" userId="S::cortiz@dir.ca.gov::66e0d0a1-4fa0-4b84-b162-ffb6472b82b3" providerId="AD" clId="Web-{8F08EF46-0529-F2AB-2B9A-5E5350EEEABE}" dt="2022-09-20T20:38:45.922" v="154"/>
          <ac:spMkLst>
            <pc:docMk/>
            <pc:sldMk cId="3339414844" sldId="365"/>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882046368" sldId="366"/>
        </pc:sldMkLst>
        <pc:spChg chg="mod">
          <ac:chgData name="Ortiz, Casandra@DIR" userId="S::cortiz@dir.ca.gov::66e0d0a1-4fa0-4b84-b162-ffb6472b82b3" providerId="AD" clId="Web-{8F08EF46-0529-F2AB-2B9A-5E5350EEEABE}" dt="2022-09-20T20:38:45.922" v="154"/>
          <ac:spMkLst>
            <pc:docMk/>
            <pc:sldMk cId="882046368" sldId="366"/>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2635457435" sldId="367"/>
        </pc:sldMkLst>
        <pc:spChg chg="mod">
          <ac:chgData name="Ortiz, Casandra@DIR" userId="S::cortiz@dir.ca.gov::66e0d0a1-4fa0-4b84-b162-ffb6472b82b3" providerId="AD" clId="Web-{8F08EF46-0529-F2AB-2B9A-5E5350EEEABE}" dt="2022-09-20T20:38:45.922" v="154"/>
          <ac:spMkLst>
            <pc:docMk/>
            <pc:sldMk cId="2635457435" sldId="367"/>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1606793877" sldId="368"/>
        </pc:sldMkLst>
        <pc:spChg chg="mod">
          <ac:chgData name="Ortiz, Casandra@DIR" userId="S::cortiz@dir.ca.gov::66e0d0a1-4fa0-4b84-b162-ffb6472b82b3" providerId="AD" clId="Web-{8F08EF46-0529-F2AB-2B9A-5E5350EEEABE}" dt="2022-09-20T20:38:45.922" v="154"/>
          <ac:spMkLst>
            <pc:docMk/>
            <pc:sldMk cId="1606793877" sldId="368"/>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1027022999" sldId="369"/>
        </pc:sldMkLst>
        <pc:spChg chg="mod">
          <ac:chgData name="Ortiz, Casandra@DIR" userId="S::cortiz@dir.ca.gov::66e0d0a1-4fa0-4b84-b162-ffb6472b82b3" providerId="AD" clId="Web-{8F08EF46-0529-F2AB-2B9A-5E5350EEEABE}" dt="2022-09-20T20:38:45.922" v="154"/>
          <ac:spMkLst>
            <pc:docMk/>
            <pc:sldMk cId="1027022999" sldId="369"/>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4186040995" sldId="370"/>
        </pc:sldMkLst>
        <pc:spChg chg="mod">
          <ac:chgData name="Ortiz, Casandra@DIR" userId="S::cortiz@dir.ca.gov::66e0d0a1-4fa0-4b84-b162-ffb6472b82b3" providerId="AD" clId="Web-{8F08EF46-0529-F2AB-2B9A-5E5350EEEABE}" dt="2022-09-20T20:38:45.922" v="154"/>
          <ac:spMkLst>
            <pc:docMk/>
            <pc:sldMk cId="4186040995" sldId="370"/>
            <ac:spMk id="2" creationId="{00000000-0000-0000-0000-000000000000}"/>
          </ac:spMkLst>
        </pc:spChg>
      </pc:sldChg>
      <pc:sldChg chg="modSp">
        <pc:chgData name="Ortiz, Casandra@DIR" userId="S::cortiz@dir.ca.gov::66e0d0a1-4fa0-4b84-b162-ffb6472b82b3" providerId="AD" clId="Web-{8F08EF46-0529-F2AB-2B9A-5E5350EEEABE}" dt="2022-09-20T20:38:45.922" v="154"/>
        <pc:sldMkLst>
          <pc:docMk/>
          <pc:sldMk cId="3394325245" sldId="372"/>
        </pc:sldMkLst>
        <pc:spChg chg="mod">
          <ac:chgData name="Ortiz, Casandra@DIR" userId="S::cortiz@dir.ca.gov::66e0d0a1-4fa0-4b84-b162-ffb6472b82b3" providerId="AD" clId="Web-{8F08EF46-0529-F2AB-2B9A-5E5350EEEABE}" dt="2022-09-20T20:38:45.922" v="154"/>
          <ac:spMkLst>
            <pc:docMk/>
            <pc:sldMk cId="3394325245" sldId="372"/>
            <ac:spMk id="2" creationId="{00000000-0000-0000-0000-000000000000}"/>
          </ac:spMkLst>
        </pc:spChg>
      </pc:sldChg>
      <pc:sldChg chg="add">
        <pc:chgData name="Ortiz, Casandra@DIR" userId="S::cortiz@dir.ca.gov::66e0d0a1-4fa0-4b84-b162-ffb6472b82b3" providerId="AD" clId="Web-{8F08EF46-0529-F2AB-2B9A-5E5350EEEABE}" dt="2022-09-20T20:36:46.608" v="131"/>
        <pc:sldMkLst>
          <pc:docMk/>
          <pc:sldMk cId="3912414586" sldId="376"/>
        </pc:sldMkLst>
      </pc:sldChg>
      <pc:sldChg chg="add">
        <pc:chgData name="Ortiz, Casandra@DIR" userId="S::cortiz@dir.ca.gov::66e0d0a1-4fa0-4b84-b162-ffb6472b82b3" providerId="AD" clId="Web-{8F08EF46-0529-F2AB-2B9A-5E5350EEEABE}" dt="2022-09-20T20:36:46.812" v="132"/>
        <pc:sldMkLst>
          <pc:docMk/>
          <pc:sldMk cId="1089549898" sldId="377"/>
        </pc:sldMkLst>
      </pc:sldChg>
      <pc:sldChg chg="add">
        <pc:chgData name="Ortiz, Casandra@DIR" userId="S::cortiz@dir.ca.gov::66e0d0a1-4fa0-4b84-b162-ffb6472b82b3" providerId="AD" clId="Web-{8F08EF46-0529-F2AB-2B9A-5E5350EEEABE}" dt="2022-09-20T20:36:47.093" v="133"/>
        <pc:sldMkLst>
          <pc:docMk/>
          <pc:sldMk cId="3726951454" sldId="378"/>
        </pc:sldMkLst>
      </pc:sldChg>
      <pc:sldChg chg="add">
        <pc:chgData name="Ortiz, Casandra@DIR" userId="S::cortiz@dir.ca.gov::66e0d0a1-4fa0-4b84-b162-ffb6472b82b3" providerId="AD" clId="Web-{8F08EF46-0529-F2AB-2B9A-5E5350EEEABE}" dt="2022-09-20T20:36:47.280" v="134"/>
        <pc:sldMkLst>
          <pc:docMk/>
          <pc:sldMk cId="1001636613" sldId="379"/>
        </pc:sldMkLst>
      </pc:sldChg>
      <pc:sldChg chg="add">
        <pc:chgData name="Ortiz, Casandra@DIR" userId="S::cortiz@dir.ca.gov::66e0d0a1-4fa0-4b84-b162-ffb6472b82b3" providerId="AD" clId="Web-{8F08EF46-0529-F2AB-2B9A-5E5350EEEABE}" dt="2022-09-20T20:36:47.468" v="135"/>
        <pc:sldMkLst>
          <pc:docMk/>
          <pc:sldMk cId="1287462006" sldId="380"/>
        </pc:sldMkLst>
      </pc:sldChg>
      <pc:sldChg chg="add">
        <pc:chgData name="Ortiz, Casandra@DIR" userId="S::cortiz@dir.ca.gov::66e0d0a1-4fa0-4b84-b162-ffb6472b82b3" providerId="AD" clId="Web-{8F08EF46-0529-F2AB-2B9A-5E5350EEEABE}" dt="2022-09-20T20:36:47.624" v="136"/>
        <pc:sldMkLst>
          <pc:docMk/>
          <pc:sldMk cId="2362653272" sldId="381"/>
        </pc:sldMkLst>
      </pc:sldChg>
      <pc:sldChg chg="modSp add">
        <pc:chgData name="Ortiz, Casandra@DIR" userId="S::cortiz@dir.ca.gov::66e0d0a1-4fa0-4b84-b162-ffb6472b82b3" providerId="AD" clId="Web-{8F08EF46-0529-F2AB-2B9A-5E5350EEEABE}" dt="2022-09-20T20:39:52.531" v="169" actId="20577"/>
        <pc:sldMkLst>
          <pc:docMk/>
          <pc:sldMk cId="693131569" sldId="382"/>
        </pc:sldMkLst>
        <pc:spChg chg="mod">
          <ac:chgData name="Ortiz, Casandra@DIR" userId="S::cortiz@dir.ca.gov::66e0d0a1-4fa0-4b84-b162-ffb6472b82b3" providerId="AD" clId="Web-{8F08EF46-0529-F2AB-2B9A-5E5350EEEABE}" dt="2022-09-20T20:39:52.531" v="169" actId="20577"/>
          <ac:spMkLst>
            <pc:docMk/>
            <pc:sldMk cId="693131569" sldId="382"/>
            <ac:spMk id="2" creationId="{00000000-0000-0000-0000-000000000000}"/>
          </ac:spMkLst>
        </pc:spChg>
      </pc:sldChg>
      <pc:sldChg chg="modSp add">
        <pc:chgData name="Ortiz, Casandra@DIR" userId="S::cortiz@dir.ca.gov::66e0d0a1-4fa0-4b84-b162-ffb6472b82b3" providerId="AD" clId="Web-{8F08EF46-0529-F2AB-2B9A-5E5350EEEABE}" dt="2022-09-20T20:39:49.875" v="168" actId="20577"/>
        <pc:sldMkLst>
          <pc:docMk/>
          <pc:sldMk cId="3734897067" sldId="383"/>
        </pc:sldMkLst>
        <pc:spChg chg="mod">
          <ac:chgData name="Ortiz, Casandra@DIR" userId="S::cortiz@dir.ca.gov::66e0d0a1-4fa0-4b84-b162-ffb6472b82b3" providerId="AD" clId="Web-{8F08EF46-0529-F2AB-2B9A-5E5350EEEABE}" dt="2022-09-20T20:39:49.875" v="168" actId="20577"/>
          <ac:spMkLst>
            <pc:docMk/>
            <pc:sldMk cId="3734897067" sldId="383"/>
            <ac:spMk id="2" creationId="{00000000-0000-0000-0000-000000000000}"/>
          </ac:spMkLst>
        </pc:spChg>
      </pc:sldChg>
      <pc:sldChg chg="modSp add">
        <pc:chgData name="Ortiz, Casandra@DIR" userId="S::cortiz@dir.ca.gov::66e0d0a1-4fa0-4b84-b162-ffb6472b82b3" providerId="AD" clId="Web-{8F08EF46-0529-F2AB-2B9A-5E5350EEEABE}" dt="2022-09-20T20:39:46.547" v="167" actId="20577"/>
        <pc:sldMkLst>
          <pc:docMk/>
          <pc:sldMk cId="1564947722" sldId="384"/>
        </pc:sldMkLst>
        <pc:spChg chg="mod">
          <ac:chgData name="Ortiz, Casandra@DIR" userId="S::cortiz@dir.ca.gov::66e0d0a1-4fa0-4b84-b162-ffb6472b82b3" providerId="AD" clId="Web-{8F08EF46-0529-F2AB-2B9A-5E5350EEEABE}" dt="2022-09-20T20:39:46.547" v="167" actId="20577"/>
          <ac:spMkLst>
            <pc:docMk/>
            <pc:sldMk cId="1564947722" sldId="384"/>
            <ac:spMk id="2" creationId="{00000000-0000-0000-0000-000000000000}"/>
          </ac:spMkLst>
        </pc:spChg>
      </pc:sldChg>
      <pc:sldChg chg="modSp add">
        <pc:chgData name="Ortiz, Casandra@DIR" userId="S::cortiz@dir.ca.gov::66e0d0a1-4fa0-4b84-b162-ffb6472b82b3" providerId="AD" clId="Web-{8F08EF46-0529-F2AB-2B9A-5E5350EEEABE}" dt="2022-09-20T20:39:36.359" v="166" actId="20577"/>
        <pc:sldMkLst>
          <pc:docMk/>
          <pc:sldMk cId="1006300188" sldId="385"/>
        </pc:sldMkLst>
        <pc:spChg chg="mod">
          <ac:chgData name="Ortiz, Casandra@DIR" userId="S::cortiz@dir.ca.gov::66e0d0a1-4fa0-4b84-b162-ffb6472b82b3" providerId="AD" clId="Web-{8F08EF46-0529-F2AB-2B9A-5E5350EEEABE}" dt="2022-09-20T20:39:36.359" v="166" actId="20577"/>
          <ac:spMkLst>
            <pc:docMk/>
            <pc:sldMk cId="1006300188" sldId="385"/>
            <ac:spMk id="2" creationId="{00000000-0000-0000-0000-000000000000}"/>
          </ac:spMkLst>
        </pc:spChg>
      </pc:sldChg>
      <pc:sldChg chg="modSp add">
        <pc:chgData name="Ortiz, Casandra@DIR" userId="S::cortiz@dir.ca.gov::66e0d0a1-4fa0-4b84-b162-ffb6472b82b3" providerId="AD" clId="Web-{8F08EF46-0529-F2AB-2B9A-5E5350EEEABE}" dt="2022-09-20T20:39:32.531" v="164" actId="20577"/>
        <pc:sldMkLst>
          <pc:docMk/>
          <pc:sldMk cId="531877221" sldId="386"/>
        </pc:sldMkLst>
        <pc:spChg chg="mod">
          <ac:chgData name="Ortiz, Casandra@DIR" userId="S::cortiz@dir.ca.gov::66e0d0a1-4fa0-4b84-b162-ffb6472b82b3" providerId="AD" clId="Web-{8F08EF46-0529-F2AB-2B9A-5E5350EEEABE}" dt="2022-09-20T20:39:32.531" v="164" actId="20577"/>
          <ac:spMkLst>
            <pc:docMk/>
            <pc:sldMk cId="531877221" sldId="386"/>
            <ac:spMk id="2" creationId="{00000000-0000-0000-0000-000000000000}"/>
          </ac:spMkLst>
        </pc:spChg>
      </pc:sldChg>
      <pc:sldChg chg="modSp add">
        <pc:chgData name="Ortiz, Casandra@DIR" userId="S::cortiz@dir.ca.gov::66e0d0a1-4fa0-4b84-b162-ffb6472b82b3" providerId="AD" clId="Web-{8F08EF46-0529-F2AB-2B9A-5E5350EEEABE}" dt="2022-09-20T20:39:27.344" v="162" actId="20577"/>
        <pc:sldMkLst>
          <pc:docMk/>
          <pc:sldMk cId="1984406483" sldId="387"/>
        </pc:sldMkLst>
        <pc:spChg chg="mod">
          <ac:chgData name="Ortiz, Casandra@DIR" userId="S::cortiz@dir.ca.gov::66e0d0a1-4fa0-4b84-b162-ffb6472b82b3" providerId="AD" clId="Web-{8F08EF46-0529-F2AB-2B9A-5E5350EEEABE}" dt="2022-09-20T20:39:27.344" v="162" actId="20577"/>
          <ac:spMkLst>
            <pc:docMk/>
            <pc:sldMk cId="1984406483" sldId="387"/>
            <ac:spMk id="2" creationId="{00000000-0000-0000-0000-000000000000}"/>
          </ac:spMkLst>
        </pc:spChg>
      </pc:sldChg>
      <pc:sldChg chg="modSp add">
        <pc:chgData name="Ortiz, Casandra@DIR" userId="S::cortiz@dir.ca.gov::66e0d0a1-4fa0-4b84-b162-ffb6472b82b3" providerId="AD" clId="Web-{8F08EF46-0529-F2AB-2B9A-5E5350EEEABE}" dt="2022-09-20T20:39:23" v="161" actId="20577"/>
        <pc:sldMkLst>
          <pc:docMk/>
          <pc:sldMk cId="857037195" sldId="388"/>
        </pc:sldMkLst>
        <pc:spChg chg="mod">
          <ac:chgData name="Ortiz, Casandra@DIR" userId="S::cortiz@dir.ca.gov::66e0d0a1-4fa0-4b84-b162-ffb6472b82b3" providerId="AD" clId="Web-{8F08EF46-0529-F2AB-2B9A-5E5350EEEABE}" dt="2022-09-20T20:39:23" v="161" actId="20577"/>
          <ac:spMkLst>
            <pc:docMk/>
            <pc:sldMk cId="857037195" sldId="388"/>
            <ac:spMk id="2" creationId="{00000000-0000-0000-0000-000000000000}"/>
          </ac:spMkLst>
        </pc:spChg>
      </pc:sldChg>
      <pc:sldChg chg="modSp add">
        <pc:chgData name="Ortiz, Casandra@DIR" userId="S::cortiz@dir.ca.gov::66e0d0a1-4fa0-4b84-b162-ffb6472b82b3" providerId="AD" clId="Web-{8F08EF46-0529-F2AB-2B9A-5E5350EEEABE}" dt="2022-09-20T20:39:20.484" v="160" actId="20577"/>
        <pc:sldMkLst>
          <pc:docMk/>
          <pc:sldMk cId="3841051888" sldId="389"/>
        </pc:sldMkLst>
        <pc:spChg chg="mod">
          <ac:chgData name="Ortiz, Casandra@DIR" userId="S::cortiz@dir.ca.gov::66e0d0a1-4fa0-4b84-b162-ffb6472b82b3" providerId="AD" clId="Web-{8F08EF46-0529-F2AB-2B9A-5E5350EEEABE}" dt="2022-09-20T20:39:20.484" v="160" actId="20577"/>
          <ac:spMkLst>
            <pc:docMk/>
            <pc:sldMk cId="3841051888" sldId="389"/>
            <ac:spMk id="2" creationId="{00000000-0000-0000-0000-000000000000}"/>
          </ac:spMkLst>
        </pc:spChg>
      </pc:sldChg>
      <pc:sldChg chg="modSp add">
        <pc:chgData name="Ortiz, Casandra@DIR" userId="S::cortiz@dir.ca.gov::66e0d0a1-4fa0-4b84-b162-ffb6472b82b3" providerId="AD" clId="Web-{8F08EF46-0529-F2AB-2B9A-5E5350EEEABE}" dt="2022-09-20T20:39:16.422" v="159" actId="20577"/>
        <pc:sldMkLst>
          <pc:docMk/>
          <pc:sldMk cId="2155857889" sldId="390"/>
        </pc:sldMkLst>
        <pc:spChg chg="mod">
          <ac:chgData name="Ortiz, Casandra@DIR" userId="S::cortiz@dir.ca.gov::66e0d0a1-4fa0-4b84-b162-ffb6472b82b3" providerId="AD" clId="Web-{8F08EF46-0529-F2AB-2B9A-5E5350EEEABE}" dt="2022-09-20T20:39:16.422" v="159" actId="20577"/>
          <ac:spMkLst>
            <pc:docMk/>
            <pc:sldMk cId="2155857889" sldId="390"/>
            <ac:spMk id="2" creationId="{00000000-0000-0000-0000-000000000000}"/>
          </ac:spMkLst>
        </pc:spChg>
      </pc:sldChg>
      <pc:sldChg chg="modSp add">
        <pc:chgData name="Ortiz, Casandra@DIR" userId="S::cortiz@dir.ca.gov::66e0d0a1-4fa0-4b84-b162-ffb6472b82b3" providerId="AD" clId="Web-{8F08EF46-0529-F2AB-2B9A-5E5350EEEABE}" dt="2022-09-20T20:39:13.109" v="158" actId="20577"/>
        <pc:sldMkLst>
          <pc:docMk/>
          <pc:sldMk cId="3378056334" sldId="391"/>
        </pc:sldMkLst>
        <pc:spChg chg="mod">
          <ac:chgData name="Ortiz, Casandra@DIR" userId="S::cortiz@dir.ca.gov::66e0d0a1-4fa0-4b84-b162-ffb6472b82b3" providerId="AD" clId="Web-{8F08EF46-0529-F2AB-2B9A-5E5350EEEABE}" dt="2022-09-20T20:39:13.109" v="158" actId="20577"/>
          <ac:spMkLst>
            <pc:docMk/>
            <pc:sldMk cId="3378056334" sldId="391"/>
            <ac:spMk id="2" creationId="{00000000-0000-0000-0000-000000000000}"/>
          </ac:spMkLst>
        </pc:spChg>
      </pc:sldChg>
      <pc:sldChg chg="modSp add">
        <pc:chgData name="Ortiz, Casandra@DIR" userId="S::cortiz@dir.ca.gov::66e0d0a1-4fa0-4b84-b162-ffb6472b82b3" providerId="AD" clId="Web-{8F08EF46-0529-F2AB-2B9A-5E5350EEEABE}" dt="2022-09-20T20:39:10.500" v="157" actId="20577"/>
        <pc:sldMkLst>
          <pc:docMk/>
          <pc:sldMk cId="1655338094" sldId="392"/>
        </pc:sldMkLst>
        <pc:spChg chg="mod">
          <ac:chgData name="Ortiz, Casandra@DIR" userId="S::cortiz@dir.ca.gov::66e0d0a1-4fa0-4b84-b162-ffb6472b82b3" providerId="AD" clId="Web-{8F08EF46-0529-F2AB-2B9A-5E5350EEEABE}" dt="2022-09-20T20:39:10.500" v="157" actId="20577"/>
          <ac:spMkLst>
            <pc:docMk/>
            <pc:sldMk cId="1655338094" sldId="392"/>
            <ac:spMk id="2" creationId="{00000000-0000-0000-0000-000000000000}"/>
          </ac:spMkLst>
        </pc:spChg>
      </pc:sldChg>
      <pc:sldChg chg="modSp add">
        <pc:chgData name="Ortiz, Casandra@DIR" userId="S::cortiz@dir.ca.gov::66e0d0a1-4fa0-4b84-b162-ffb6472b82b3" providerId="AD" clId="Web-{8F08EF46-0529-F2AB-2B9A-5E5350EEEABE}" dt="2022-09-20T20:39:06.750" v="156" actId="20577"/>
        <pc:sldMkLst>
          <pc:docMk/>
          <pc:sldMk cId="964071272" sldId="393"/>
        </pc:sldMkLst>
        <pc:spChg chg="mod">
          <ac:chgData name="Ortiz, Casandra@DIR" userId="S::cortiz@dir.ca.gov::66e0d0a1-4fa0-4b84-b162-ffb6472b82b3" providerId="AD" clId="Web-{8F08EF46-0529-F2AB-2B9A-5E5350EEEABE}" dt="2022-09-20T20:39:06.750" v="156" actId="20577"/>
          <ac:spMkLst>
            <pc:docMk/>
            <pc:sldMk cId="964071272" sldId="393"/>
            <ac:spMk id="2" creationId="{00000000-0000-0000-0000-000000000000}"/>
          </ac:spMkLst>
        </pc:spChg>
      </pc:sldChg>
      <pc:sldChg chg="modSp add">
        <pc:chgData name="Ortiz, Casandra@DIR" userId="S::cortiz@dir.ca.gov::66e0d0a1-4fa0-4b84-b162-ffb6472b82b3" providerId="AD" clId="Web-{8F08EF46-0529-F2AB-2B9A-5E5350EEEABE}" dt="2022-09-20T20:39:02.922" v="155" actId="20577"/>
        <pc:sldMkLst>
          <pc:docMk/>
          <pc:sldMk cId="1062740141" sldId="394"/>
        </pc:sldMkLst>
        <pc:spChg chg="mod">
          <ac:chgData name="Ortiz, Casandra@DIR" userId="S::cortiz@dir.ca.gov::66e0d0a1-4fa0-4b84-b162-ffb6472b82b3" providerId="AD" clId="Web-{8F08EF46-0529-F2AB-2B9A-5E5350EEEABE}" dt="2022-09-20T20:39:02.922" v="155" actId="20577"/>
          <ac:spMkLst>
            <pc:docMk/>
            <pc:sldMk cId="1062740141" sldId="394"/>
            <ac:spMk id="2" creationId="{00000000-0000-0000-0000-000000000000}"/>
          </ac:spMkLst>
        </pc:spChg>
      </pc:sldChg>
      <pc:sldChg chg="modSp add">
        <pc:chgData name="Ortiz, Casandra@DIR" userId="S::cortiz@dir.ca.gov::66e0d0a1-4fa0-4b84-b162-ffb6472b82b3" providerId="AD" clId="Web-{8F08EF46-0529-F2AB-2B9A-5E5350EEEABE}" dt="2022-09-20T20:37:35.859" v="152" actId="20577"/>
        <pc:sldMkLst>
          <pc:docMk/>
          <pc:sldMk cId="515868899" sldId="395"/>
        </pc:sldMkLst>
        <pc:spChg chg="mod">
          <ac:chgData name="Ortiz, Casandra@DIR" userId="S::cortiz@dir.ca.gov::66e0d0a1-4fa0-4b84-b162-ffb6472b82b3" providerId="AD" clId="Web-{8F08EF46-0529-F2AB-2B9A-5E5350EEEABE}" dt="2022-09-20T20:37:35.859" v="152" actId="20577"/>
          <ac:spMkLst>
            <pc:docMk/>
            <pc:sldMk cId="515868899" sldId="395"/>
            <ac:spMk id="2" creationId="{00000000-0000-0000-0000-000000000000}"/>
          </ac:spMkLst>
        </pc:spChg>
      </pc:sldChg>
    </pc:docChg>
  </pc:docChgLst>
  <pc:docChgLst>
    <pc:chgData name="Etulle, Kristy@DIR" userId="S::ketulle@dir.ca.gov::9b79b62c-a8b6-43f8-8fd3-e4cbea3f82c4" providerId="AD" clId="Web-{65DC3DFA-52C2-44BA-A991-E6AC35236AEE}"/>
    <pc:docChg chg="modSld">
      <pc:chgData name="Etulle, Kristy@DIR" userId="S::ketulle@dir.ca.gov::9b79b62c-a8b6-43f8-8fd3-e4cbea3f82c4" providerId="AD" clId="Web-{65DC3DFA-52C2-44BA-A991-E6AC35236AEE}" dt="2022-09-20T23:14:00.700" v="29"/>
      <pc:docMkLst>
        <pc:docMk/>
      </pc:docMkLst>
      <pc:sldChg chg="addSp delSp modSp">
        <pc:chgData name="Etulle, Kristy@DIR" userId="S::ketulle@dir.ca.gov::9b79b62c-a8b6-43f8-8fd3-e4cbea3f82c4" providerId="AD" clId="Web-{65DC3DFA-52C2-44BA-A991-E6AC35236AEE}" dt="2022-09-20T23:14:00.700" v="29"/>
        <pc:sldMkLst>
          <pc:docMk/>
          <pc:sldMk cId="714791236" sldId="396"/>
        </pc:sldMkLst>
        <pc:spChg chg="add del mod">
          <ac:chgData name="Etulle, Kristy@DIR" userId="S::ketulle@dir.ca.gov::9b79b62c-a8b6-43f8-8fd3-e4cbea3f82c4" providerId="AD" clId="Web-{65DC3DFA-52C2-44BA-A991-E6AC35236AEE}" dt="2022-09-20T23:10:48.245" v="16"/>
          <ac:spMkLst>
            <pc:docMk/>
            <pc:sldMk cId="714791236" sldId="396"/>
            <ac:spMk id="3" creationId="{C400F223-EC01-B268-4071-F6544E5CED09}"/>
          </ac:spMkLst>
        </pc:spChg>
        <pc:spChg chg="add del mod">
          <ac:chgData name="Etulle, Kristy@DIR" userId="S::ketulle@dir.ca.gov::9b79b62c-a8b6-43f8-8fd3-e4cbea3f82c4" providerId="AD" clId="Web-{65DC3DFA-52C2-44BA-A991-E6AC35236AEE}" dt="2022-09-20T23:10:29.870" v="12"/>
          <ac:spMkLst>
            <pc:docMk/>
            <pc:sldMk cId="714791236" sldId="396"/>
            <ac:spMk id="5" creationId="{E3905F08-10F0-5F12-86A4-F07CBDCF0B1B}"/>
          </ac:spMkLst>
        </pc:spChg>
        <pc:spChg chg="add del mod">
          <ac:chgData name="Etulle, Kristy@DIR" userId="S::ketulle@dir.ca.gov::9b79b62c-a8b6-43f8-8fd3-e4cbea3f82c4" providerId="AD" clId="Web-{65DC3DFA-52C2-44BA-A991-E6AC35236AEE}" dt="2022-09-20T23:11:43.152" v="19"/>
          <ac:spMkLst>
            <pc:docMk/>
            <pc:sldMk cId="714791236" sldId="396"/>
            <ac:spMk id="6" creationId="{F2B40369-2E67-4F79-1E6B-66CA9E1476FB}"/>
          </ac:spMkLst>
        </pc:spChg>
        <pc:spChg chg="add del">
          <ac:chgData name="Etulle, Kristy@DIR" userId="S::ketulle@dir.ca.gov::9b79b62c-a8b6-43f8-8fd3-e4cbea3f82c4" providerId="AD" clId="Web-{65DC3DFA-52C2-44BA-A991-E6AC35236AEE}" dt="2022-09-20T23:14:00.700" v="29"/>
          <ac:spMkLst>
            <pc:docMk/>
            <pc:sldMk cId="714791236" sldId="396"/>
            <ac:spMk id="7" creationId="{39B00D06-E5EA-CAA7-794A-14C83C783573}"/>
          </ac:spMkLst>
        </pc:spChg>
        <pc:spChg chg="del">
          <ac:chgData name="Etulle, Kristy@DIR" userId="S::ketulle@dir.ca.gov::9b79b62c-a8b6-43f8-8fd3-e4cbea3f82c4" providerId="AD" clId="Web-{65DC3DFA-52C2-44BA-A991-E6AC35236AEE}" dt="2022-09-20T23:09:08.837" v="2"/>
          <ac:spMkLst>
            <pc:docMk/>
            <pc:sldMk cId="714791236" sldId="396"/>
            <ac:spMk id="8" creationId="{989F9A6E-1933-9D39-8E5E-E373C00DACCC}"/>
          </ac:spMkLst>
        </pc:spChg>
        <pc:spChg chg="del">
          <ac:chgData name="Etulle, Kristy@DIR" userId="S::ketulle@dir.ca.gov::9b79b62c-a8b6-43f8-8fd3-e4cbea3f82c4" providerId="AD" clId="Web-{65DC3DFA-52C2-44BA-A991-E6AC35236AEE}" dt="2022-09-20T23:09:09.603" v="3"/>
          <ac:spMkLst>
            <pc:docMk/>
            <pc:sldMk cId="714791236" sldId="396"/>
            <ac:spMk id="9" creationId="{D13D3575-6DCC-E5E5-5FE9-EEBDCF9A3A79}"/>
          </ac:spMkLst>
        </pc:spChg>
        <pc:spChg chg="add del mod">
          <ac:chgData name="Etulle, Kristy@DIR" userId="S::ketulle@dir.ca.gov::9b79b62c-a8b6-43f8-8fd3-e4cbea3f82c4" providerId="AD" clId="Web-{65DC3DFA-52C2-44BA-A991-E6AC35236AEE}" dt="2022-09-20T23:13:06.793" v="28"/>
          <ac:spMkLst>
            <pc:docMk/>
            <pc:sldMk cId="714791236" sldId="396"/>
            <ac:spMk id="11" creationId="{2FF04F47-A572-DEF1-B111-AED8D3830AF5}"/>
          </ac:spMkLst>
        </pc:spChg>
        <pc:picChg chg="mod">
          <ac:chgData name="Etulle, Kristy@DIR" userId="S::ketulle@dir.ca.gov::9b79b62c-a8b6-43f8-8fd3-e4cbea3f82c4" providerId="AD" clId="Web-{65DC3DFA-52C2-44BA-A991-E6AC35236AEE}" dt="2022-09-20T23:09:11.447" v="4" actId="1076"/>
          <ac:picMkLst>
            <pc:docMk/>
            <pc:sldMk cId="714791236" sldId="396"/>
            <ac:picMk id="10" creationId="{1206C1E3-8290-E2EB-23F0-F361549C675A}"/>
          </ac:picMkLst>
        </pc:picChg>
      </pc:sldChg>
    </pc:docChg>
  </pc:docChgLst>
  <pc:docChgLst>
    <pc:chgData name="Green, Ryan@DIR" userId="S::rgreen@dir.ca.gov::526a03a6-d077-4a92-9c2e-0205649de3eb" providerId="AD" clId="Web-{3864A534-C6B6-1B1F-E815-9C107FCE2CCB}"/>
    <pc:docChg chg="mod">
      <pc:chgData name="Green, Ryan@DIR" userId="S::rgreen@dir.ca.gov::526a03a6-d077-4a92-9c2e-0205649de3eb" providerId="AD" clId="Web-{3864A534-C6B6-1B1F-E815-9C107FCE2CCB}" dt="2022-09-20T20:57:47.809" v="1"/>
      <pc:docMkLst>
        <pc:docMk/>
      </pc:docMkLst>
      <pc:sldChg chg="addCm">
        <pc:chgData name="Green, Ryan@DIR" userId="S::rgreen@dir.ca.gov::526a03a6-d077-4a92-9c2e-0205649de3eb" providerId="AD" clId="Web-{3864A534-C6B6-1B1F-E815-9C107FCE2CCB}" dt="2022-09-20T20:57:47.809" v="1"/>
        <pc:sldMkLst>
          <pc:docMk/>
          <pc:sldMk cId="0" sldId="304"/>
        </pc:sldMkLst>
      </pc:sldChg>
    </pc:docChg>
  </pc:docChgLst>
  <pc:docChgLst>
    <pc:chgData name="Hedges, Susan@DIR" userId="S::shedges@dir.ca.gov::ac557a00-dea2-4a84-98c2-886f453ab845" providerId="AD" clId="Web-{BC794737-A09B-1512-39A3-F78B3E2A3AA3}"/>
    <pc:docChg chg="addSld delSld modSld addMainMaster">
      <pc:chgData name="Hedges, Susan@DIR" userId="S::shedges@dir.ca.gov::ac557a00-dea2-4a84-98c2-886f453ab845" providerId="AD" clId="Web-{BC794737-A09B-1512-39A3-F78B3E2A3AA3}" dt="2022-09-20T15:35:17.652" v="213" actId="14100"/>
      <pc:docMkLst>
        <pc:docMk/>
      </pc:docMkLst>
      <pc:sldChg chg="del">
        <pc:chgData name="Hedges, Susan@DIR" userId="S::shedges@dir.ca.gov::ac557a00-dea2-4a84-98c2-886f453ab845" providerId="AD" clId="Web-{BC794737-A09B-1512-39A3-F78B3E2A3AA3}" dt="2022-09-19T22:15:16.114" v="21"/>
        <pc:sldMkLst>
          <pc:docMk/>
          <pc:sldMk cId="0" sldId="317"/>
        </pc:sldMkLst>
      </pc:sldChg>
      <pc:sldChg chg="add">
        <pc:chgData name="Hedges, Susan@DIR" userId="S::shedges@dir.ca.gov::ac557a00-dea2-4a84-98c2-886f453ab845" providerId="AD" clId="Web-{BC794737-A09B-1512-39A3-F78B3E2A3AA3}" dt="2022-09-19T22:14:10.520" v="0"/>
        <pc:sldMkLst>
          <pc:docMk/>
          <pc:sldMk cId="233572155" sldId="354"/>
        </pc:sldMkLst>
      </pc:sldChg>
      <pc:sldChg chg="add">
        <pc:chgData name="Hedges, Susan@DIR" userId="S::shedges@dir.ca.gov::ac557a00-dea2-4a84-98c2-886f453ab845" providerId="AD" clId="Web-{BC794737-A09B-1512-39A3-F78B3E2A3AA3}" dt="2022-09-19T22:14:10.598" v="1"/>
        <pc:sldMkLst>
          <pc:docMk/>
          <pc:sldMk cId="1192501793" sldId="355"/>
        </pc:sldMkLst>
      </pc:sldChg>
      <pc:sldChg chg="add">
        <pc:chgData name="Hedges, Susan@DIR" userId="S::shedges@dir.ca.gov::ac557a00-dea2-4a84-98c2-886f453ab845" providerId="AD" clId="Web-{BC794737-A09B-1512-39A3-F78B3E2A3AA3}" dt="2022-09-19T22:14:10.708" v="2"/>
        <pc:sldMkLst>
          <pc:docMk/>
          <pc:sldMk cId="371087866" sldId="356"/>
        </pc:sldMkLst>
      </pc:sldChg>
      <pc:sldChg chg="add">
        <pc:chgData name="Hedges, Susan@DIR" userId="S::shedges@dir.ca.gov::ac557a00-dea2-4a84-98c2-886f453ab845" providerId="AD" clId="Web-{BC794737-A09B-1512-39A3-F78B3E2A3AA3}" dt="2022-09-19T22:14:10.802" v="3"/>
        <pc:sldMkLst>
          <pc:docMk/>
          <pc:sldMk cId="273246061" sldId="357"/>
        </pc:sldMkLst>
      </pc:sldChg>
      <pc:sldChg chg="add">
        <pc:chgData name="Hedges, Susan@DIR" userId="S::shedges@dir.ca.gov::ac557a00-dea2-4a84-98c2-886f453ab845" providerId="AD" clId="Web-{BC794737-A09B-1512-39A3-F78B3E2A3AA3}" dt="2022-09-19T22:14:10.895" v="4"/>
        <pc:sldMkLst>
          <pc:docMk/>
          <pc:sldMk cId="1244769316" sldId="358"/>
        </pc:sldMkLst>
      </pc:sldChg>
      <pc:sldChg chg="add">
        <pc:chgData name="Hedges, Susan@DIR" userId="S::shedges@dir.ca.gov::ac557a00-dea2-4a84-98c2-886f453ab845" providerId="AD" clId="Web-{BC794737-A09B-1512-39A3-F78B3E2A3AA3}" dt="2022-09-19T22:14:11.005" v="5"/>
        <pc:sldMkLst>
          <pc:docMk/>
          <pc:sldMk cId="1158592995" sldId="359"/>
        </pc:sldMkLst>
      </pc:sldChg>
      <pc:sldChg chg="add">
        <pc:chgData name="Hedges, Susan@DIR" userId="S::shedges@dir.ca.gov::ac557a00-dea2-4a84-98c2-886f453ab845" providerId="AD" clId="Web-{BC794737-A09B-1512-39A3-F78B3E2A3AA3}" dt="2022-09-19T22:14:11.098" v="6"/>
        <pc:sldMkLst>
          <pc:docMk/>
          <pc:sldMk cId="56420103" sldId="360"/>
        </pc:sldMkLst>
      </pc:sldChg>
      <pc:sldChg chg="add">
        <pc:chgData name="Hedges, Susan@DIR" userId="S::shedges@dir.ca.gov::ac557a00-dea2-4a84-98c2-886f453ab845" providerId="AD" clId="Web-{BC794737-A09B-1512-39A3-F78B3E2A3AA3}" dt="2022-09-19T22:14:11.192" v="7"/>
        <pc:sldMkLst>
          <pc:docMk/>
          <pc:sldMk cId="3144693965" sldId="361"/>
        </pc:sldMkLst>
      </pc:sldChg>
      <pc:sldChg chg="add">
        <pc:chgData name="Hedges, Susan@DIR" userId="S::shedges@dir.ca.gov::ac557a00-dea2-4a84-98c2-886f453ab845" providerId="AD" clId="Web-{BC794737-A09B-1512-39A3-F78B3E2A3AA3}" dt="2022-09-19T22:14:11.270" v="8"/>
        <pc:sldMkLst>
          <pc:docMk/>
          <pc:sldMk cId="1846304191" sldId="362"/>
        </pc:sldMkLst>
      </pc:sldChg>
      <pc:sldChg chg="add">
        <pc:chgData name="Hedges, Susan@DIR" userId="S::shedges@dir.ca.gov::ac557a00-dea2-4a84-98c2-886f453ab845" providerId="AD" clId="Web-{BC794737-A09B-1512-39A3-F78B3E2A3AA3}" dt="2022-09-19T22:14:11.380" v="9"/>
        <pc:sldMkLst>
          <pc:docMk/>
          <pc:sldMk cId="2591672734" sldId="363"/>
        </pc:sldMkLst>
      </pc:sldChg>
      <pc:sldChg chg="add">
        <pc:chgData name="Hedges, Susan@DIR" userId="S::shedges@dir.ca.gov::ac557a00-dea2-4a84-98c2-886f453ab845" providerId="AD" clId="Web-{BC794737-A09B-1512-39A3-F78B3E2A3AA3}" dt="2022-09-19T22:14:11.505" v="10"/>
        <pc:sldMkLst>
          <pc:docMk/>
          <pc:sldMk cId="2244304411" sldId="364"/>
        </pc:sldMkLst>
      </pc:sldChg>
      <pc:sldChg chg="add">
        <pc:chgData name="Hedges, Susan@DIR" userId="S::shedges@dir.ca.gov::ac557a00-dea2-4a84-98c2-886f453ab845" providerId="AD" clId="Web-{BC794737-A09B-1512-39A3-F78B3E2A3AA3}" dt="2022-09-19T22:14:11.598" v="11"/>
        <pc:sldMkLst>
          <pc:docMk/>
          <pc:sldMk cId="3339414844" sldId="365"/>
        </pc:sldMkLst>
      </pc:sldChg>
      <pc:sldChg chg="add">
        <pc:chgData name="Hedges, Susan@DIR" userId="S::shedges@dir.ca.gov::ac557a00-dea2-4a84-98c2-886f453ab845" providerId="AD" clId="Web-{BC794737-A09B-1512-39A3-F78B3E2A3AA3}" dt="2022-09-19T22:14:11.692" v="12"/>
        <pc:sldMkLst>
          <pc:docMk/>
          <pc:sldMk cId="882046368" sldId="366"/>
        </pc:sldMkLst>
      </pc:sldChg>
      <pc:sldChg chg="add">
        <pc:chgData name="Hedges, Susan@DIR" userId="S::shedges@dir.ca.gov::ac557a00-dea2-4a84-98c2-886f453ab845" providerId="AD" clId="Web-{BC794737-A09B-1512-39A3-F78B3E2A3AA3}" dt="2022-09-19T22:14:11.802" v="13"/>
        <pc:sldMkLst>
          <pc:docMk/>
          <pc:sldMk cId="2635457435" sldId="367"/>
        </pc:sldMkLst>
      </pc:sldChg>
      <pc:sldChg chg="add">
        <pc:chgData name="Hedges, Susan@DIR" userId="S::shedges@dir.ca.gov::ac557a00-dea2-4a84-98c2-886f453ab845" providerId="AD" clId="Web-{BC794737-A09B-1512-39A3-F78B3E2A3AA3}" dt="2022-09-19T22:14:11.942" v="14"/>
        <pc:sldMkLst>
          <pc:docMk/>
          <pc:sldMk cId="1606793877" sldId="368"/>
        </pc:sldMkLst>
      </pc:sldChg>
      <pc:sldChg chg="modSp add">
        <pc:chgData name="Hedges, Susan@DIR" userId="S::shedges@dir.ca.gov::ac557a00-dea2-4a84-98c2-886f453ab845" providerId="AD" clId="Web-{BC794737-A09B-1512-39A3-F78B3E2A3AA3}" dt="2022-09-20T15:32:43.135" v="195" actId="20577"/>
        <pc:sldMkLst>
          <pc:docMk/>
          <pc:sldMk cId="1027022999" sldId="369"/>
        </pc:sldMkLst>
        <pc:spChg chg="mod">
          <ac:chgData name="Hedges, Susan@DIR" userId="S::shedges@dir.ca.gov::ac557a00-dea2-4a84-98c2-886f453ab845" providerId="AD" clId="Web-{BC794737-A09B-1512-39A3-F78B3E2A3AA3}" dt="2022-09-20T15:32:43.135" v="195" actId="20577"/>
          <ac:spMkLst>
            <pc:docMk/>
            <pc:sldMk cId="1027022999" sldId="369"/>
            <ac:spMk id="3" creationId="{00000000-0000-0000-0000-000000000000}"/>
          </ac:spMkLst>
        </pc:spChg>
      </pc:sldChg>
      <pc:sldChg chg="add">
        <pc:chgData name="Hedges, Susan@DIR" userId="S::shedges@dir.ca.gov::ac557a00-dea2-4a84-98c2-886f453ab845" providerId="AD" clId="Web-{BC794737-A09B-1512-39A3-F78B3E2A3AA3}" dt="2022-09-19T22:14:12.177" v="16"/>
        <pc:sldMkLst>
          <pc:docMk/>
          <pc:sldMk cId="4186040995" sldId="370"/>
        </pc:sldMkLst>
      </pc:sldChg>
      <pc:sldChg chg="modSp add">
        <pc:chgData name="Hedges, Susan@DIR" userId="S::shedges@dir.ca.gov::ac557a00-dea2-4a84-98c2-886f453ab845" providerId="AD" clId="Web-{BC794737-A09B-1512-39A3-F78B3E2A3AA3}" dt="2022-09-20T01:21:09.164" v="100" actId="20577"/>
        <pc:sldMkLst>
          <pc:docMk/>
          <pc:sldMk cId="2921233936" sldId="371"/>
        </pc:sldMkLst>
        <pc:spChg chg="mod">
          <ac:chgData name="Hedges, Susan@DIR" userId="S::shedges@dir.ca.gov::ac557a00-dea2-4a84-98c2-886f453ab845" providerId="AD" clId="Web-{BC794737-A09B-1512-39A3-F78B3E2A3AA3}" dt="2022-09-20T01:21:09.164" v="100" actId="20577"/>
          <ac:spMkLst>
            <pc:docMk/>
            <pc:sldMk cId="2921233936" sldId="371"/>
            <ac:spMk id="2" creationId="{00000000-0000-0000-0000-000000000000}"/>
          </ac:spMkLst>
        </pc:spChg>
      </pc:sldChg>
      <pc:sldChg chg="add del replId">
        <pc:chgData name="Hedges, Susan@DIR" userId="S::shedges@dir.ca.gov::ac557a00-dea2-4a84-98c2-886f453ab845" providerId="AD" clId="Web-{BC794737-A09B-1512-39A3-F78B3E2A3AA3}" dt="2022-09-19T22:15:00.286" v="19"/>
        <pc:sldMkLst>
          <pc:docMk/>
          <pc:sldMk cId="2066881365" sldId="372"/>
        </pc:sldMkLst>
      </pc:sldChg>
      <pc:sldChg chg="add replId">
        <pc:chgData name="Hedges, Susan@DIR" userId="S::shedges@dir.ca.gov::ac557a00-dea2-4a84-98c2-886f453ab845" providerId="AD" clId="Web-{BC794737-A09B-1512-39A3-F78B3E2A3AA3}" dt="2022-09-19T22:15:06.208" v="20"/>
        <pc:sldMkLst>
          <pc:docMk/>
          <pc:sldMk cId="3394325245" sldId="372"/>
        </pc:sldMkLst>
      </pc:sldChg>
      <pc:sldChg chg="addSp delSp modSp new">
        <pc:chgData name="Hedges, Susan@DIR" userId="S::shedges@dir.ca.gov::ac557a00-dea2-4a84-98c2-886f453ab845" providerId="AD" clId="Web-{BC794737-A09B-1512-39A3-F78B3E2A3AA3}" dt="2022-09-20T15:35:17.652" v="213" actId="14100"/>
        <pc:sldMkLst>
          <pc:docMk/>
          <pc:sldMk cId="2857400620" sldId="374"/>
        </pc:sldMkLst>
        <pc:spChg chg="mod">
          <ac:chgData name="Hedges, Susan@DIR" userId="S::shedges@dir.ca.gov::ac557a00-dea2-4a84-98c2-886f453ab845" providerId="AD" clId="Web-{BC794737-A09B-1512-39A3-F78B3E2A3AA3}" dt="2022-09-20T01:31:35.094" v="105" actId="14100"/>
          <ac:spMkLst>
            <pc:docMk/>
            <pc:sldMk cId="2857400620" sldId="374"/>
            <ac:spMk id="2" creationId="{BE060CE8-233F-7EAA-3720-CFA31CB9761B}"/>
          </ac:spMkLst>
        </pc:spChg>
        <pc:spChg chg="add del">
          <ac:chgData name="Hedges, Susan@DIR" userId="S::shedges@dir.ca.gov::ac557a00-dea2-4a84-98c2-886f453ab845" providerId="AD" clId="Web-{BC794737-A09B-1512-39A3-F78B3E2A3AA3}" dt="2022-09-20T15:20:37.704" v="137"/>
          <ac:spMkLst>
            <pc:docMk/>
            <pc:sldMk cId="2857400620" sldId="374"/>
            <ac:spMk id="3" creationId="{320656AD-C909-3D15-611B-5F6B2E739277}"/>
          </ac:spMkLst>
        </pc:spChg>
        <pc:spChg chg="del">
          <ac:chgData name="Hedges, Susan@DIR" userId="S::shedges@dir.ca.gov::ac557a00-dea2-4a84-98c2-886f453ab845" providerId="AD" clId="Web-{BC794737-A09B-1512-39A3-F78B3E2A3AA3}" dt="2022-09-20T01:31:08.046" v="102"/>
          <ac:spMkLst>
            <pc:docMk/>
            <pc:sldMk cId="2857400620" sldId="374"/>
            <ac:spMk id="3" creationId="{AC3DBBC8-7273-1FB1-0C9D-96446F42BF82}"/>
          </ac:spMkLst>
        </pc:spChg>
        <pc:spChg chg="add del">
          <ac:chgData name="Hedges, Susan@DIR" userId="S::shedges@dir.ca.gov::ac557a00-dea2-4a84-98c2-886f453ab845" providerId="AD" clId="Web-{BC794737-A09B-1512-39A3-F78B3E2A3AA3}" dt="2022-09-20T15:20:35.751" v="136"/>
          <ac:spMkLst>
            <pc:docMk/>
            <pc:sldMk cId="2857400620" sldId="374"/>
            <ac:spMk id="4" creationId="{406F5273-FE43-6F39-A3C4-03CC352054B1}"/>
          </ac:spMkLst>
        </pc:spChg>
        <pc:spChg chg="add del mod">
          <ac:chgData name="Hedges, Susan@DIR" userId="S::shedges@dir.ca.gov::ac557a00-dea2-4a84-98c2-886f453ab845" providerId="AD" clId="Web-{BC794737-A09B-1512-39A3-F78B3E2A3AA3}" dt="2022-09-20T01:32:23.813" v="112"/>
          <ac:spMkLst>
            <pc:docMk/>
            <pc:sldMk cId="2857400620" sldId="374"/>
            <ac:spMk id="6" creationId="{7DD5529C-04CF-7ACC-F9F8-B2A32E118270}"/>
          </ac:spMkLst>
        </pc:spChg>
        <pc:spChg chg="add mod">
          <ac:chgData name="Hedges, Susan@DIR" userId="S::shedges@dir.ca.gov::ac557a00-dea2-4a84-98c2-886f453ab845" providerId="AD" clId="Web-{BC794737-A09B-1512-39A3-F78B3E2A3AA3}" dt="2022-09-20T15:33:41.964" v="196" actId="14100"/>
          <ac:spMkLst>
            <pc:docMk/>
            <pc:sldMk cId="2857400620" sldId="374"/>
            <ac:spMk id="6" creationId="{E3DCDE15-D953-A61E-BAF5-63962C5B1C80}"/>
          </ac:spMkLst>
        </pc:spChg>
        <pc:spChg chg="add del">
          <ac:chgData name="Hedges, Susan@DIR" userId="S::shedges@dir.ca.gov::ac557a00-dea2-4a84-98c2-886f453ab845" providerId="AD" clId="Web-{BC794737-A09B-1512-39A3-F78B3E2A3AA3}" dt="2022-09-20T15:25:47.364" v="161"/>
          <ac:spMkLst>
            <pc:docMk/>
            <pc:sldMk cId="2857400620" sldId="374"/>
            <ac:spMk id="7" creationId="{E3DCDE15-D953-A61E-BAF5-63962C5B1C80}"/>
          </ac:spMkLst>
        </pc:spChg>
        <pc:spChg chg="add del">
          <ac:chgData name="Hedges, Susan@DIR" userId="S::shedges@dir.ca.gov::ac557a00-dea2-4a84-98c2-886f453ab845" providerId="AD" clId="Web-{BC794737-A09B-1512-39A3-F78B3E2A3AA3}" dt="2022-09-20T15:26:12.599" v="163"/>
          <ac:spMkLst>
            <pc:docMk/>
            <pc:sldMk cId="2857400620" sldId="374"/>
            <ac:spMk id="8" creationId="{E3DCDE15-D953-A61E-BAF5-63962C5B1C80}"/>
          </ac:spMkLst>
        </pc:spChg>
        <pc:spChg chg="add del mod">
          <ac:chgData name="Hedges, Susan@DIR" userId="S::shedges@dir.ca.gov::ac557a00-dea2-4a84-98c2-886f453ab845" providerId="AD" clId="Web-{BC794737-A09B-1512-39A3-F78B3E2A3AA3}" dt="2022-09-20T15:34:11.104" v="200"/>
          <ac:spMkLst>
            <pc:docMk/>
            <pc:sldMk cId="2857400620" sldId="374"/>
            <ac:spMk id="9" creationId="{4E431BFE-AED5-8C00-75AC-DE7455428599}"/>
          </ac:spMkLst>
        </pc:spChg>
        <pc:spChg chg="add del mod">
          <ac:chgData name="Hedges, Susan@DIR" userId="S::shedges@dir.ca.gov::ac557a00-dea2-4a84-98c2-886f453ab845" providerId="AD" clId="Web-{BC794737-A09B-1512-39A3-F78B3E2A3AA3}" dt="2022-09-20T01:34:28.236" v="118"/>
          <ac:spMkLst>
            <pc:docMk/>
            <pc:sldMk cId="2857400620" sldId="374"/>
            <ac:spMk id="9" creationId="{E595319E-256D-C5DC-FC86-DEFF6FC82911}"/>
          </ac:spMkLst>
        </pc:spChg>
        <pc:spChg chg="add mod">
          <ac:chgData name="Hedges, Susan@DIR" userId="S::shedges@dir.ca.gov::ac557a00-dea2-4a84-98c2-886f453ab845" providerId="AD" clId="Web-{BC794737-A09B-1512-39A3-F78B3E2A3AA3}" dt="2022-09-20T15:35:17.652" v="213" actId="14100"/>
          <ac:spMkLst>
            <pc:docMk/>
            <pc:sldMk cId="2857400620" sldId="374"/>
            <ac:spMk id="10" creationId="{42A1AF74-A058-DA8B-D95F-C31D10314626}"/>
          </ac:spMkLst>
        </pc:spChg>
        <pc:spChg chg="add mod">
          <ac:chgData name="Hedges, Susan@DIR" userId="S::shedges@dir.ca.gov::ac557a00-dea2-4a84-98c2-886f453ab845" providerId="AD" clId="Web-{BC794737-A09B-1512-39A3-F78B3E2A3AA3}" dt="2022-09-20T01:36:45.113" v="132" actId="14100"/>
          <ac:spMkLst>
            <pc:docMk/>
            <pc:sldMk cId="2857400620" sldId="374"/>
            <ac:spMk id="11" creationId="{54280AC2-1CF4-E57A-F4F6-D89E3D88DEBE}"/>
          </ac:spMkLst>
        </pc:spChg>
        <pc:spChg chg="add del mod">
          <ac:chgData name="Hedges, Susan@DIR" userId="S::shedges@dir.ca.gov::ac557a00-dea2-4a84-98c2-886f453ab845" providerId="AD" clId="Web-{BC794737-A09B-1512-39A3-F78B3E2A3AA3}" dt="2022-09-20T15:20:46.986" v="138"/>
          <ac:spMkLst>
            <pc:docMk/>
            <pc:sldMk cId="2857400620" sldId="374"/>
            <ac:spMk id="13" creationId="{BEB5769A-85DB-E662-17B9-F58F8F5E5B81}"/>
          </ac:spMkLst>
        </pc:spChg>
        <pc:picChg chg="add del mod ord">
          <ac:chgData name="Hedges, Susan@DIR" userId="S::shedges@dir.ca.gov::ac557a00-dea2-4a84-98c2-886f453ab845" providerId="AD" clId="Web-{BC794737-A09B-1512-39A3-F78B3E2A3AA3}" dt="2022-09-20T01:31:56.828" v="111"/>
          <ac:picMkLst>
            <pc:docMk/>
            <pc:sldMk cId="2857400620" sldId="374"/>
            <ac:picMk id="4" creationId="{B94A33A9-409F-BCB4-B8DE-C74D89A608C4}"/>
          </ac:picMkLst>
        </pc:picChg>
        <pc:picChg chg="add mod ord">
          <ac:chgData name="Hedges, Susan@DIR" userId="S::shedges@dir.ca.gov::ac557a00-dea2-4a84-98c2-886f453ab845" providerId="AD" clId="Web-{BC794737-A09B-1512-39A3-F78B3E2A3AA3}" dt="2022-09-20T15:34:55.855" v="208" actId="1076"/>
          <ac:picMkLst>
            <pc:docMk/>
            <pc:sldMk cId="2857400620" sldId="374"/>
            <ac:picMk id="5" creationId="{47E2B327-353E-360A-F080-1786C02C0C3A}"/>
          </ac:picMkLst>
        </pc:picChg>
        <pc:picChg chg="add del mod ord">
          <ac:chgData name="Hedges, Susan@DIR" userId="S::shedges@dir.ca.gov::ac557a00-dea2-4a84-98c2-886f453ab845" providerId="AD" clId="Web-{BC794737-A09B-1512-39A3-F78B3E2A3AA3}" dt="2022-09-20T01:33:50.282" v="117"/>
          <ac:picMkLst>
            <pc:docMk/>
            <pc:sldMk cId="2857400620" sldId="374"/>
            <ac:picMk id="7" creationId="{6E07CE02-CAD9-AA38-B4C4-7F742A0E0D95}"/>
          </ac:picMkLst>
        </pc:picChg>
        <pc:picChg chg="add del mod ord">
          <ac:chgData name="Hedges, Susan@DIR" userId="S::shedges@dir.ca.gov::ac557a00-dea2-4a84-98c2-886f453ab845" providerId="AD" clId="Web-{BC794737-A09B-1512-39A3-F78B3E2A3AA3}" dt="2022-09-20T01:37:03.878" v="133"/>
          <ac:picMkLst>
            <pc:docMk/>
            <pc:sldMk cId="2857400620" sldId="374"/>
            <ac:picMk id="10" creationId="{972FC455-DDCF-C782-DF19-8CCD988A57A9}"/>
          </ac:picMkLst>
        </pc:picChg>
      </pc:sldChg>
      <pc:sldMasterChg chg="add addSldLayout">
        <pc:chgData name="Hedges, Susan@DIR" userId="S::shedges@dir.ca.gov::ac557a00-dea2-4a84-98c2-886f453ab845" providerId="AD" clId="Web-{BC794737-A09B-1512-39A3-F78B3E2A3AA3}" dt="2022-09-19T22:14:10.520" v="0"/>
        <pc:sldMasterMkLst>
          <pc:docMk/>
          <pc:sldMasterMk cId="94285284" sldId="2147483684"/>
        </pc:sldMasterMkLst>
        <pc:sldLayoutChg chg="add">
          <pc:chgData name="Hedges, Susan@DIR" userId="S::shedges@dir.ca.gov::ac557a00-dea2-4a84-98c2-886f453ab845" providerId="AD" clId="Web-{BC794737-A09B-1512-39A3-F78B3E2A3AA3}" dt="2022-09-19T22:14:10.520" v="0"/>
          <pc:sldLayoutMkLst>
            <pc:docMk/>
            <pc:sldMasterMk cId="94285284" sldId="2147483684"/>
            <pc:sldLayoutMk cId="298082008" sldId="2147483685"/>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1481682153" sldId="2147483686"/>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353193396" sldId="2147483687"/>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109018651" sldId="2147483688"/>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1250188538" sldId="2147483689"/>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3071814967" sldId="2147483690"/>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252882139" sldId="2147483691"/>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1991926765" sldId="2147483692"/>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2519624969" sldId="2147483693"/>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877777056" sldId="2147483694"/>
          </pc:sldLayoutMkLst>
        </pc:sldLayoutChg>
        <pc:sldLayoutChg chg="add">
          <pc:chgData name="Hedges, Susan@DIR" userId="S::shedges@dir.ca.gov::ac557a00-dea2-4a84-98c2-886f453ab845" providerId="AD" clId="Web-{BC794737-A09B-1512-39A3-F78B3E2A3AA3}" dt="2022-09-19T22:14:10.520" v="0"/>
          <pc:sldLayoutMkLst>
            <pc:docMk/>
            <pc:sldMasterMk cId="94285284" sldId="2147483684"/>
            <pc:sldLayoutMk cId="3369754435" sldId="2147483695"/>
          </pc:sldLayoutMkLst>
        </pc:sldLayoutChg>
      </pc:sldMasterChg>
    </pc:docChg>
  </pc:docChgLst>
  <pc:docChgLst>
    <pc:chgData name="Bean, Rebecca@DIR" userId="S::rbean@dir.ca.gov::127d5d30-ae9a-42ad-bb2c-58e8e8ac551a" providerId="AD" clId="Web-{FE091A2E-D9E6-4687-96B0-28C1E7871BC3}"/>
    <pc:docChg chg="modSld">
      <pc:chgData name="Bean, Rebecca@DIR" userId="S::rbean@dir.ca.gov::127d5d30-ae9a-42ad-bb2c-58e8e8ac551a" providerId="AD" clId="Web-{FE091A2E-D9E6-4687-96B0-28C1E7871BC3}" dt="2022-09-20T20:56:46.342" v="790" actId="1076"/>
      <pc:docMkLst>
        <pc:docMk/>
      </pc:docMkLst>
      <pc:sldChg chg="addSp delSp modSp">
        <pc:chgData name="Bean, Rebecca@DIR" userId="S::rbean@dir.ca.gov::127d5d30-ae9a-42ad-bb2c-58e8e8ac551a" providerId="AD" clId="Web-{FE091A2E-D9E6-4687-96B0-28C1E7871BC3}" dt="2022-09-20T20:52:50.606" v="718" actId="14100"/>
        <pc:sldMkLst>
          <pc:docMk/>
          <pc:sldMk cId="0" sldId="312"/>
        </pc:sldMkLst>
        <pc:spChg chg="add mod">
          <ac:chgData name="Bean, Rebecca@DIR" userId="S::rbean@dir.ca.gov::127d5d30-ae9a-42ad-bb2c-58e8e8ac551a" providerId="AD" clId="Web-{FE091A2E-D9E6-4687-96B0-28C1E7871BC3}" dt="2022-09-20T20:52:50.606" v="718" actId="14100"/>
          <ac:spMkLst>
            <pc:docMk/>
            <pc:sldMk cId="0" sldId="312"/>
            <ac:spMk id="6" creationId="{6A6E172E-4C7D-B3F1-A403-E017F2F64FAC}"/>
          </ac:spMkLst>
        </pc:spChg>
        <pc:spChg chg="del mod">
          <ac:chgData name="Bean, Rebecca@DIR" userId="S::rbean@dir.ca.gov::127d5d30-ae9a-42ad-bb2c-58e8e8ac551a" providerId="AD" clId="Web-{FE091A2E-D9E6-4687-96B0-28C1E7871BC3}" dt="2022-09-20T20:25:02.788" v="89"/>
          <ac:spMkLst>
            <pc:docMk/>
            <pc:sldMk cId="0" sldId="312"/>
            <ac:spMk id="10" creationId="{CF1FF0F2-5244-1280-6458-B3BBBAAD95CA}"/>
          </ac:spMkLst>
        </pc:spChg>
        <pc:picChg chg="mod ord modCrop">
          <ac:chgData name="Bean, Rebecca@DIR" userId="S::rbean@dir.ca.gov::127d5d30-ae9a-42ad-bb2c-58e8e8ac551a" providerId="AD" clId="Web-{FE091A2E-D9E6-4687-96B0-28C1E7871BC3}" dt="2022-09-20T20:47:13.574" v="679" actId="1076"/>
          <ac:picMkLst>
            <pc:docMk/>
            <pc:sldMk cId="0" sldId="312"/>
            <ac:picMk id="5" creationId="{549DEAD1-DB23-55BB-22F2-8EC4966F8F33}"/>
          </ac:picMkLst>
        </pc:picChg>
        <pc:picChg chg="add del mod">
          <ac:chgData name="Bean, Rebecca@DIR" userId="S::rbean@dir.ca.gov::127d5d30-ae9a-42ad-bb2c-58e8e8ac551a" providerId="AD" clId="Web-{FE091A2E-D9E6-4687-96B0-28C1E7871BC3}" dt="2022-09-20T20:47:36.965" v="681"/>
          <ac:picMkLst>
            <pc:docMk/>
            <pc:sldMk cId="0" sldId="312"/>
            <ac:picMk id="8" creationId="{89D17D70-630A-D5DD-BD86-A261BF7EF48A}"/>
          </ac:picMkLst>
        </pc:picChg>
      </pc:sldChg>
      <pc:sldChg chg="addSp delSp modSp">
        <pc:chgData name="Bean, Rebecca@DIR" userId="S::rbean@dir.ca.gov::127d5d30-ae9a-42ad-bb2c-58e8e8ac551a" providerId="AD" clId="Web-{FE091A2E-D9E6-4687-96B0-28C1E7871BC3}" dt="2022-09-20T20:56:46.342" v="790" actId="1076"/>
        <pc:sldMkLst>
          <pc:docMk/>
          <pc:sldMk cId="0" sldId="313"/>
        </pc:sldMkLst>
        <pc:spChg chg="mod">
          <ac:chgData name="Bean, Rebecca@DIR" userId="S::rbean@dir.ca.gov::127d5d30-ae9a-42ad-bb2c-58e8e8ac551a" providerId="AD" clId="Web-{FE091A2E-D9E6-4687-96B0-28C1E7871BC3}" dt="2022-09-20T20:52:26.763" v="710" actId="1076"/>
          <ac:spMkLst>
            <pc:docMk/>
            <pc:sldMk cId="0" sldId="313"/>
            <ac:spMk id="2" creationId="{00000000-0000-0000-0000-000000000000}"/>
          </ac:spMkLst>
        </pc:spChg>
        <pc:spChg chg="del">
          <ac:chgData name="Bean, Rebecca@DIR" userId="S::rbean@dir.ca.gov::127d5d30-ae9a-42ad-bb2c-58e8e8ac551a" providerId="AD" clId="Web-{FE091A2E-D9E6-4687-96B0-28C1E7871BC3}" dt="2022-09-20T20:51:48.794" v="707"/>
          <ac:spMkLst>
            <pc:docMk/>
            <pc:sldMk cId="0" sldId="313"/>
            <ac:spMk id="3" creationId="{00000000-0000-0000-0000-000000000000}"/>
          </ac:spMkLst>
        </pc:spChg>
        <pc:spChg chg="add del mod">
          <ac:chgData name="Bean, Rebecca@DIR" userId="S::rbean@dir.ca.gov::127d5d30-ae9a-42ad-bb2c-58e8e8ac551a" providerId="AD" clId="Web-{FE091A2E-D9E6-4687-96B0-28C1E7871BC3}" dt="2022-09-20T20:49:24.340" v="695"/>
          <ac:spMkLst>
            <pc:docMk/>
            <pc:sldMk cId="0" sldId="313"/>
            <ac:spMk id="5" creationId="{1A201F95-B431-C6CD-7B5D-B7CF31288DA5}"/>
          </ac:spMkLst>
        </pc:spChg>
        <pc:spChg chg="add del mod">
          <ac:chgData name="Bean, Rebecca@DIR" userId="S::rbean@dir.ca.gov::127d5d30-ae9a-42ad-bb2c-58e8e8ac551a" providerId="AD" clId="Web-{FE091A2E-D9E6-4687-96B0-28C1E7871BC3}" dt="2022-09-20T20:49:35.215" v="698"/>
          <ac:spMkLst>
            <pc:docMk/>
            <pc:sldMk cId="0" sldId="313"/>
            <ac:spMk id="6" creationId="{443CC174-1262-7379-9E83-28C58E202719}"/>
          </ac:spMkLst>
        </pc:spChg>
        <pc:spChg chg="add del mod">
          <ac:chgData name="Bean, Rebecca@DIR" userId="S::rbean@dir.ca.gov::127d5d30-ae9a-42ad-bb2c-58e8e8ac551a" providerId="AD" clId="Web-{FE091A2E-D9E6-4687-96B0-28C1E7871BC3}" dt="2022-09-20T20:50:39.637" v="706"/>
          <ac:spMkLst>
            <pc:docMk/>
            <pc:sldMk cId="0" sldId="313"/>
            <ac:spMk id="8" creationId="{DB20D0C9-67F5-4704-E14E-A32A8E4BD6C9}"/>
          </ac:spMkLst>
        </pc:spChg>
        <pc:spChg chg="add mod">
          <ac:chgData name="Bean, Rebecca@DIR" userId="S::rbean@dir.ca.gov::127d5d30-ae9a-42ad-bb2c-58e8e8ac551a" providerId="AD" clId="Web-{FE091A2E-D9E6-4687-96B0-28C1E7871BC3}" dt="2022-09-20T20:53:56.185" v="767" actId="20577"/>
          <ac:spMkLst>
            <pc:docMk/>
            <pc:sldMk cId="0" sldId="313"/>
            <ac:spMk id="10" creationId="{EA534738-4519-75F4-D149-22589F700EB6}"/>
          </ac:spMkLst>
        </pc:spChg>
        <pc:spChg chg="add mod">
          <ac:chgData name="Bean, Rebecca@DIR" userId="S::rbean@dir.ca.gov::127d5d30-ae9a-42ad-bb2c-58e8e8ac551a" providerId="AD" clId="Web-{FE091A2E-D9E6-4687-96B0-28C1E7871BC3}" dt="2022-09-20T20:56:46.342" v="790" actId="1076"/>
          <ac:spMkLst>
            <pc:docMk/>
            <pc:sldMk cId="0" sldId="313"/>
            <ac:spMk id="16" creationId="{82855BD3-6B93-E8B5-82EE-7CB3E5E39B9D}"/>
          </ac:spMkLst>
        </pc:spChg>
        <pc:picChg chg="add mod ord modCrop">
          <ac:chgData name="Bean, Rebecca@DIR" userId="S::rbean@dir.ca.gov::127d5d30-ae9a-42ad-bb2c-58e8e8ac551a" providerId="AD" clId="Web-{FE091A2E-D9E6-4687-96B0-28C1E7871BC3}" dt="2022-09-20T20:55:51.076" v="781"/>
          <ac:picMkLst>
            <pc:docMk/>
            <pc:sldMk cId="0" sldId="313"/>
            <ac:picMk id="12" creationId="{C425D83F-7F4F-4366-F14E-481A1C6D71AA}"/>
          </ac:picMkLst>
        </pc:picChg>
        <pc:picChg chg="add mod ord modCrop">
          <ac:chgData name="Bean, Rebecca@DIR" userId="S::rbean@dir.ca.gov::127d5d30-ae9a-42ad-bb2c-58e8e8ac551a" providerId="AD" clId="Web-{FE091A2E-D9E6-4687-96B0-28C1E7871BC3}" dt="2022-09-20T20:56:11.529" v="783"/>
          <ac:picMkLst>
            <pc:docMk/>
            <pc:sldMk cId="0" sldId="313"/>
            <ac:picMk id="14" creationId="{2FA24DD0-893A-2CD8-9109-2EAE6CC2DF40}"/>
          </ac:picMkLst>
        </pc:picChg>
      </pc:sldChg>
      <pc:sldChg chg="addSp modSp">
        <pc:chgData name="Bean, Rebecca@DIR" userId="S::rbean@dir.ca.gov::127d5d30-ae9a-42ad-bb2c-58e8e8ac551a" providerId="AD" clId="Web-{FE091A2E-D9E6-4687-96B0-28C1E7871BC3}" dt="2022-09-20T20:45:32.496" v="670" actId="20577"/>
        <pc:sldMkLst>
          <pc:docMk/>
          <pc:sldMk cId="3511722612" sldId="373"/>
        </pc:sldMkLst>
        <pc:spChg chg="add mod">
          <ac:chgData name="Bean, Rebecca@DIR" userId="S::rbean@dir.ca.gov::127d5d30-ae9a-42ad-bb2c-58e8e8ac551a" providerId="AD" clId="Web-{FE091A2E-D9E6-4687-96B0-28C1E7871BC3}" dt="2022-09-20T20:37:58.697" v="484" actId="14100"/>
          <ac:spMkLst>
            <pc:docMk/>
            <pc:sldMk cId="3511722612" sldId="373"/>
            <ac:spMk id="2" creationId="{DB5C15DD-F3E8-5AF8-AF5E-9BAC409695C5}"/>
          </ac:spMkLst>
        </pc:spChg>
        <pc:spChg chg="mod">
          <ac:chgData name="Bean, Rebecca@DIR" userId="S::rbean@dir.ca.gov::127d5d30-ae9a-42ad-bb2c-58e8e8ac551a" providerId="AD" clId="Web-{FE091A2E-D9E6-4687-96B0-28C1E7871BC3}" dt="2022-09-20T20:45:32.496" v="670" actId="20577"/>
          <ac:spMkLst>
            <pc:docMk/>
            <pc:sldMk cId="3511722612" sldId="373"/>
            <ac:spMk id="10" creationId="{409305CF-E52A-F8C5-D636-40427B1D2644}"/>
          </ac:spMkLst>
        </pc:spChg>
      </pc:sldChg>
    </pc:docChg>
  </pc:docChgLst>
  <pc:docChgLst>
    <pc:chgData name="Etulle, Kristy@DIR" userId="S::ketulle@dir.ca.gov::9b79b62c-a8b6-43f8-8fd3-e4cbea3f82c4" providerId="AD" clId="Web-{C460C2A2-04CA-4042-80E3-4D3B58923D80}"/>
    <pc:docChg chg="modSld">
      <pc:chgData name="Etulle, Kristy@DIR" userId="S::ketulle@dir.ca.gov::9b79b62c-a8b6-43f8-8fd3-e4cbea3f82c4" providerId="AD" clId="Web-{C460C2A2-04CA-4042-80E3-4D3B58923D80}" dt="2022-09-24T00:18:37.535" v="115" actId="20577"/>
      <pc:docMkLst>
        <pc:docMk/>
      </pc:docMkLst>
      <pc:sldChg chg="modSp">
        <pc:chgData name="Etulle, Kristy@DIR" userId="S::ketulle@dir.ca.gov::9b79b62c-a8b6-43f8-8fd3-e4cbea3f82c4" providerId="AD" clId="Web-{C460C2A2-04CA-4042-80E3-4D3B58923D80}" dt="2022-09-24T00:13:38.015" v="24" actId="20577"/>
        <pc:sldMkLst>
          <pc:docMk/>
          <pc:sldMk cId="0" sldId="284"/>
        </pc:sldMkLst>
        <pc:spChg chg="mod">
          <ac:chgData name="Etulle, Kristy@DIR" userId="S::ketulle@dir.ca.gov::9b79b62c-a8b6-43f8-8fd3-e4cbea3f82c4" providerId="AD" clId="Web-{C460C2A2-04CA-4042-80E3-4D3B58923D80}" dt="2022-09-24T00:13:31.046" v="21" actId="20577"/>
          <ac:spMkLst>
            <pc:docMk/>
            <pc:sldMk cId="0" sldId="284"/>
            <ac:spMk id="2" creationId="{00000000-0000-0000-0000-000000000000}"/>
          </ac:spMkLst>
        </pc:spChg>
        <pc:spChg chg="mod">
          <ac:chgData name="Etulle, Kristy@DIR" userId="S::ketulle@dir.ca.gov::9b79b62c-a8b6-43f8-8fd3-e4cbea3f82c4" providerId="AD" clId="Web-{C460C2A2-04CA-4042-80E3-4D3B58923D80}" dt="2022-09-24T00:13:38.015" v="24" actId="20577"/>
          <ac:spMkLst>
            <pc:docMk/>
            <pc:sldMk cId="0" sldId="284"/>
            <ac:spMk id="3" creationId="{00000000-0000-0000-0000-000000000000}"/>
          </ac:spMkLst>
        </pc:spChg>
      </pc:sldChg>
      <pc:sldChg chg="modSp">
        <pc:chgData name="Etulle, Kristy@DIR" userId="S::ketulle@dir.ca.gov::9b79b62c-a8b6-43f8-8fd3-e4cbea3f82c4" providerId="AD" clId="Web-{C460C2A2-04CA-4042-80E3-4D3B58923D80}" dt="2022-09-24T00:18:37.535" v="115" actId="20577"/>
        <pc:sldMkLst>
          <pc:docMk/>
          <pc:sldMk cId="0" sldId="299"/>
        </pc:sldMkLst>
        <pc:spChg chg="mod">
          <ac:chgData name="Etulle, Kristy@DIR" userId="S::ketulle@dir.ca.gov::9b79b62c-a8b6-43f8-8fd3-e4cbea3f82c4" providerId="AD" clId="Web-{C460C2A2-04CA-4042-80E3-4D3B58923D80}" dt="2022-09-24T00:15:11.282" v="46" actId="1076"/>
          <ac:spMkLst>
            <pc:docMk/>
            <pc:sldMk cId="0" sldId="299"/>
            <ac:spMk id="2" creationId="{00000000-0000-0000-0000-000000000000}"/>
          </ac:spMkLst>
        </pc:spChg>
        <pc:spChg chg="mod">
          <ac:chgData name="Etulle, Kristy@DIR" userId="S::ketulle@dir.ca.gov::9b79b62c-a8b6-43f8-8fd3-e4cbea3f82c4" providerId="AD" clId="Web-{C460C2A2-04CA-4042-80E3-4D3B58923D80}" dt="2022-09-24T00:18:37.535" v="115" actId="20577"/>
          <ac:spMkLst>
            <pc:docMk/>
            <pc:sldMk cId="0" sldId="299"/>
            <ac:spMk id="3" creationId="{00000000-0000-0000-0000-000000000000}"/>
          </ac:spMkLst>
        </pc:spChg>
      </pc:sldChg>
    </pc:docChg>
  </pc:docChgLst>
  <pc:docChgLst>
    <pc:chgData name="Bean, Rebecca@DIR" userId="S::rbean@dir.ca.gov::127d5d30-ae9a-42ad-bb2c-58e8e8ac551a" providerId="AD" clId="Web-{65464108-61AB-F4E3-509B-6031CE2C333C}"/>
    <pc:docChg chg="addSld delSld modSld sldOrd">
      <pc:chgData name="Bean, Rebecca@DIR" userId="S::rbean@dir.ca.gov::127d5d30-ae9a-42ad-bb2c-58e8e8ac551a" providerId="AD" clId="Web-{65464108-61AB-F4E3-509B-6031CE2C333C}" dt="2022-09-23T22:08:26.909" v="181"/>
      <pc:docMkLst>
        <pc:docMk/>
      </pc:docMkLst>
      <pc:sldChg chg="del">
        <pc:chgData name="Bean, Rebecca@DIR" userId="S::rbean@dir.ca.gov::127d5d30-ae9a-42ad-bb2c-58e8e8ac551a" providerId="AD" clId="Web-{65464108-61AB-F4E3-509B-6031CE2C333C}" dt="2022-09-23T21:53:20.458" v="94"/>
        <pc:sldMkLst>
          <pc:docMk/>
          <pc:sldMk cId="0" sldId="318"/>
        </pc:sldMkLst>
      </pc:sldChg>
      <pc:sldChg chg="del">
        <pc:chgData name="Bean, Rebecca@DIR" userId="S::rbean@dir.ca.gov::127d5d30-ae9a-42ad-bb2c-58e8e8ac551a" providerId="AD" clId="Web-{65464108-61AB-F4E3-509B-6031CE2C333C}" dt="2022-09-23T22:03:48.171" v="147"/>
        <pc:sldMkLst>
          <pc:docMk/>
          <pc:sldMk cId="0" sldId="319"/>
        </pc:sldMkLst>
      </pc:sldChg>
      <pc:sldChg chg="modSp">
        <pc:chgData name="Bean, Rebecca@DIR" userId="S::rbean@dir.ca.gov::127d5d30-ae9a-42ad-bb2c-58e8e8ac551a" providerId="AD" clId="Web-{65464108-61AB-F4E3-509B-6031CE2C333C}" dt="2022-09-23T21:53:10.052" v="93" actId="20577"/>
        <pc:sldMkLst>
          <pc:docMk/>
          <pc:sldMk cId="221931410" sldId="441"/>
        </pc:sldMkLst>
        <pc:spChg chg="mod">
          <ac:chgData name="Bean, Rebecca@DIR" userId="S::rbean@dir.ca.gov::127d5d30-ae9a-42ad-bb2c-58e8e8ac551a" providerId="AD" clId="Web-{65464108-61AB-F4E3-509B-6031CE2C333C}" dt="2022-09-23T21:53:10.052" v="93" actId="20577"/>
          <ac:spMkLst>
            <pc:docMk/>
            <pc:sldMk cId="221931410" sldId="441"/>
            <ac:spMk id="11" creationId="{7BCDDA0C-BFCB-7589-B630-ACD2BE541681}"/>
          </ac:spMkLst>
        </pc:spChg>
      </pc:sldChg>
      <pc:sldChg chg="addSp delSp modSp add replId">
        <pc:chgData name="Bean, Rebecca@DIR" userId="S::rbean@dir.ca.gov::127d5d30-ae9a-42ad-bb2c-58e8e8ac551a" providerId="AD" clId="Web-{65464108-61AB-F4E3-509B-6031CE2C333C}" dt="2022-09-23T22:01:01.293" v="126"/>
        <pc:sldMkLst>
          <pc:docMk/>
          <pc:sldMk cId="3472399918" sldId="443"/>
        </pc:sldMkLst>
        <pc:spChg chg="mod">
          <ac:chgData name="Bean, Rebecca@DIR" userId="S::rbean@dir.ca.gov::127d5d30-ae9a-42ad-bb2c-58e8e8ac551a" providerId="AD" clId="Web-{65464108-61AB-F4E3-509B-6031CE2C333C}" dt="2022-09-23T21:53:57.162" v="102" actId="20577"/>
          <ac:spMkLst>
            <pc:docMk/>
            <pc:sldMk cId="3472399918" sldId="443"/>
            <ac:spMk id="6" creationId="{6EA9BE78-0D83-9300-C50A-484FA07B76A2}"/>
          </ac:spMkLst>
        </pc:spChg>
        <pc:spChg chg="add">
          <ac:chgData name="Bean, Rebecca@DIR" userId="S::rbean@dir.ca.gov::127d5d30-ae9a-42ad-bb2c-58e8e8ac551a" providerId="AD" clId="Web-{65464108-61AB-F4E3-509B-6031CE2C333C}" dt="2022-09-23T22:00:17.714" v="120"/>
          <ac:spMkLst>
            <pc:docMk/>
            <pc:sldMk cId="3472399918" sldId="443"/>
            <ac:spMk id="7" creationId="{518C3902-2BA2-61DB-DDB7-1ABABAA5424A}"/>
          </ac:spMkLst>
        </pc:spChg>
        <pc:spChg chg="del mod">
          <ac:chgData name="Bean, Rebecca@DIR" userId="S::rbean@dir.ca.gov::127d5d30-ae9a-42ad-bb2c-58e8e8ac551a" providerId="AD" clId="Web-{65464108-61AB-F4E3-509B-6031CE2C333C}" dt="2022-09-23T22:00:16.777" v="119"/>
          <ac:spMkLst>
            <pc:docMk/>
            <pc:sldMk cId="3472399918" sldId="443"/>
            <ac:spMk id="11" creationId="{7BCDDA0C-BFCB-7589-B630-ACD2BE541681}"/>
          </ac:spMkLst>
        </pc:spChg>
        <pc:picChg chg="del">
          <ac:chgData name="Bean, Rebecca@DIR" userId="S::rbean@dir.ca.gov::127d5d30-ae9a-42ad-bb2c-58e8e8ac551a" providerId="AD" clId="Web-{65464108-61AB-F4E3-509B-6031CE2C333C}" dt="2022-09-23T21:53:59.474" v="103"/>
          <ac:picMkLst>
            <pc:docMk/>
            <pc:sldMk cId="3472399918" sldId="443"/>
            <ac:picMk id="2" creationId="{2C3BB0D9-F55C-0AFA-2B57-EB885180F146}"/>
          </ac:picMkLst>
        </pc:picChg>
        <pc:picChg chg="add mod ord modCrop">
          <ac:chgData name="Bean, Rebecca@DIR" userId="S::rbean@dir.ca.gov::127d5d30-ae9a-42ad-bb2c-58e8e8ac551a" providerId="AD" clId="Web-{65464108-61AB-F4E3-509B-6031CE2C333C}" dt="2022-09-23T22:01:01.293" v="126"/>
          <ac:picMkLst>
            <pc:docMk/>
            <pc:sldMk cId="3472399918" sldId="443"/>
            <ac:picMk id="3" creationId="{4AE24FFE-51B3-9E77-009D-280D498D52CE}"/>
          </ac:picMkLst>
        </pc:picChg>
        <pc:picChg chg="del mod">
          <ac:chgData name="Bean, Rebecca@DIR" userId="S::rbean@dir.ca.gov::127d5d30-ae9a-42ad-bb2c-58e8e8ac551a" providerId="AD" clId="Web-{65464108-61AB-F4E3-509B-6031CE2C333C}" dt="2022-09-23T21:55:55.398" v="118"/>
          <ac:picMkLst>
            <pc:docMk/>
            <pc:sldMk cId="3472399918" sldId="443"/>
            <ac:picMk id="9" creationId="{2BF54218-132C-FCDD-FAFC-EC6E38789DC4}"/>
          </ac:picMkLst>
        </pc:picChg>
      </pc:sldChg>
      <pc:sldChg chg="addSp delSp modSp add replId">
        <pc:chgData name="Bean, Rebecca@DIR" userId="S::rbean@dir.ca.gov::127d5d30-ae9a-42ad-bb2c-58e8e8ac551a" providerId="AD" clId="Web-{65464108-61AB-F4E3-509B-6031CE2C333C}" dt="2022-09-23T22:08:26.909" v="181"/>
        <pc:sldMkLst>
          <pc:docMk/>
          <pc:sldMk cId="882764407" sldId="444"/>
        </pc:sldMkLst>
        <pc:spChg chg="add mod ord">
          <ac:chgData name="Bean, Rebecca@DIR" userId="S::rbean@dir.ca.gov::127d5d30-ae9a-42ad-bb2c-58e8e8ac551a" providerId="AD" clId="Web-{65464108-61AB-F4E3-509B-6031CE2C333C}" dt="2022-09-23T22:06:48.955" v="180" actId="20577"/>
          <ac:spMkLst>
            <pc:docMk/>
            <pc:sldMk cId="882764407" sldId="444"/>
            <ac:spMk id="5" creationId="{6266288F-B077-5A23-D64D-75B97A541BCB}"/>
          </ac:spMkLst>
        </pc:spChg>
        <pc:spChg chg="mod">
          <ac:chgData name="Bean, Rebecca@DIR" userId="S::rbean@dir.ca.gov::127d5d30-ae9a-42ad-bb2c-58e8e8ac551a" providerId="AD" clId="Web-{65464108-61AB-F4E3-509B-6031CE2C333C}" dt="2022-09-23T22:01:23.044" v="135" actId="20577"/>
          <ac:spMkLst>
            <pc:docMk/>
            <pc:sldMk cId="882764407" sldId="444"/>
            <ac:spMk id="6" creationId="{6EA9BE78-0D83-9300-C50A-484FA07B76A2}"/>
          </ac:spMkLst>
        </pc:spChg>
        <pc:spChg chg="del">
          <ac:chgData name="Bean, Rebecca@DIR" userId="S::rbean@dir.ca.gov::127d5d30-ae9a-42ad-bb2c-58e8e8ac551a" providerId="AD" clId="Web-{65464108-61AB-F4E3-509B-6031CE2C333C}" dt="2022-09-23T22:06:22.173" v="160"/>
          <ac:spMkLst>
            <pc:docMk/>
            <pc:sldMk cId="882764407" sldId="444"/>
            <ac:spMk id="7" creationId="{518C3902-2BA2-61DB-DDB7-1ABABAA5424A}"/>
          </ac:spMkLst>
        </pc:spChg>
        <pc:picChg chg="del">
          <ac:chgData name="Bean, Rebecca@DIR" userId="S::rbean@dir.ca.gov::127d5d30-ae9a-42ad-bb2c-58e8e8ac551a" providerId="AD" clId="Web-{65464108-61AB-F4E3-509B-6031CE2C333C}" dt="2022-09-23T22:08:26.909" v="181"/>
          <ac:picMkLst>
            <pc:docMk/>
            <pc:sldMk cId="882764407" sldId="444"/>
            <ac:picMk id="3" creationId="{4AE24FFE-51B3-9E77-009D-280D498D52CE}"/>
          </ac:picMkLst>
        </pc:picChg>
      </pc:sldChg>
      <pc:sldChg chg="addSp delSp modSp new ord">
        <pc:chgData name="Bean, Rebecca@DIR" userId="S::rbean@dir.ca.gov::127d5d30-ae9a-42ad-bb2c-58e8e8ac551a" providerId="AD" clId="Web-{65464108-61AB-F4E3-509B-6031CE2C333C}" dt="2022-09-23T22:03:31.467" v="146"/>
        <pc:sldMkLst>
          <pc:docMk/>
          <pc:sldMk cId="2190314762" sldId="445"/>
        </pc:sldMkLst>
        <pc:spChg chg="del">
          <ac:chgData name="Bean, Rebecca@DIR" userId="S::rbean@dir.ca.gov::127d5d30-ae9a-42ad-bb2c-58e8e8ac551a" providerId="AD" clId="Web-{65464108-61AB-F4E3-509B-6031CE2C333C}" dt="2022-09-23T22:02:17.591" v="138"/>
          <ac:spMkLst>
            <pc:docMk/>
            <pc:sldMk cId="2190314762" sldId="445"/>
            <ac:spMk id="2" creationId="{6F20CA55-9E6E-9952-BE4E-F9D134852FA4}"/>
          </ac:spMkLst>
        </pc:spChg>
        <pc:spChg chg="del">
          <ac:chgData name="Bean, Rebecca@DIR" userId="S::rbean@dir.ca.gov::127d5d30-ae9a-42ad-bb2c-58e8e8ac551a" providerId="AD" clId="Web-{65464108-61AB-F4E3-509B-6031CE2C333C}" dt="2022-09-23T22:02:14.201" v="137"/>
          <ac:spMkLst>
            <pc:docMk/>
            <pc:sldMk cId="2190314762" sldId="445"/>
            <ac:spMk id="3" creationId="{490AED98-80E1-E858-F9D7-D7A4D2C27E06}"/>
          </ac:spMkLst>
        </pc:spChg>
        <pc:spChg chg="add">
          <ac:chgData name="Bean, Rebecca@DIR" userId="S::rbean@dir.ca.gov::127d5d30-ae9a-42ad-bb2c-58e8e8ac551a" providerId="AD" clId="Web-{65464108-61AB-F4E3-509B-6031CE2C333C}" dt="2022-09-23T22:02:19.248" v="139"/>
          <ac:spMkLst>
            <pc:docMk/>
            <pc:sldMk cId="2190314762" sldId="445"/>
            <ac:spMk id="6" creationId="{27696E8B-0E89-FE8C-7F1F-2688B57F95F5}"/>
          </ac:spMkLst>
        </pc:spChg>
        <pc:spChg chg="add mod">
          <ac:chgData name="Bean, Rebecca@DIR" userId="S::rbean@dir.ca.gov::127d5d30-ae9a-42ad-bb2c-58e8e8ac551a" providerId="AD" clId="Web-{65464108-61AB-F4E3-509B-6031CE2C333C}" dt="2022-09-23T22:02:29.951" v="141" actId="1076"/>
          <ac:spMkLst>
            <pc:docMk/>
            <pc:sldMk cId="2190314762" sldId="445"/>
            <ac:spMk id="8" creationId="{CD1EA342-A8A0-9F5A-55CC-3E3DFA9758F2}"/>
          </ac:spMkLst>
        </pc:spChg>
        <pc:spChg chg="add mod">
          <ac:chgData name="Bean, Rebecca@DIR" userId="S::rbean@dir.ca.gov::127d5d30-ae9a-42ad-bb2c-58e8e8ac551a" providerId="AD" clId="Web-{65464108-61AB-F4E3-509B-6031CE2C333C}" dt="2022-09-23T22:02:48.889" v="143" actId="1076"/>
          <ac:spMkLst>
            <pc:docMk/>
            <pc:sldMk cId="2190314762" sldId="445"/>
            <ac:spMk id="10" creationId="{3DF4B20C-042B-6C88-3FAB-74DCEF3E2E6E}"/>
          </ac:spMkLst>
        </pc:spChg>
        <pc:spChg chg="add mod">
          <ac:chgData name="Bean, Rebecca@DIR" userId="S::rbean@dir.ca.gov::127d5d30-ae9a-42ad-bb2c-58e8e8ac551a" providerId="AD" clId="Web-{65464108-61AB-F4E3-509B-6031CE2C333C}" dt="2022-09-23T22:03:04.670" v="145" actId="1076"/>
          <ac:spMkLst>
            <pc:docMk/>
            <pc:sldMk cId="2190314762" sldId="445"/>
            <ac:spMk id="12" creationId="{2A52B51E-197C-09C9-C717-3F9590384A9D}"/>
          </ac:spMkLst>
        </pc:spChg>
      </pc:sldChg>
      <pc:sldChg chg="addSp modSp add replId">
        <pc:chgData name="Bean, Rebecca@DIR" userId="S::rbean@dir.ca.gov::127d5d30-ae9a-42ad-bb2c-58e8e8ac551a" providerId="AD" clId="Web-{65464108-61AB-F4E3-509B-6031CE2C333C}" dt="2022-09-23T22:04:54.656" v="156" actId="1076"/>
        <pc:sldMkLst>
          <pc:docMk/>
          <pc:sldMk cId="1242024129" sldId="446"/>
        </pc:sldMkLst>
        <pc:picChg chg="add mod modCrop">
          <ac:chgData name="Bean, Rebecca@DIR" userId="S::rbean@dir.ca.gov::127d5d30-ae9a-42ad-bb2c-58e8e8ac551a" providerId="AD" clId="Web-{65464108-61AB-F4E3-509B-6031CE2C333C}" dt="2022-09-23T22:04:54.656" v="156" actId="1076"/>
          <ac:picMkLst>
            <pc:docMk/>
            <pc:sldMk cId="1242024129" sldId="446"/>
            <ac:picMk id="2" creationId="{85293CF3-3B32-634C-B8BE-1352658AFD0E}"/>
          </ac:picMkLst>
        </pc:picChg>
        <pc:picChg chg="mod modCrop">
          <ac:chgData name="Bean, Rebecca@DIR" userId="S::rbean@dir.ca.gov::127d5d30-ae9a-42ad-bb2c-58e8e8ac551a" providerId="AD" clId="Web-{65464108-61AB-F4E3-509B-6031CE2C333C}" dt="2022-09-23T22:04:14.280" v="152"/>
          <ac:picMkLst>
            <pc:docMk/>
            <pc:sldMk cId="1242024129" sldId="446"/>
            <ac:picMk id="3" creationId="{4AE24FFE-51B3-9E77-009D-280D498D52CE}"/>
          </ac:picMkLst>
        </pc:picChg>
      </pc:sldChg>
    </pc:docChg>
  </pc:docChgLst>
  <pc:docChgLst>
    <pc:chgData name="Hedges, Susan@DIR" userId="S::shedges@dir.ca.gov::ac557a00-dea2-4a84-98c2-886f453ab845" providerId="AD" clId="Web-{2A3F9FF5-884D-4C8A-D5A8-1DECBF7CE00C}"/>
    <pc:docChg chg="modSld">
      <pc:chgData name="Hedges, Susan@DIR" userId="S::shedges@dir.ca.gov::ac557a00-dea2-4a84-98c2-886f453ab845" providerId="AD" clId="Web-{2A3F9FF5-884D-4C8A-D5A8-1DECBF7CE00C}" dt="2022-09-20T19:07:33.322" v="7" actId="14100"/>
      <pc:docMkLst>
        <pc:docMk/>
      </pc:docMkLst>
      <pc:sldChg chg="addSp modSp">
        <pc:chgData name="Hedges, Susan@DIR" userId="S::shedges@dir.ca.gov::ac557a00-dea2-4a84-98c2-886f453ab845" providerId="AD" clId="Web-{2A3F9FF5-884D-4C8A-D5A8-1DECBF7CE00C}" dt="2022-09-20T19:07:33.322" v="7" actId="14100"/>
        <pc:sldMkLst>
          <pc:docMk/>
          <pc:sldMk cId="2921233936" sldId="371"/>
        </pc:sldMkLst>
        <pc:spChg chg="add mod">
          <ac:chgData name="Hedges, Susan@DIR" userId="S::shedges@dir.ca.gov::ac557a00-dea2-4a84-98c2-886f453ab845" providerId="AD" clId="Web-{2A3F9FF5-884D-4C8A-D5A8-1DECBF7CE00C}" dt="2022-09-20T19:07:33.322" v="7" actId="14100"/>
          <ac:spMkLst>
            <pc:docMk/>
            <pc:sldMk cId="2921233936" sldId="371"/>
            <ac:spMk id="7" creationId="{5A4CAF87-950F-47FD-0DC3-1024C9EEEC8F}"/>
          </ac:spMkLst>
        </pc:spChg>
      </pc:sldChg>
    </pc:docChg>
  </pc:docChgLst>
  <pc:docChgLst>
    <pc:chgData name="Clanton, Lori@DIR" userId="S::lclanton@dir.ca.gov::d0611ffe-ae2c-4b80-8af3-4275d1158fbb" providerId="AD" clId="Web-{157EF152-A96B-4A5D-866F-C10758AB20E8}"/>
    <pc:docChg chg="modSld">
      <pc:chgData name="Clanton, Lori@DIR" userId="S::lclanton@dir.ca.gov::d0611ffe-ae2c-4b80-8af3-4275d1158fbb" providerId="AD" clId="Web-{157EF152-A96B-4A5D-866F-C10758AB20E8}" dt="2022-09-16T16:18:35.008" v="0"/>
      <pc:docMkLst>
        <pc:docMk/>
      </pc:docMkLst>
      <pc:sldChg chg="modTransition">
        <pc:chgData name="Clanton, Lori@DIR" userId="S::lclanton@dir.ca.gov::d0611ffe-ae2c-4b80-8af3-4275d1158fbb" providerId="AD" clId="Web-{157EF152-A96B-4A5D-866F-C10758AB20E8}" dt="2022-09-16T16:18:35.008" v="0"/>
        <pc:sldMkLst>
          <pc:docMk/>
          <pc:sldMk cId="0" sldId="297"/>
        </pc:sldMkLst>
      </pc:sldChg>
    </pc:docChg>
  </pc:docChgLst>
  <pc:docChgLst>
    <pc:chgData name="Ortiz, Casandra@DIR" userId="S::cortiz@dir.ca.gov::66e0d0a1-4fa0-4b84-b162-ffb6472b82b3" providerId="AD" clId="Web-{BD574C1D-2763-46E5-6A55-45E51C978B10}"/>
    <pc:docChg chg="modSld">
      <pc:chgData name="Ortiz, Casandra@DIR" userId="S::cortiz@dir.ca.gov::66e0d0a1-4fa0-4b84-b162-ffb6472b82b3" providerId="AD" clId="Web-{BD574C1D-2763-46E5-6A55-45E51C978B10}" dt="2022-09-23T17:11:05.683" v="203" actId="20577"/>
      <pc:docMkLst>
        <pc:docMk/>
      </pc:docMkLst>
      <pc:sldChg chg="addSp delSp modSp">
        <pc:chgData name="Ortiz, Casandra@DIR" userId="S::cortiz@dir.ca.gov::66e0d0a1-4fa0-4b84-b162-ffb6472b82b3" providerId="AD" clId="Web-{BD574C1D-2763-46E5-6A55-45E51C978B10}" dt="2022-09-23T17:07:11.305" v="105" actId="1076"/>
        <pc:sldMkLst>
          <pc:docMk/>
          <pc:sldMk cId="1564947722" sldId="384"/>
        </pc:sldMkLst>
        <pc:spChg chg="add del mod">
          <ac:chgData name="Ortiz, Casandra@DIR" userId="S::cortiz@dir.ca.gov::66e0d0a1-4fa0-4b84-b162-ffb6472b82b3" providerId="AD" clId="Web-{BD574C1D-2763-46E5-6A55-45E51C978B10}" dt="2022-09-23T17:07:11.305" v="105" actId="1076"/>
          <ac:spMkLst>
            <pc:docMk/>
            <pc:sldMk cId="1564947722" sldId="384"/>
            <ac:spMk id="2" creationId="{5A856561-7B59-34D8-E90B-D12932203B2B}"/>
          </ac:spMkLst>
        </pc:spChg>
        <pc:spChg chg="del mod">
          <ac:chgData name="Ortiz, Casandra@DIR" userId="S::cortiz@dir.ca.gov::66e0d0a1-4fa0-4b84-b162-ffb6472b82b3" providerId="AD" clId="Web-{BD574C1D-2763-46E5-6A55-45E51C978B10}" dt="2022-09-23T17:07:02.415" v="104"/>
          <ac:spMkLst>
            <pc:docMk/>
            <pc:sldMk cId="1564947722" sldId="384"/>
            <ac:spMk id="8" creationId="{728CBEB6-97C8-94CC-BD12-87B6ADF79FDF}"/>
          </ac:spMkLst>
        </pc:spChg>
      </pc:sldChg>
      <pc:sldChg chg="modSp">
        <pc:chgData name="Ortiz, Casandra@DIR" userId="S::cortiz@dir.ca.gov::66e0d0a1-4fa0-4b84-b162-ffb6472b82b3" providerId="AD" clId="Web-{BD574C1D-2763-46E5-6A55-45E51C978B10}" dt="2022-09-23T17:08:42.057" v="119" actId="20577"/>
        <pc:sldMkLst>
          <pc:docMk/>
          <pc:sldMk cId="1006300188" sldId="385"/>
        </pc:sldMkLst>
        <pc:spChg chg="mod">
          <ac:chgData name="Ortiz, Casandra@DIR" userId="S::cortiz@dir.ca.gov::66e0d0a1-4fa0-4b84-b162-ffb6472b82b3" providerId="AD" clId="Web-{BD574C1D-2763-46E5-6A55-45E51C978B10}" dt="2022-09-23T17:08:42.057" v="119" actId="20577"/>
          <ac:spMkLst>
            <pc:docMk/>
            <pc:sldMk cId="1006300188" sldId="385"/>
            <ac:spMk id="2" creationId="{00000000-0000-0000-0000-000000000000}"/>
          </ac:spMkLst>
        </pc:spChg>
      </pc:sldChg>
      <pc:sldChg chg="modSp">
        <pc:chgData name="Ortiz, Casandra@DIR" userId="S::cortiz@dir.ca.gov::66e0d0a1-4fa0-4b84-b162-ffb6472b82b3" providerId="AD" clId="Web-{BD574C1D-2763-46E5-6A55-45E51C978B10}" dt="2022-09-23T17:09:00.776" v="132" actId="20577"/>
        <pc:sldMkLst>
          <pc:docMk/>
          <pc:sldMk cId="531877221" sldId="386"/>
        </pc:sldMkLst>
        <pc:spChg chg="mod">
          <ac:chgData name="Ortiz, Casandra@DIR" userId="S::cortiz@dir.ca.gov::66e0d0a1-4fa0-4b84-b162-ffb6472b82b3" providerId="AD" clId="Web-{BD574C1D-2763-46E5-6A55-45E51C978B10}" dt="2022-09-23T17:09:00.776" v="132" actId="20577"/>
          <ac:spMkLst>
            <pc:docMk/>
            <pc:sldMk cId="531877221" sldId="386"/>
            <ac:spMk id="2" creationId="{00000000-0000-0000-0000-000000000000}"/>
          </ac:spMkLst>
        </pc:spChg>
      </pc:sldChg>
      <pc:sldChg chg="modSp">
        <pc:chgData name="Ortiz, Casandra@DIR" userId="S::cortiz@dir.ca.gov::66e0d0a1-4fa0-4b84-b162-ffb6472b82b3" providerId="AD" clId="Web-{BD574C1D-2763-46E5-6A55-45E51C978B10}" dt="2022-09-23T17:09:28.557" v="145" actId="20577"/>
        <pc:sldMkLst>
          <pc:docMk/>
          <pc:sldMk cId="1984406483" sldId="387"/>
        </pc:sldMkLst>
        <pc:spChg chg="mod">
          <ac:chgData name="Ortiz, Casandra@DIR" userId="S::cortiz@dir.ca.gov::66e0d0a1-4fa0-4b84-b162-ffb6472b82b3" providerId="AD" clId="Web-{BD574C1D-2763-46E5-6A55-45E51C978B10}" dt="2022-09-23T17:09:28.557" v="145" actId="20577"/>
          <ac:spMkLst>
            <pc:docMk/>
            <pc:sldMk cId="1984406483" sldId="387"/>
            <ac:spMk id="2" creationId="{00000000-0000-0000-0000-000000000000}"/>
          </ac:spMkLst>
        </pc:spChg>
      </pc:sldChg>
      <pc:sldChg chg="modSp">
        <pc:chgData name="Ortiz, Casandra@DIR" userId="S::cortiz@dir.ca.gov::66e0d0a1-4fa0-4b84-b162-ffb6472b82b3" providerId="AD" clId="Web-{BD574C1D-2763-46E5-6A55-45E51C978B10}" dt="2022-09-23T17:10:06.230" v="158" actId="20577"/>
        <pc:sldMkLst>
          <pc:docMk/>
          <pc:sldMk cId="857037195" sldId="388"/>
        </pc:sldMkLst>
        <pc:spChg chg="mod">
          <ac:chgData name="Ortiz, Casandra@DIR" userId="S::cortiz@dir.ca.gov::66e0d0a1-4fa0-4b84-b162-ffb6472b82b3" providerId="AD" clId="Web-{BD574C1D-2763-46E5-6A55-45E51C978B10}" dt="2022-09-23T17:10:06.230" v="158" actId="20577"/>
          <ac:spMkLst>
            <pc:docMk/>
            <pc:sldMk cId="857037195" sldId="388"/>
            <ac:spMk id="2" creationId="{00000000-0000-0000-0000-000000000000}"/>
          </ac:spMkLst>
        </pc:spChg>
      </pc:sldChg>
      <pc:sldChg chg="modSp">
        <pc:chgData name="Ortiz, Casandra@DIR" userId="S::cortiz@dir.ca.gov::66e0d0a1-4fa0-4b84-b162-ffb6472b82b3" providerId="AD" clId="Web-{BD574C1D-2763-46E5-6A55-45E51C978B10}" dt="2022-09-23T17:10:31.886" v="178" actId="20577"/>
        <pc:sldMkLst>
          <pc:docMk/>
          <pc:sldMk cId="3841051888" sldId="389"/>
        </pc:sldMkLst>
        <pc:spChg chg="mod">
          <ac:chgData name="Ortiz, Casandra@DIR" userId="S::cortiz@dir.ca.gov::66e0d0a1-4fa0-4b84-b162-ffb6472b82b3" providerId="AD" clId="Web-{BD574C1D-2763-46E5-6A55-45E51C978B10}" dt="2022-09-23T17:10:31.886" v="178" actId="20577"/>
          <ac:spMkLst>
            <pc:docMk/>
            <pc:sldMk cId="3841051888" sldId="389"/>
            <ac:spMk id="2" creationId="{00000000-0000-0000-0000-000000000000}"/>
          </ac:spMkLst>
        </pc:spChg>
      </pc:sldChg>
      <pc:sldChg chg="modSp">
        <pc:chgData name="Ortiz, Casandra@DIR" userId="S::cortiz@dir.ca.gov::66e0d0a1-4fa0-4b84-b162-ffb6472b82b3" providerId="AD" clId="Web-{BD574C1D-2763-46E5-6A55-45E51C978B10}" dt="2022-09-23T17:10:49.496" v="192" actId="20577"/>
        <pc:sldMkLst>
          <pc:docMk/>
          <pc:sldMk cId="2155857889" sldId="390"/>
        </pc:sldMkLst>
        <pc:spChg chg="mod">
          <ac:chgData name="Ortiz, Casandra@DIR" userId="S::cortiz@dir.ca.gov::66e0d0a1-4fa0-4b84-b162-ffb6472b82b3" providerId="AD" clId="Web-{BD574C1D-2763-46E5-6A55-45E51C978B10}" dt="2022-09-23T17:10:49.496" v="192" actId="20577"/>
          <ac:spMkLst>
            <pc:docMk/>
            <pc:sldMk cId="2155857889" sldId="390"/>
            <ac:spMk id="2" creationId="{00000000-0000-0000-0000-000000000000}"/>
          </ac:spMkLst>
        </pc:spChg>
      </pc:sldChg>
      <pc:sldChg chg="modSp">
        <pc:chgData name="Ortiz, Casandra@DIR" userId="S::cortiz@dir.ca.gov::66e0d0a1-4fa0-4b84-b162-ffb6472b82b3" providerId="AD" clId="Web-{BD574C1D-2763-46E5-6A55-45E51C978B10}" dt="2022-09-23T17:11:05.683" v="203" actId="20577"/>
        <pc:sldMkLst>
          <pc:docMk/>
          <pc:sldMk cId="3378056334" sldId="391"/>
        </pc:sldMkLst>
        <pc:spChg chg="mod">
          <ac:chgData name="Ortiz, Casandra@DIR" userId="S::cortiz@dir.ca.gov::66e0d0a1-4fa0-4b84-b162-ffb6472b82b3" providerId="AD" clId="Web-{BD574C1D-2763-46E5-6A55-45E51C978B10}" dt="2022-09-23T17:11:05.683" v="203" actId="20577"/>
          <ac:spMkLst>
            <pc:docMk/>
            <pc:sldMk cId="3378056334" sldId="391"/>
            <ac:spMk id="2" creationId="{00000000-0000-0000-0000-000000000000}"/>
          </ac:spMkLst>
        </pc:spChg>
      </pc:sldChg>
      <pc:sldChg chg="modSp">
        <pc:chgData name="Ortiz, Casandra@DIR" userId="S::cortiz@dir.ca.gov::66e0d0a1-4fa0-4b84-b162-ffb6472b82b3" providerId="AD" clId="Web-{BD574C1D-2763-46E5-6A55-45E51C978B10}" dt="2022-09-23T16:48:56.979" v="70" actId="20577"/>
        <pc:sldMkLst>
          <pc:docMk/>
          <pc:sldMk cId="1655338094" sldId="392"/>
        </pc:sldMkLst>
        <pc:spChg chg="mod">
          <ac:chgData name="Ortiz, Casandra@DIR" userId="S::cortiz@dir.ca.gov::66e0d0a1-4fa0-4b84-b162-ffb6472b82b3" providerId="AD" clId="Web-{BD574C1D-2763-46E5-6A55-45E51C978B10}" dt="2022-09-23T16:48:56.979" v="70" actId="20577"/>
          <ac:spMkLst>
            <pc:docMk/>
            <pc:sldMk cId="1655338094" sldId="392"/>
            <ac:spMk id="2" creationId="{00000000-0000-0000-0000-000000000000}"/>
          </ac:spMkLst>
        </pc:spChg>
      </pc:sldChg>
      <pc:sldChg chg="modSp">
        <pc:chgData name="Ortiz, Casandra@DIR" userId="S::cortiz@dir.ca.gov::66e0d0a1-4fa0-4b84-b162-ffb6472b82b3" providerId="AD" clId="Web-{BD574C1D-2763-46E5-6A55-45E51C978B10}" dt="2022-09-23T16:48:35.323" v="56" actId="20577"/>
        <pc:sldMkLst>
          <pc:docMk/>
          <pc:sldMk cId="964071272" sldId="393"/>
        </pc:sldMkLst>
        <pc:spChg chg="mod">
          <ac:chgData name="Ortiz, Casandra@DIR" userId="S::cortiz@dir.ca.gov::66e0d0a1-4fa0-4b84-b162-ffb6472b82b3" providerId="AD" clId="Web-{BD574C1D-2763-46E5-6A55-45E51C978B10}" dt="2022-09-23T16:48:35.323" v="56" actId="20577"/>
          <ac:spMkLst>
            <pc:docMk/>
            <pc:sldMk cId="964071272" sldId="393"/>
            <ac:spMk id="2" creationId="{00000000-0000-0000-0000-000000000000}"/>
          </ac:spMkLst>
        </pc:spChg>
      </pc:sldChg>
      <pc:sldChg chg="modSp">
        <pc:chgData name="Ortiz, Casandra@DIR" userId="S::cortiz@dir.ca.gov::66e0d0a1-4fa0-4b84-b162-ffb6472b82b3" providerId="AD" clId="Web-{BD574C1D-2763-46E5-6A55-45E51C978B10}" dt="2022-09-23T16:48:10.698" v="42" actId="20577"/>
        <pc:sldMkLst>
          <pc:docMk/>
          <pc:sldMk cId="1062740141" sldId="394"/>
        </pc:sldMkLst>
        <pc:spChg chg="mod">
          <ac:chgData name="Ortiz, Casandra@DIR" userId="S::cortiz@dir.ca.gov::66e0d0a1-4fa0-4b84-b162-ffb6472b82b3" providerId="AD" clId="Web-{BD574C1D-2763-46E5-6A55-45E51C978B10}" dt="2022-09-23T16:48:10.698" v="42" actId="20577"/>
          <ac:spMkLst>
            <pc:docMk/>
            <pc:sldMk cId="1062740141" sldId="394"/>
            <ac:spMk id="2" creationId="{00000000-0000-0000-0000-000000000000}"/>
          </ac:spMkLst>
        </pc:spChg>
      </pc:sldChg>
      <pc:sldChg chg="modSp">
        <pc:chgData name="Ortiz, Casandra@DIR" userId="S::cortiz@dir.ca.gov::66e0d0a1-4fa0-4b84-b162-ffb6472b82b3" providerId="AD" clId="Web-{BD574C1D-2763-46E5-6A55-45E51C978B10}" dt="2022-09-23T16:47:29.525" v="22" actId="20577"/>
        <pc:sldMkLst>
          <pc:docMk/>
          <pc:sldMk cId="515868899" sldId="395"/>
        </pc:sldMkLst>
        <pc:spChg chg="mod">
          <ac:chgData name="Ortiz, Casandra@DIR" userId="S::cortiz@dir.ca.gov::66e0d0a1-4fa0-4b84-b162-ffb6472b82b3" providerId="AD" clId="Web-{BD574C1D-2763-46E5-6A55-45E51C978B10}" dt="2022-09-23T16:47:29.525" v="22" actId="20577"/>
          <ac:spMkLst>
            <pc:docMk/>
            <pc:sldMk cId="515868899" sldId="395"/>
            <ac:spMk id="2" creationId="{00000000-0000-0000-0000-000000000000}"/>
          </ac:spMkLst>
        </pc:spChg>
      </pc:sldChg>
      <pc:sldChg chg="modSp">
        <pc:chgData name="Ortiz, Casandra@DIR" userId="S::cortiz@dir.ca.gov::66e0d0a1-4fa0-4b84-b162-ffb6472b82b3" providerId="AD" clId="Web-{BD574C1D-2763-46E5-6A55-45E51C978B10}" dt="2022-09-23T17:07:19.134" v="106" actId="20577"/>
        <pc:sldMkLst>
          <pc:docMk/>
          <pc:sldMk cId="3371329565" sldId="398"/>
        </pc:sldMkLst>
        <pc:spChg chg="mod">
          <ac:chgData name="Ortiz, Casandra@DIR" userId="S::cortiz@dir.ca.gov::66e0d0a1-4fa0-4b84-b162-ffb6472b82b3" providerId="AD" clId="Web-{BD574C1D-2763-46E5-6A55-45E51C978B10}" dt="2022-09-23T17:07:19.134" v="106" actId="20577"/>
          <ac:spMkLst>
            <pc:docMk/>
            <pc:sldMk cId="3371329565" sldId="398"/>
            <ac:spMk id="6" creationId="{2C57C86A-23DA-5309-198B-5F7A0E29BEF6}"/>
          </ac:spMkLst>
        </pc:spChg>
        <pc:spChg chg="ord">
          <ac:chgData name="Ortiz, Casandra@DIR" userId="S::cortiz@dir.ca.gov::66e0d0a1-4fa0-4b84-b162-ffb6472b82b3" providerId="AD" clId="Web-{BD574C1D-2763-46E5-6A55-45E51C978B10}" dt="2022-09-23T16:56:13.454" v="74"/>
          <ac:spMkLst>
            <pc:docMk/>
            <pc:sldMk cId="3371329565" sldId="398"/>
            <ac:spMk id="7" creationId="{A4350EDC-C67E-0819-69D2-2A8F151B294F}"/>
          </ac:spMkLst>
        </pc:spChg>
        <pc:spChg chg="ord">
          <ac:chgData name="Ortiz, Casandra@DIR" userId="S::cortiz@dir.ca.gov::66e0d0a1-4fa0-4b84-b162-ffb6472b82b3" providerId="AD" clId="Web-{BD574C1D-2763-46E5-6A55-45E51C978B10}" dt="2022-09-23T16:56:13.782" v="75"/>
          <ac:spMkLst>
            <pc:docMk/>
            <pc:sldMk cId="3371329565" sldId="398"/>
            <ac:spMk id="9" creationId="{3C3C65FC-E896-93AC-CDE3-D84163964A76}"/>
          </ac:spMkLst>
        </pc:spChg>
        <pc:picChg chg="ord">
          <ac:chgData name="Ortiz, Casandra@DIR" userId="S::cortiz@dir.ca.gov::66e0d0a1-4fa0-4b84-b162-ffb6472b82b3" providerId="AD" clId="Web-{BD574C1D-2763-46E5-6A55-45E51C978B10}" dt="2022-09-23T16:56:14.126" v="76"/>
          <ac:picMkLst>
            <pc:docMk/>
            <pc:sldMk cId="3371329565" sldId="398"/>
            <ac:picMk id="11" creationId="{90290A3A-062C-5690-9A78-CA43CA83F621}"/>
          </ac:picMkLst>
        </pc:picChg>
      </pc:sldChg>
    </pc:docChg>
  </pc:docChgLst>
  <pc:docChgLst>
    <pc:chgData name="Etulle, Kristy@DIR" userId="S::ketulle@dir.ca.gov::9b79b62c-a8b6-43f8-8fd3-e4cbea3f82c4" providerId="AD" clId="Web-{6A3A4D2C-3AF2-49A4-BFA1-3534CB7BE152}"/>
    <pc:docChg chg="modSld">
      <pc:chgData name="Etulle, Kristy@DIR" userId="S::ketulle@dir.ca.gov::9b79b62c-a8b6-43f8-8fd3-e4cbea3f82c4" providerId="AD" clId="Web-{6A3A4D2C-3AF2-49A4-BFA1-3534CB7BE152}" dt="2022-09-20T20:52:56.796" v="287" actId="20577"/>
      <pc:docMkLst>
        <pc:docMk/>
      </pc:docMkLst>
      <pc:sldChg chg="modSp">
        <pc:chgData name="Etulle, Kristy@DIR" userId="S::ketulle@dir.ca.gov::9b79b62c-a8b6-43f8-8fd3-e4cbea3f82c4" providerId="AD" clId="Web-{6A3A4D2C-3AF2-49A4-BFA1-3534CB7BE152}" dt="2022-09-20T20:21:09.472" v="50"/>
        <pc:sldMkLst>
          <pc:docMk/>
          <pc:sldMk cId="0" sldId="257"/>
        </pc:sldMkLst>
        <pc:spChg chg="ord">
          <ac:chgData name="Etulle, Kristy@DIR" userId="S::ketulle@dir.ca.gov::9b79b62c-a8b6-43f8-8fd3-e4cbea3f82c4" providerId="AD" clId="Web-{6A3A4D2C-3AF2-49A4-BFA1-3534CB7BE152}" dt="2022-09-20T20:21:09.472" v="50"/>
          <ac:spMkLst>
            <pc:docMk/>
            <pc:sldMk cId="0" sldId="257"/>
            <ac:spMk id="3" creationId="{00000000-0000-0000-0000-000000000000}"/>
          </ac:spMkLst>
        </pc:spChg>
      </pc:sldChg>
      <pc:sldChg chg="modSp">
        <pc:chgData name="Etulle, Kristy@DIR" userId="S::ketulle@dir.ca.gov::9b79b62c-a8b6-43f8-8fd3-e4cbea3f82c4" providerId="AD" clId="Web-{6A3A4D2C-3AF2-49A4-BFA1-3534CB7BE152}" dt="2022-09-20T20:21:22.676" v="51"/>
        <pc:sldMkLst>
          <pc:docMk/>
          <pc:sldMk cId="0" sldId="258"/>
        </pc:sldMkLst>
        <pc:spChg chg="ord">
          <ac:chgData name="Etulle, Kristy@DIR" userId="S::ketulle@dir.ca.gov::9b79b62c-a8b6-43f8-8fd3-e4cbea3f82c4" providerId="AD" clId="Web-{6A3A4D2C-3AF2-49A4-BFA1-3534CB7BE152}" dt="2022-09-20T20:21:22.676" v="51"/>
          <ac:spMkLst>
            <pc:docMk/>
            <pc:sldMk cId="0" sldId="258"/>
            <ac:spMk id="4" creationId="{00000000-0000-0000-0000-000000000000}"/>
          </ac:spMkLst>
        </pc:spChg>
      </pc:sldChg>
      <pc:sldChg chg="modSp">
        <pc:chgData name="Etulle, Kristy@DIR" userId="S::ketulle@dir.ca.gov::9b79b62c-a8b6-43f8-8fd3-e4cbea3f82c4" providerId="AD" clId="Web-{6A3A4D2C-3AF2-49A4-BFA1-3534CB7BE152}" dt="2022-09-20T20:21:31.535" v="53"/>
        <pc:sldMkLst>
          <pc:docMk/>
          <pc:sldMk cId="0" sldId="259"/>
        </pc:sldMkLst>
        <pc:spChg chg="ord">
          <ac:chgData name="Etulle, Kristy@DIR" userId="S::ketulle@dir.ca.gov::9b79b62c-a8b6-43f8-8fd3-e4cbea3f82c4" providerId="AD" clId="Web-{6A3A4D2C-3AF2-49A4-BFA1-3534CB7BE152}" dt="2022-09-20T20:21:31.535" v="53"/>
          <ac:spMkLst>
            <pc:docMk/>
            <pc:sldMk cId="0" sldId="259"/>
            <ac:spMk id="3" creationId="{00000000-0000-0000-0000-000000000000}"/>
          </ac:spMkLst>
        </pc:spChg>
      </pc:sldChg>
      <pc:sldChg chg="modSp">
        <pc:chgData name="Etulle, Kristy@DIR" userId="S::ketulle@dir.ca.gov::9b79b62c-a8b6-43f8-8fd3-e4cbea3f82c4" providerId="AD" clId="Web-{6A3A4D2C-3AF2-49A4-BFA1-3534CB7BE152}" dt="2022-09-20T20:21:41.207" v="55"/>
        <pc:sldMkLst>
          <pc:docMk/>
          <pc:sldMk cId="0" sldId="260"/>
        </pc:sldMkLst>
        <pc:spChg chg="ord">
          <ac:chgData name="Etulle, Kristy@DIR" userId="S::ketulle@dir.ca.gov::9b79b62c-a8b6-43f8-8fd3-e4cbea3f82c4" providerId="AD" clId="Web-{6A3A4D2C-3AF2-49A4-BFA1-3534CB7BE152}" dt="2022-09-20T20:21:41.207" v="55"/>
          <ac:spMkLst>
            <pc:docMk/>
            <pc:sldMk cId="0" sldId="260"/>
            <ac:spMk id="3" creationId="{00000000-0000-0000-0000-000000000000}"/>
          </ac:spMkLst>
        </pc:spChg>
      </pc:sldChg>
      <pc:sldChg chg="modSp">
        <pc:chgData name="Etulle, Kristy@DIR" userId="S::ketulle@dir.ca.gov::9b79b62c-a8b6-43f8-8fd3-e4cbea3f82c4" providerId="AD" clId="Web-{6A3A4D2C-3AF2-49A4-BFA1-3534CB7BE152}" dt="2022-09-20T20:21:56.723" v="57"/>
        <pc:sldMkLst>
          <pc:docMk/>
          <pc:sldMk cId="0" sldId="261"/>
        </pc:sldMkLst>
        <pc:spChg chg="ord">
          <ac:chgData name="Etulle, Kristy@DIR" userId="S::ketulle@dir.ca.gov::9b79b62c-a8b6-43f8-8fd3-e4cbea3f82c4" providerId="AD" clId="Web-{6A3A4D2C-3AF2-49A4-BFA1-3534CB7BE152}" dt="2022-09-20T20:21:56.723" v="57"/>
          <ac:spMkLst>
            <pc:docMk/>
            <pc:sldMk cId="0" sldId="261"/>
            <ac:spMk id="3" creationId="{00000000-0000-0000-0000-000000000000}"/>
          </ac:spMkLst>
        </pc:spChg>
      </pc:sldChg>
      <pc:sldChg chg="modSp">
        <pc:chgData name="Etulle, Kristy@DIR" userId="S::ketulle@dir.ca.gov::9b79b62c-a8b6-43f8-8fd3-e4cbea3f82c4" providerId="AD" clId="Web-{6A3A4D2C-3AF2-49A4-BFA1-3534CB7BE152}" dt="2022-09-20T20:22:05.270" v="59"/>
        <pc:sldMkLst>
          <pc:docMk/>
          <pc:sldMk cId="0" sldId="262"/>
        </pc:sldMkLst>
        <pc:spChg chg="ord">
          <ac:chgData name="Etulle, Kristy@DIR" userId="S::ketulle@dir.ca.gov::9b79b62c-a8b6-43f8-8fd3-e4cbea3f82c4" providerId="AD" clId="Web-{6A3A4D2C-3AF2-49A4-BFA1-3534CB7BE152}" dt="2022-09-20T20:22:05.270" v="59"/>
          <ac:spMkLst>
            <pc:docMk/>
            <pc:sldMk cId="0" sldId="262"/>
            <ac:spMk id="3" creationId="{00000000-0000-0000-0000-000000000000}"/>
          </ac:spMkLst>
        </pc:spChg>
      </pc:sldChg>
      <pc:sldChg chg="modSp">
        <pc:chgData name="Etulle, Kristy@DIR" userId="S::ketulle@dir.ca.gov::9b79b62c-a8b6-43f8-8fd3-e4cbea3f82c4" providerId="AD" clId="Web-{6A3A4D2C-3AF2-49A4-BFA1-3534CB7BE152}" dt="2022-09-20T20:22:22.770" v="61"/>
        <pc:sldMkLst>
          <pc:docMk/>
          <pc:sldMk cId="0" sldId="263"/>
        </pc:sldMkLst>
        <pc:spChg chg="ord">
          <ac:chgData name="Etulle, Kristy@DIR" userId="S::ketulle@dir.ca.gov::9b79b62c-a8b6-43f8-8fd3-e4cbea3f82c4" providerId="AD" clId="Web-{6A3A4D2C-3AF2-49A4-BFA1-3534CB7BE152}" dt="2022-09-20T20:22:22.770" v="61"/>
          <ac:spMkLst>
            <pc:docMk/>
            <pc:sldMk cId="0" sldId="263"/>
            <ac:spMk id="3" creationId="{00000000-0000-0000-0000-000000000000}"/>
          </ac:spMkLst>
        </pc:spChg>
      </pc:sldChg>
      <pc:sldChg chg="modSp">
        <pc:chgData name="Etulle, Kristy@DIR" userId="S::ketulle@dir.ca.gov::9b79b62c-a8b6-43f8-8fd3-e4cbea3f82c4" providerId="AD" clId="Web-{6A3A4D2C-3AF2-49A4-BFA1-3534CB7BE152}" dt="2022-09-20T20:23:56.162" v="67"/>
        <pc:sldMkLst>
          <pc:docMk/>
          <pc:sldMk cId="0" sldId="264"/>
        </pc:sldMkLst>
        <pc:spChg chg="ord">
          <ac:chgData name="Etulle, Kristy@DIR" userId="S::ketulle@dir.ca.gov::9b79b62c-a8b6-43f8-8fd3-e4cbea3f82c4" providerId="AD" clId="Web-{6A3A4D2C-3AF2-49A4-BFA1-3534CB7BE152}" dt="2022-09-20T20:23:56.162" v="67"/>
          <ac:spMkLst>
            <pc:docMk/>
            <pc:sldMk cId="0" sldId="264"/>
            <ac:spMk id="6" creationId="{00000000-0000-0000-0000-000000000000}"/>
          </ac:spMkLst>
        </pc:spChg>
        <pc:picChg chg="mod">
          <ac:chgData name="Etulle, Kristy@DIR" userId="S::ketulle@dir.ca.gov::9b79b62c-a8b6-43f8-8fd3-e4cbea3f82c4" providerId="AD" clId="Web-{6A3A4D2C-3AF2-49A4-BFA1-3534CB7BE152}" dt="2022-09-20T20:23:05.130" v="65" actId="1076"/>
          <ac:picMkLst>
            <pc:docMk/>
            <pc:sldMk cId="0" sldId="264"/>
            <ac:picMk id="3" creationId="{00000000-0000-0000-0000-000000000000}"/>
          </ac:picMkLst>
        </pc:picChg>
      </pc:sldChg>
      <pc:sldChg chg="modSp">
        <pc:chgData name="Etulle, Kristy@DIR" userId="S::ketulle@dir.ca.gov::9b79b62c-a8b6-43f8-8fd3-e4cbea3f82c4" providerId="AD" clId="Web-{6A3A4D2C-3AF2-49A4-BFA1-3534CB7BE152}" dt="2022-09-20T20:24:45.319" v="69"/>
        <pc:sldMkLst>
          <pc:docMk/>
          <pc:sldMk cId="0" sldId="265"/>
        </pc:sldMkLst>
        <pc:spChg chg="ord">
          <ac:chgData name="Etulle, Kristy@DIR" userId="S::ketulle@dir.ca.gov::9b79b62c-a8b6-43f8-8fd3-e4cbea3f82c4" providerId="AD" clId="Web-{6A3A4D2C-3AF2-49A4-BFA1-3534CB7BE152}" dt="2022-09-20T20:24:45.319" v="69"/>
          <ac:spMkLst>
            <pc:docMk/>
            <pc:sldMk cId="0" sldId="265"/>
            <ac:spMk id="6" creationId="{00000000-0000-0000-0000-000000000000}"/>
          </ac:spMkLst>
        </pc:spChg>
      </pc:sldChg>
      <pc:sldChg chg="modSp">
        <pc:chgData name="Etulle, Kristy@DIR" userId="S::ketulle@dir.ca.gov::9b79b62c-a8b6-43f8-8fd3-e4cbea3f82c4" providerId="AD" clId="Web-{6A3A4D2C-3AF2-49A4-BFA1-3534CB7BE152}" dt="2022-09-20T20:25:07.913" v="72"/>
        <pc:sldMkLst>
          <pc:docMk/>
          <pc:sldMk cId="0" sldId="266"/>
        </pc:sldMkLst>
        <pc:spChg chg="ord">
          <ac:chgData name="Etulle, Kristy@DIR" userId="S::ketulle@dir.ca.gov::9b79b62c-a8b6-43f8-8fd3-e4cbea3f82c4" providerId="AD" clId="Web-{6A3A4D2C-3AF2-49A4-BFA1-3534CB7BE152}" dt="2022-09-20T20:25:02.460" v="71"/>
          <ac:spMkLst>
            <pc:docMk/>
            <pc:sldMk cId="0" sldId="266"/>
            <ac:spMk id="2" creationId="{00000000-0000-0000-0000-000000000000}"/>
          </ac:spMkLst>
        </pc:spChg>
        <pc:grpChg chg="ord">
          <ac:chgData name="Etulle, Kristy@DIR" userId="S::ketulle@dir.ca.gov::9b79b62c-a8b6-43f8-8fd3-e4cbea3f82c4" providerId="AD" clId="Web-{6A3A4D2C-3AF2-49A4-BFA1-3534CB7BE152}" dt="2022-09-20T20:25:07.913" v="72"/>
          <ac:grpSpMkLst>
            <pc:docMk/>
            <pc:sldMk cId="0" sldId="266"/>
            <ac:grpSpMk id="4" creationId="{00000000-0000-0000-0000-000000000000}"/>
          </ac:grpSpMkLst>
        </pc:grpChg>
      </pc:sldChg>
      <pc:sldChg chg="modSp">
        <pc:chgData name="Etulle, Kristy@DIR" userId="S::ketulle@dir.ca.gov::9b79b62c-a8b6-43f8-8fd3-e4cbea3f82c4" providerId="AD" clId="Web-{6A3A4D2C-3AF2-49A4-BFA1-3534CB7BE152}" dt="2022-09-20T20:25:24.960" v="74"/>
        <pc:sldMkLst>
          <pc:docMk/>
          <pc:sldMk cId="0" sldId="267"/>
        </pc:sldMkLst>
        <pc:spChg chg="ord">
          <ac:chgData name="Etulle, Kristy@DIR" userId="S::ketulle@dir.ca.gov::9b79b62c-a8b6-43f8-8fd3-e4cbea3f82c4" providerId="AD" clId="Web-{6A3A4D2C-3AF2-49A4-BFA1-3534CB7BE152}" dt="2022-09-20T20:25:24.960" v="74"/>
          <ac:spMkLst>
            <pc:docMk/>
            <pc:sldMk cId="0" sldId="267"/>
            <ac:spMk id="3" creationId="{00000000-0000-0000-0000-000000000000}"/>
          </ac:spMkLst>
        </pc:spChg>
      </pc:sldChg>
      <pc:sldChg chg="modSp">
        <pc:chgData name="Etulle, Kristy@DIR" userId="S::ketulle@dir.ca.gov::9b79b62c-a8b6-43f8-8fd3-e4cbea3f82c4" providerId="AD" clId="Web-{6A3A4D2C-3AF2-49A4-BFA1-3534CB7BE152}" dt="2022-09-20T20:25:57.992" v="77"/>
        <pc:sldMkLst>
          <pc:docMk/>
          <pc:sldMk cId="0" sldId="268"/>
        </pc:sldMkLst>
        <pc:spChg chg="ord">
          <ac:chgData name="Etulle, Kristy@DIR" userId="S::ketulle@dir.ca.gov::9b79b62c-a8b6-43f8-8fd3-e4cbea3f82c4" providerId="AD" clId="Web-{6A3A4D2C-3AF2-49A4-BFA1-3534CB7BE152}" dt="2022-09-20T20:25:46.226" v="76"/>
          <ac:spMkLst>
            <pc:docMk/>
            <pc:sldMk cId="0" sldId="268"/>
            <ac:spMk id="3" creationId="{00000000-0000-0000-0000-000000000000}"/>
          </ac:spMkLst>
        </pc:spChg>
        <pc:spChg chg="ord">
          <ac:chgData name="Etulle, Kristy@DIR" userId="S::ketulle@dir.ca.gov::9b79b62c-a8b6-43f8-8fd3-e4cbea3f82c4" providerId="AD" clId="Web-{6A3A4D2C-3AF2-49A4-BFA1-3534CB7BE152}" dt="2022-09-20T20:25:57.992" v="77"/>
          <ac:spMkLst>
            <pc:docMk/>
            <pc:sldMk cId="0" sldId="268"/>
            <ac:spMk id="4" creationId="{00000000-0000-0000-0000-000000000000}"/>
          </ac:spMkLst>
        </pc:spChg>
        <pc:spChg chg="ord">
          <ac:chgData name="Etulle, Kristy@DIR" userId="S::ketulle@dir.ca.gov::9b79b62c-a8b6-43f8-8fd3-e4cbea3f82c4" providerId="AD" clId="Web-{6A3A4D2C-3AF2-49A4-BFA1-3534CB7BE152}" dt="2022-09-20T20:25:38.460" v="75"/>
          <ac:spMkLst>
            <pc:docMk/>
            <pc:sldMk cId="0" sldId="268"/>
            <ac:spMk id="6" creationId="{00000000-0000-0000-0000-000000000000}"/>
          </ac:spMkLst>
        </pc:spChg>
      </pc:sldChg>
      <pc:sldChg chg="modSp">
        <pc:chgData name="Etulle, Kristy@DIR" userId="S::ketulle@dir.ca.gov::9b79b62c-a8b6-43f8-8fd3-e4cbea3f82c4" providerId="AD" clId="Web-{6A3A4D2C-3AF2-49A4-BFA1-3534CB7BE152}" dt="2022-09-20T20:38:11.237" v="79"/>
        <pc:sldMkLst>
          <pc:docMk/>
          <pc:sldMk cId="0" sldId="270"/>
        </pc:sldMkLst>
        <pc:spChg chg="ord">
          <ac:chgData name="Etulle, Kristy@DIR" userId="S::ketulle@dir.ca.gov::9b79b62c-a8b6-43f8-8fd3-e4cbea3f82c4" providerId="AD" clId="Web-{6A3A4D2C-3AF2-49A4-BFA1-3534CB7BE152}" dt="2022-09-20T20:38:11.237" v="79"/>
          <ac:spMkLst>
            <pc:docMk/>
            <pc:sldMk cId="0" sldId="270"/>
            <ac:spMk id="3" creationId="{00000000-0000-0000-0000-000000000000}"/>
          </ac:spMkLst>
        </pc:spChg>
      </pc:sldChg>
      <pc:sldChg chg="modSp">
        <pc:chgData name="Etulle, Kristy@DIR" userId="S::ketulle@dir.ca.gov::9b79b62c-a8b6-43f8-8fd3-e4cbea3f82c4" providerId="AD" clId="Web-{6A3A4D2C-3AF2-49A4-BFA1-3534CB7BE152}" dt="2022-09-20T20:38:24.612" v="81"/>
        <pc:sldMkLst>
          <pc:docMk/>
          <pc:sldMk cId="0" sldId="271"/>
        </pc:sldMkLst>
        <pc:spChg chg="ord">
          <ac:chgData name="Etulle, Kristy@DIR" userId="S::ketulle@dir.ca.gov::9b79b62c-a8b6-43f8-8fd3-e4cbea3f82c4" providerId="AD" clId="Web-{6A3A4D2C-3AF2-49A4-BFA1-3534CB7BE152}" dt="2022-09-20T20:38:24.612" v="81"/>
          <ac:spMkLst>
            <pc:docMk/>
            <pc:sldMk cId="0" sldId="271"/>
            <ac:spMk id="3" creationId="{00000000-0000-0000-0000-000000000000}"/>
          </ac:spMkLst>
        </pc:spChg>
      </pc:sldChg>
      <pc:sldChg chg="modSp">
        <pc:chgData name="Etulle, Kristy@DIR" userId="S::ketulle@dir.ca.gov::9b79b62c-a8b6-43f8-8fd3-e4cbea3f82c4" providerId="AD" clId="Web-{6A3A4D2C-3AF2-49A4-BFA1-3534CB7BE152}" dt="2022-09-20T20:38:32.784" v="85"/>
        <pc:sldMkLst>
          <pc:docMk/>
          <pc:sldMk cId="0" sldId="272"/>
        </pc:sldMkLst>
        <pc:spChg chg="ord">
          <ac:chgData name="Etulle, Kristy@DIR" userId="S::ketulle@dir.ca.gov::9b79b62c-a8b6-43f8-8fd3-e4cbea3f82c4" providerId="AD" clId="Web-{6A3A4D2C-3AF2-49A4-BFA1-3534CB7BE152}" dt="2022-09-20T20:38:30.237" v="83"/>
          <ac:spMkLst>
            <pc:docMk/>
            <pc:sldMk cId="0" sldId="272"/>
            <ac:spMk id="2" creationId="{00000000-0000-0000-0000-000000000000}"/>
          </ac:spMkLst>
        </pc:spChg>
        <pc:spChg chg="ord">
          <ac:chgData name="Etulle, Kristy@DIR" userId="S::ketulle@dir.ca.gov::9b79b62c-a8b6-43f8-8fd3-e4cbea3f82c4" providerId="AD" clId="Web-{6A3A4D2C-3AF2-49A4-BFA1-3534CB7BE152}" dt="2022-09-20T20:38:31.549" v="84"/>
          <ac:spMkLst>
            <pc:docMk/>
            <pc:sldMk cId="0" sldId="272"/>
            <ac:spMk id="3" creationId="{00000000-0000-0000-0000-000000000000}"/>
          </ac:spMkLst>
        </pc:spChg>
        <pc:spChg chg="ord">
          <ac:chgData name="Etulle, Kristy@DIR" userId="S::ketulle@dir.ca.gov::9b79b62c-a8b6-43f8-8fd3-e4cbea3f82c4" providerId="AD" clId="Web-{6A3A4D2C-3AF2-49A4-BFA1-3534CB7BE152}" dt="2022-09-20T20:38:32.784" v="85"/>
          <ac:spMkLst>
            <pc:docMk/>
            <pc:sldMk cId="0" sldId="272"/>
            <ac:spMk id="4" creationId="{00000000-0000-0000-0000-000000000000}"/>
          </ac:spMkLst>
        </pc:spChg>
      </pc:sldChg>
      <pc:sldChg chg="modSp">
        <pc:chgData name="Etulle, Kristy@DIR" userId="S::ketulle@dir.ca.gov::9b79b62c-a8b6-43f8-8fd3-e4cbea3f82c4" providerId="AD" clId="Web-{6A3A4D2C-3AF2-49A4-BFA1-3534CB7BE152}" dt="2022-09-20T20:38:42.331" v="87"/>
        <pc:sldMkLst>
          <pc:docMk/>
          <pc:sldMk cId="0" sldId="273"/>
        </pc:sldMkLst>
        <pc:spChg chg="ord">
          <ac:chgData name="Etulle, Kristy@DIR" userId="S::ketulle@dir.ca.gov::9b79b62c-a8b6-43f8-8fd3-e4cbea3f82c4" providerId="AD" clId="Web-{6A3A4D2C-3AF2-49A4-BFA1-3534CB7BE152}" dt="2022-09-20T20:38:42.331" v="87"/>
          <ac:spMkLst>
            <pc:docMk/>
            <pc:sldMk cId="0" sldId="273"/>
            <ac:spMk id="3" creationId="{00000000-0000-0000-0000-000000000000}"/>
          </ac:spMkLst>
        </pc:spChg>
      </pc:sldChg>
      <pc:sldChg chg="modSp">
        <pc:chgData name="Etulle, Kristy@DIR" userId="S::ketulle@dir.ca.gov::9b79b62c-a8b6-43f8-8fd3-e4cbea3f82c4" providerId="AD" clId="Web-{6A3A4D2C-3AF2-49A4-BFA1-3534CB7BE152}" dt="2022-09-20T20:39:01.019" v="90"/>
        <pc:sldMkLst>
          <pc:docMk/>
          <pc:sldMk cId="0" sldId="274"/>
        </pc:sldMkLst>
        <pc:spChg chg="ord">
          <ac:chgData name="Etulle, Kristy@DIR" userId="S::ketulle@dir.ca.gov::9b79b62c-a8b6-43f8-8fd3-e4cbea3f82c4" providerId="AD" clId="Web-{6A3A4D2C-3AF2-49A4-BFA1-3534CB7BE152}" dt="2022-09-20T20:38:56.878" v="89"/>
          <ac:spMkLst>
            <pc:docMk/>
            <pc:sldMk cId="0" sldId="274"/>
            <ac:spMk id="2" creationId="{00000000-0000-0000-0000-000000000000}"/>
          </ac:spMkLst>
        </pc:spChg>
        <pc:picChg chg="ord">
          <ac:chgData name="Etulle, Kristy@DIR" userId="S::ketulle@dir.ca.gov::9b79b62c-a8b6-43f8-8fd3-e4cbea3f82c4" providerId="AD" clId="Web-{6A3A4D2C-3AF2-49A4-BFA1-3534CB7BE152}" dt="2022-09-20T20:39:01.019" v="90"/>
          <ac:picMkLst>
            <pc:docMk/>
            <pc:sldMk cId="0" sldId="274"/>
            <ac:picMk id="4" creationId="{00000000-0000-0000-0000-000000000000}"/>
          </ac:picMkLst>
        </pc:picChg>
      </pc:sldChg>
      <pc:sldChg chg="modSp">
        <pc:chgData name="Etulle, Kristy@DIR" userId="S::ketulle@dir.ca.gov::9b79b62c-a8b6-43f8-8fd3-e4cbea3f82c4" providerId="AD" clId="Web-{6A3A4D2C-3AF2-49A4-BFA1-3534CB7BE152}" dt="2022-09-20T20:39:16.972" v="91"/>
        <pc:sldMkLst>
          <pc:docMk/>
          <pc:sldMk cId="0" sldId="275"/>
        </pc:sldMkLst>
        <pc:spChg chg="ord">
          <ac:chgData name="Etulle, Kristy@DIR" userId="S::ketulle@dir.ca.gov::9b79b62c-a8b6-43f8-8fd3-e4cbea3f82c4" providerId="AD" clId="Web-{6A3A4D2C-3AF2-49A4-BFA1-3534CB7BE152}" dt="2022-09-20T20:39:16.972" v="91"/>
          <ac:spMkLst>
            <pc:docMk/>
            <pc:sldMk cId="0" sldId="275"/>
            <ac:spMk id="4" creationId="{00000000-0000-0000-0000-000000000000}"/>
          </ac:spMkLst>
        </pc:spChg>
      </pc:sldChg>
      <pc:sldChg chg="modSp">
        <pc:chgData name="Etulle, Kristy@DIR" userId="S::ketulle@dir.ca.gov::9b79b62c-a8b6-43f8-8fd3-e4cbea3f82c4" providerId="AD" clId="Web-{6A3A4D2C-3AF2-49A4-BFA1-3534CB7BE152}" dt="2022-09-20T20:39:26.097" v="92"/>
        <pc:sldMkLst>
          <pc:docMk/>
          <pc:sldMk cId="0" sldId="276"/>
        </pc:sldMkLst>
        <pc:spChg chg="ord">
          <ac:chgData name="Etulle, Kristy@DIR" userId="S::ketulle@dir.ca.gov::9b79b62c-a8b6-43f8-8fd3-e4cbea3f82c4" providerId="AD" clId="Web-{6A3A4D2C-3AF2-49A4-BFA1-3534CB7BE152}" dt="2022-09-20T20:39:26.097" v="92"/>
          <ac:spMkLst>
            <pc:docMk/>
            <pc:sldMk cId="0" sldId="276"/>
            <ac:spMk id="4" creationId="{00000000-0000-0000-0000-000000000000}"/>
          </ac:spMkLst>
        </pc:spChg>
      </pc:sldChg>
      <pc:sldChg chg="modSp">
        <pc:chgData name="Etulle, Kristy@DIR" userId="S::ketulle@dir.ca.gov::9b79b62c-a8b6-43f8-8fd3-e4cbea3f82c4" providerId="AD" clId="Web-{6A3A4D2C-3AF2-49A4-BFA1-3534CB7BE152}" dt="2022-09-20T20:40:35.051" v="94"/>
        <pc:sldMkLst>
          <pc:docMk/>
          <pc:sldMk cId="0" sldId="284"/>
        </pc:sldMkLst>
        <pc:spChg chg="ord">
          <ac:chgData name="Etulle, Kristy@DIR" userId="S::ketulle@dir.ca.gov::9b79b62c-a8b6-43f8-8fd3-e4cbea3f82c4" providerId="AD" clId="Web-{6A3A4D2C-3AF2-49A4-BFA1-3534CB7BE152}" dt="2022-09-20T20:40:35.051" v="94"/>
          <ac:spMkLst>
            <pc:docMk/>
            <pc:sldMk cId="0" sldId="284"/>
            <ac:spMk id="3" creationId="{00000000-0000-0000-0000-000000000000}"/>
          </ac:spMkLst>
        </pc:spChg>
      </pc:sldChg>
      <pc:sldChg chg="modSp">
        <pc:chgData name="Etulle, Kristy@DIR" userId="S::ketulle@dir.ca.gov::9b79b62c-a8b6-43f8-8fd3-e4cbea3f82c4" providerId="AD" clId="Web-{6A3A4D2C-3AF2-49A4-BFA1-3534CB7BE152}" dt="2022-09-20T20:40:40.520" v="96"/>
        <pc:sldMkLst>
          <pc:docMk/>
          <pc:sldMk cId="0" sldId="285"/>
        </pc:sldMkLst>
        <pc:spChg chg="ord">
          <ac:chgData name="Etulle, Kristy@DIR" userId="S::ketulle@dir.ca.gov::9b79b62c-a8b6-43f8-8fd3-e4cbea3f82c4" providerId="AD" clId="Web-{6A3A4D2C-3AF2-49A4-BFA1-3534CB7BE152}" dt="2022-09-20T20:40:40.520" v="96"/>
          <ac:spMkLst>
            <pc:docMk/>
            <pc:sldMk cId="0" sldId="285"/>
            <ac:spMk id="3" creationId="{00000000-0000-0000-0000-000000000000}"/>
          </ac:spMkLst>
        </pc:spChg>
      </pc:sldChg>
      <pc:sldChg chg="modSp">
        <pc:chgData name="Etulle, Kristy@DIR" userId="S::ketulle@dir.ca.gov::9b79b62c-a8b6-43f8-8fd3-e4cbea3f82c4" providerId="AD" clId="Web-{6A3A4D2C-3AF2-49A4-BFA1-3534CB7BE152}" dt="2022-09-20T20:46:23.540" v="234" actId="20577"/>
        <pc:sldMkLst>
          <pc:docMk/>
          <pc:sldMk cId="0" sldId="286"/>
        </pc:sldMkLst>
        <pc:spChg chg="mod ord">
          <ac:chgData name="Etulle, Kristy@DIR" userId="S::ketulle@dir.ca.gov::9b79b62c-a8b6-43f8-8fd3-e4cbea3f82c4" providerId="AD" clId="Web-{6A3A4D2C-3AF2-49A4-BFA1-3534CB7BE152}" dt="2022-09-20T20:46:23.540" v="234" actId="20577"/>
          <ac:spMkLst>
            <pc:docMk/>
            <pc:sldMk cId="0" sldId="286"/>
            <ac:spMk id="3" creationId="{00000000-0000-0000-0000-000000000000}"/>
          </ac:spMkLst>
        </pc:spChg>
      </pc:sldChg>
      <pc:sldChg chg="modSp">
        <pc:chgData name="Etulle, Kristy@DIR" userId="S::ketulle@dir.ca.gov::9b79b62c-a8b6-43f8-8fd3-e4cbea3f82c4" providerId="AD" clId="Web-{6A3A4D2C-3AF2-49A4-BFA1-3534CB7BE152}" dt="2022-09-20T20:46:47.416" v="237"/>
        <pc:sldMkLst>
          <pc:docMk/>
          <pc:sldMk cId="0" sldId="287"/>
        </pc:sldMkLst>
        <pc:spChg chg="ord">
          <ac:chgData name="Etulle, Kristy@DIR" userId="S::ketulle@dir.ca.gov::9b79b62c-a8b6-43f8-8fd3-e4cbea3f82c4" providerId="AD" clId="Web-{6A3A4D2C-3AF2-49A4-BFA1-3534CB7BE152}" dt="2022-09-20T20:46:47.416" v="237"/>
          <ac:spMkLst>
            <pc:docMk/>
            <pc:sldMk cId="0" sldId="287"/>
            <ac:spMk id="3" creationId="{00000000-0000-0000-0000-000000000000}"/>
          </ac:spMkLst>
        </pc:spChg>
      </pc:sldChg>
      <pc:sldChg chg="modSp">
        <pc:chgData name="Etulle, Kristy@DIR" userId="S::ketulle@dir.ca.gov::9b79b62c-a8b6-43f8-8fd3-e4cbea3f82c4" providerId="AD" clId="Web-{6A3A4D2C-3AF2-49A4-BFA1-3534CB7BE152}" dt="2022-09-20T20:17:00.141" v="48"/>
        <pc:sldMkLst>
          <pc:docMk/>
          <pc:sldMk cId="0" sldId="297"/>
        </pc:sldMkLst>
        <pc:spChg chg="ord">
          <ac:chgData name="Etulle, Kristy@DIR" userId="S::ketulle@dir.ca.gov::9b79b62c-a8b6-43f8-8fd3-e4cbea3f82c4" providerId="AD" clId="Web-{6A3A4D2C-3AF2-49A4-BFA1-3534CB7BE152}" dt="2022-09-20T20:17:00.141" v="48"/>
          <ac:spMkLst>
            <pc:docMk/>
            <pc:sldMk cId="0" sldId="297"/>
            <ac:spMk id="3" creationId="{00000000-0000-0000-0000-000000000000}"/>
          </ac:spMkLst>
        </pc:spChg>
      </pc:sldChg>
      <pc:sldChg chg="modSp">
        <pc:chgData name="Etulle, Kristy@DIR" userId="S::ketulle@dir.ca.gov::9b79b62c-a8b6-43f8-8fd3-e4cbea3f82c4" providerId="AD" clId="Web-{6A3A4D2C-3AF2-49A4-BFA1-3534CB7BE152}" dt="2022-09-20T20:16:33.547" v="46"/>
        <pc:sldMkLst>
          <pc:docMk/>
          <pc:sldMk cId="0" sldId="298"/>
        </pc:sldMkLst>
        <pc:spChg chg="ord">
          <ac:chgData name="Etulle, Kristy@DIR" userId="S::ketulle@dir.ca.gov::9b79b62c-a8b6-43f8-8fd3-e4cbea3f82c4" providerId="AD" clId="Web-{6A3A4D2C-3AF2-49A4-BFA1-3534CB7BE152}" dt="2022-09-20T20:16:33.547" v="46"/>
          <ac:spMkLst>
            <pc:docMk/>
            <pc:sldMk cId="0" sldId="298"/>
            <ac:spMk id="3" creationId="{00000000-0000-0000-0000-000000000000}"/>
          </ac:spMkLst>
        </pc:spChg>
      </pc:sldChg>
      <pc:sldChg chg="modSp">
        <pc:chgData name="Etulle, Kristy@DIR" userId="S::ketulle@dir.ca.gov::9b79b62c-a8b6-43f8-8fd3-e4cbea3f82c4" providerId="AD" clId="Web-{6A3A4D2C-3AF2-49A4-BFA1-3534CB7BE152}" dt="2022-09-20T20:16:15.703" v="44"/>
        <pc:sldMkLst>
          <pc:docMk/>
          <pc:sldMk cId="0" sldId="299"/>
        </pc:sldMkLst>
        <pc:spChg chg="ord">
          <ac:chgData name="Etulle, Kristy@DIR" userId="S::ketulle@dir.ca.gov::9b79b62c-a8b6-43f8-8fd3-e4cbea3f82c4" providerId="AD" clId="Web-{6A3A4D2C-3AF2-49A4-BFA1-3534CB7BE152}" dt="2022-09-20T20:16:15.703" v="44"/>
          <ac:spMkLst>
            <pc:docMk/>
            <pc:sldMk cId="0" sldId="299"/>
            <ac:spMk id="3" creationId="{00000000-0000-0000-0000-000000000000}"/>
          </ac:spMkLst>
        </pc:spChg>
      </pc:sldChg>
      <pc:sldChg chg="modSp">
        <pc:chgData name="Etulle, Kristy@DIR" userId="S::ketulle@dir.ca.gov::9b79b62c-a8b6-43f8-8fd3-e4cbea3f82c4" providerId="AD" clId="Web-{6A3A4D2C-3AF2-49A4-BFA1-3534CB7BE152}" dt="2022-09-20T20:52:56.796" v="287" actId="20577"/>
        <pc:sldMkLst>
          <pc:docMk/>
          <pc:sldMk cId="0" sldId="300"/>
        </pc:sldMkLst>
        <pc:spChg chg="mod ord">
          <ac:chgData name="Etulle, Kristy@DIR" userId="S::ketulle@dir.ca.gov::9b79b62c-a8b6-43f8-8fd3-e4cbea3f82c4" providerId="AD" clId="Web-{6A3A4D2C-3AF2-49A4-BFA1-3534CB7BE152}" dt="2022-09-20T20:52:56.796" v="287" actId="20577"/>
          <ac:spMkLst>
            <pc:docMk/>
            <pc:sldMk cId="0" sldId="300"/>
            <ac:spMk id="3" creationId="{00000000-0000-0000-0000-000000000000}"/>
          </ac:spMkLst>
        </pc:spChg>
      </pc:sldChg>
      <pc:sldChg chg="modSp">
        <pc:chgData name="Etulle, Kristy@DIR" userId="S::ketulle@dir.ca.gov::9b79b62c-a8b6-43f8-8fd3-e4cbea3f82c4" providerId="AD" clId="Web-{6A3A4D2C-3AF2-49A4-BFA1-3534CB7BE152}" dt="2022-09-20T20:11:55.183" v="40" actId="14100"/>
        <pc:sldMkLst>
          <pc:docMk/>
          <pc:sldMk cId="0" sldId="350"/>
        </pc:sldMkLst>
        <pc:spChg chg="mod">
          <ac:chgData name="Etulle, Kristy@DIR" userId="S::ketulle@dir.ca.gov::9b79b62c-a8b6-43f8-8fd3-e4cbea3f82c4" providerId="AD" clId="Web-{6A3A4D2C-3AF2-49A4-BFA1-3534CB7BE152}" dt="2022-09-20T20:11:55.183" v="40" actId="14100"/>
          <ac:spMkLst>
            <pc:docMk/>
            <pc:sldMk cId="0" sldId="350"/>
            <ac:spMk id="6" creationId="{00000000-0000-0000-0000-000000000000}"/>
          </ac:spMkLst>
        </pc:spChg>
      </pc:sldChg>
      <pc:sldChg chg="modSp">
        <pc:chgData name="Etulle, Kristy@DIR" userId="S::ketulle@dir.ca.gov::9b79b62c-a8b6-43f8-8fd3-e4cbea3f82c4" providerId="AD" clId="Web-{6A3A4D2C-3AF2-49A4-BFA1-3534CB7BE152}" dt="2022-09-20T20:11:45.293" v="39" actId="14100"/>
        <pc:sldMkLst>
          <pc:docMk/>
          <pc:sldMk cId="0" sldId="352"/>
        </pc:sldMkLst>
        <pc:spChg chg="mod">
          <ac:chgData name="Etulle, Kristy@DIR" userId="S::ketulle@dir.ca.gov::9b79b62c-a8b6-43f8-8fd3-e4cbea3f82c4" providerId="AD" clId="Web-{6A3A4D2C-3AF2-49A4-BFA1-3534CB7BE152}" dt="2022-09-20T20:11:45.293" v="39" actId="14100"/>
          <ac:spMkLst>
            <pc:docMk/>
            <pc:sldMk cId="0" sldId="352"/>
            <ac:spMk id="4" creationId="{00000000-0000-0000-0000-000000000000}"/>
          </ac:spMkLst>
        </pc:spChg>
      </pc:sldChg>
      <pc:sldChg chg="modSp">
        <pc:chgData name="Etulle, Kristy@DIR" userId="S::ketulle@dir.ca.gov::9b79b62c-a8b6-43f8-8fd3-e4cbea3f82c4" providerId="AD" clId="Web-{6A3A4D2C-3AF2-49A4-BFA1-3534CB7BE152}" dt="2022-09-20T20:11:27.245" v="38"/>
        <pc:sldMkLst>
          <pc:docMk/>
          <pc:sldMk cId="0" sldId="353"/>
        </pc:sldMkLst>
        <pc:spChg chg="ord">
          <ac:chgData name="Etulle, Kristy@DIR" userId="S::ketulle@dir.ca.gov::9b79b62c-a8b6-43f8-8fd3-e4cbea3f82c4" providerId="AD" clId="Web-{6A3A4D2C-3AF2-49A4-BFA1-3534CB7BE152}" dt="2022-09-20T20:10:45.714" v="36"/>
          <ac:spMkLst>
            <pc:docMk/>
            <pc:sldMk cId="0" sldId="353"/>
            <ac:spMk id="2" creationId="{00000000-0000-0000-0000-000000000000}"/>
          </ac:spMkLst>
        </pc:spChg>
        <pc:spChg chg="mod">
          <ac:chgData name="Etulle, Kristy@DIR" userId="S::ketulle@dir.ca.gov::9b79b62c-a8b6-43f8-8fd3-e4cbea3f82c4" providerId="AD" clId="Web-{6A3A4D2C-3AF2-49A4-BFA1-3534CB7BE152}" dt="2022-09-20T20:09:48.322" v="35" actId="20577"/>
          <ac:spMkLst>
            <pc:docMk/>
            <pc:sldMk cId="0" sldId="353"/>
            <ac:spMk id="3" creationId="{00000000-0000-0000-0000-000000000000}"/>
          </ac:spMkLst>
        </pc:spChg>
        <pc:spChg chg="mod ord">
          <ac:chgData name="Etulle, Kristy@DIR" userId="S::ketulle@dir.ca.gov::9b79b62c-a8b6-43f8-8fd3-e4cbea3f82c4" providerId="AD" clId="Web-{6A3A4D2C-3AF2-49A4-BFA1-3534CB7BE152}" dt="2022-09-20T20:11:27.245" v="38"/>
          <ac:spMkLst>
            <pc:docMk/>
            <pc:sldMk cId="0" sldId="353"/>
            <ac:spMk id="4" creationId="{00000000-0000-0000-0000-000000000000}"/>
          </ac:spMkLst>
        </pc:spChg>
      </pc:sldChg>
      <pc:sldChg chg="modSp">
        <pc:chgData name="Etulle, Kristy@DIR" userId="S::ketulle@dir.ca.gov::9b79b62c-a8b6-43f8-8fd3-e4cbea3f82c4" providerId="AD" clId="Web-{6A3A4D2C-3AF2-49A4-BFA1-3534CB7BE152}" dt="2022-09-20T20:46:33.087" v="235"/>
        <pc:sldMkLst>
          <pc:docMk/>
          <pc:sldMk cId="3708440316" sldId="375"/>
        </pc:sldMkLst>
        <pc:spChg chg="mod ord">
          <ac:chgData name="Etulle, Kristy@DIR" userId="S::ketulle@dir.ca.gov::9b79b62c-a8b6-43f8-8fd3-e4cbea3f82c4" providerId="AD" clId="Web-{6A3A4D2C-3AF2-49A4-BFA1-3534CB7BE152}" dt="2022-09-20T20:46:33.087" v="235"/>
          <ac:spMkLst>
            <pc:docMk/>
            <pc:sldMk cId="3708440316" sldId="375"/>
            <ac:spMk id="3" creationId="{9C8E3C69-34EB-994F-EB02-ED84504AC1D9}"/>
          </ac:spMkLst>
        </pc:spChg>
      </pc:sldChg>
    </pc:docChg>
  </pc:docChgLst>
  <pc:docChgLst>
    <pc:chgData name="Clanton, Lori@DIR" userId="S::lclanton@dir.ca.gov::d0611ffe-ae2c-4b80-8af3-4275d1158fbb" providerId="AD" clId="Web-{F0BB2E3F-FAE3-4D87-9663-536C6D867048}"/>
    <pc:docChg chg="modSld">
      <pc:chgData name="Clanton, Lori@DIR" userId="S::lclanton@dir.ca.gov::d0611ffe-ae2c-4b80-8af3-4275d1158fbb" providerId="AD" clId="Web-{F0BB2E3F-FAE3-4D87-9663-536C6D867048}" dt="2022-09-22T18:18:12.947" v="7" actId="20577"/>
      <pc:docMkLst>
        <pc:docMk/>
      </pc:docMkLst>
      <pc:sldChg chg="modSp">
        <pc:chgData name="Clanton, Lori@DIR" userId="S::lclanton@dir.ca.gov::d0611ffe-ae2c-4b80-8af3-4275d1158fbb" providerId="AD" clId="Web-{F0BB2E3F-FAE3-4D87-9663-536C6D867048}" dt="2022-09-22T18:18:12.947" v="7" actId="20577"/>
        <pc:sldMkLst>
          <pc:docMk/>
          <pc:sldMk cId="1062740141" sldId="394"/>
        </pc:sldMkLst>
        <pc:spChg chg="mod">
          <ac:chgData name="Clanton, Lori@DIR" userId="S::lclanton@dir.ca.gov::d0611ffe-ae2c-4b80-8af3-4275d1158fbb" providerId="AD" clId="Web-{F0BB2E3F-FAE3-4D87-9663-536C6D867048}" dt="2022-09-22T18:18:12.947" v="7" actId="20577"/>
          <ac:spMkLst>
            <pc:docMk/>
            <pc:sldMk cId="1062740141" sldId="394"/>
            <ac:spMk id="3" creationId="{00000000-0000-0000-0000-000000000000}"/>
          </ac:spMkLst>
        </pc:spChg>
      </pc:sldChg>
      <pc:sldChg chg="modSp">
        <pc:chgData name="Clanton, Lori@DIR" userId="S::lclanton@dir.ca.gov::d0611ffe-ae2c-4b80-8af3-4275d1158fbb" providerId="AD" clId="Web-{F0BB2E3F-FAE3-4D87-9663-536C6D867048}" dt="2022-09-22T18:17:51.619" v="4" actId="20577"/>
        <pc:sldMkLst>
          <pc:docMk/>
          <pc:sldMk cId="515868899" sldId="395"/>
        </pc:sldMkLst>
        <pc:spChg chg="mod">
          <ac:chgData name="Clanton, Lori@DIR" userId="S::lclanton@dir.ca.gov::d0611ffe-ae2c-4b80-8af3-4275d1158fbb" providerId="AD" clId="Web-{F0BB2E3F-FAE3-4D87-9663-536C6D867048}" dt="2022-09-22T18:17:51.619" v="4" actId="20577"/>
          <ac:spMkLst>
            <pc:docMk/>
            <pc:sldMk cId="515868899" sldId="395"/>
            <ac:spMk id="3" creationId="{00000000-0000-0000-0000-000000000000}"/>
          </ac:spMkLst>
        </pc:spChg>
      </pc:sldChg>
    </pc:docChg>
  </pc:docChgLst>
  <pc:docChgLst>
    <pc:chgData name="Ortiz, Casandra@DIR" userId="S::cortiz@dir.ca.gov::66e0d0a1-4fa0-4b84-b162-ffb6472b82b3" providerId="AD" clId="Web-{BF5002E6-531C-18AF-C283-D94218886C99}"/>
    <pc:docChg chg="modSld">
      <pc:chgData name="Ortiz, Casandra@DIR" userId="S::cortiz@dir.ca.gov::66e0d0a1-4fa0-4b84-b162-ffb6472b82b3" providerId="AD" clId="Web-{BF5002E6-531C-18AF-C283-D94218886C99}" dt="2022-09-26T18:25:04.640" v="244"/>
      <pc:docMkLst>
        <pc:docMk/>
      </pc:docMkLst>
      <pc:sldChg chg="modSp">
        <pc:chgData name="Ortiz, Casandra@DIR" userId="S::cortiz@dir.ca.gov::66e0d0a1-4fa0-4b84-b162-ffb6472b82b3" providerId="AD" clId="Web-{BF5002E6-531C-18AF-C283-D94218886C99}" dt="2022-09-26T18:20:33.308" v="198"/>
        <pc:sldMkLst>
          <pc:docMk/>
          <pc:sldMk cId="0" sldId="278"/>
        </pc:sldMkLst>
        <pc:spChg chg="mod">
          <ac:chgData name="Ortiz, Casandra@DIR" userId="S::cortiz@dir.ca.gov::66e0d0a1-4fa0-4b84-b162-ffb6472b82b3" providerId="AD" clId="Web-{BF5002E6-531C-18AF-C283-D94218886C99}" dt="2022-09-26T18:20:16.558" v="191"/>
          <ac:spMkLst>
            <pc:docMk/>
            <pc:sldMk cId="0" sldId="278"/>
            <ac:spMk id="2" creationId="{00000000-0000-0000-0000-000000000000}"/>
          </ac:spMkLst>
        </pc:spChg>
        <pc:spChg chg="ord">
          <ac:chgData name="Ortiz, Casandra@DIR" userId="S::cortiz@dir.ca.gov::66e0d0a1-4fa0-4b84-b162-ffb6472b82b3" providerId="AD" clId="Web-{BF5002E6-531C-18AF-C283-D94218886C99}" dt="2022-09-26T18:20:19.902" v="193"/>
          <ac:spMkLst>
            <pc:docMk/>
            <pc:sldMk cId="0" sldId="278"/>
            <ac:spMk id="3" creationId="{00000000-0000-0000-0000-000000000000}"/>
          </ac:spMkLst>
        </pc:spChg>
        <pc:spChg chg="ord">
          <ac:chgData name="Ortiz, Casandra@DIR" userId="S::cortiz@dir.ca.gov::66e0d0a1-4fa0-4b84-b162-ffb6472b82b3" providerId="AD" clId="Web-{BF5002E6-531C-18AF-C283-D94218886C99}" dt="2022-09-26T18:20:19.495" v="192"/>
          <ac:spMkLst>
            <pc:docMk/>
            <pc:sldMk cId="0" sldId="278"/>
            <ac:spMk id="4" creationId="{00000000-0000-0000-0000-000000000000}"/>
          </ac:spMkLst>
        </pc:spChg>
        <pc:spChg chg="ord">
          <ac:chgData name="Ortiz, Casandra@DIR" userId="S::cortiz@dir.ca.gov::66e0d0a1-4fa0-4b84-b162-ffb6472b82b3" providerId="AD" clId="Web-{BF5002E6-531C-18AF-C283-D94218886C99}" dt="2022-09-26T18:20:33.308" v="198"/>
          <ac:spMkLst>
            <pc:docMk/>
            <pc:sldMk cId="0" sldId="278"/>
            <ac:spMk id="10" creationId="{61243D7E-6536-4AE8-EC4E-54FE54E8EC56}"/>
          </ac:spMkLst>
        </pc:spChg>
        <pc:picChg chg="ord">
          <ac:chgData name="Ortiz, Casandra@DIR" userId="S::cortiz@dir.ca.gov::66e0d0a1-4fa0-4b84-b162-ffb6472b82b3" providerId="AD" clId="Web-{BF5002E6-531C-18AF-C283-D94218886C99}" dt="2022-09-26T18:20:29.292" v="196"/>
          <ac:picMkLst>
            <pc:docMk/>
            <pc:sldMk cId="0" sldId="278"/>
            <ac:picMk id="8" creationId="{C3BB76FB-814D-F123-7C88-AFCE35E6D10E}"/>
          </ac:picMkLst>
        </pc:picChg>
      </pc:sldChg>
      <pc:sldChg chg="modSp">
        <pc:chgData name="Ortiz, Casandra@DIR" userId="S::cortiz@dir.ca.gov::66e0d0a1-4fa0-4b84-b162-ffb6472b82b3" providerId="AD" clId="Web-{BF5002E6-531C-18AF-C283-D94218886C99}" dt="2022-09-26T18:20:56.137" v="201"/>
        <pc:sldMkLst>
          <pc:docMk/>
          <pc:sldMk cId="0" sldId="279"/>
        </pc:sldMkLst>
        <pc:spChg chg="mod">
          <ac:chgData name="Ortiz, Casandra@DIR" userId="S::cortiz@dir.ca.gov::66e0d0a1-4fa0-4b84-b162-ffb6472b82b3" providerId="AD" clId="Web-{BF5002E6-531C-18AF-C283-D94218886C99}" dt="2022-09-26T18:20:53.340" v="199"/>
          <ac:spMkLst>
            <pc:docMk/>
            <pc:sldMk cId="0" sldId="279"/>
            <ac:spMk id="2" creationId="{00000000-0000-0000-0000-000000000000}"/>
          </ac:spMkLst>
        </pc:spChg>
        <pc:spChg chg="ord">
          <ac:chgData name="Ortiz, Casandra@DIR" userId="S::cortiz@dir.ca.gov::66e0d0a1-4fa0-4b84-b162-ffb6472b82b3" providerId="AD" clId="Web-{BF5002E6-531C-18AF-C283-D94218886C99}" dt="2022-09-26T18:20:56.137" v="201"/>
          <ac:spMkLst>
            <pc:docMk/>
            <pc:sldMk cId="0" sldId="279"/>
            <ac:spMk id="3" creationId="{00000000-0000-0000-0000-000000000000}"/>
          </ac:spMkLst>
        </pc:spChg>
        <pc:spChg chg="ord">
          <ac:chgData name="Ortiz, Casandra@DIR" userId="S::cortiz@dir.ca.gov::66e0d0a1-4fa0-4b84-b162-ffb6472b82b3" providerId="AD" clId="Web-{BF5002E6-531C-18AF-C283-D94218886C99}" dt="2022-09-26T18:20:55.449" v="200"/>
          <ac:spMkLst>
            <pc:docMk/>
            <pc:sldMk cId="0" sldId="279"/>
            <ac:spMk id="4" creationId="{00000000-0000-0000-0000-000000000000}"/>
          </ac:spMkLst>
        </pc:spChg>
      </pc:sldChg>
      <pc:sldChg chg="modSp">
        <pc:chgData name="Ortiz, Casandra@DIR" userId="S::cortiz@dir.ca.gov::66e0d0a1-4fa0-4b84-b162-ffb6472b82b3" providerId="AD" clId="Web-{BF5002E6-531C-18AF-C283-D94218886C99}" dt="2022-09-26T18:21:12.074" v="204"/>
        <pc:sldMkLst>
          <pc:docMk/>
          <pc:sldMk cId="0" sldId="280"/>
        </pc:sldMkLst>
        <pc:spChg chg="mod">
          <ac:chgData name="Ortiz, Casandra@DIR" userId="S::cortiz@dir.ca.gov::66e0d0a1-4fa0-4b84-b162-ffb6472b82b3" providerId="AD" clId="Web-{BF5002E6-531C-18AF-C283-D94218886C99}" dt="2022-09-26T18:21:08.434" v="202"/>
          <ac:spMkLst>
            <pc:docMk/>
            <pc:sldMk cId="0" sldId="280"/>
            <ac:spMk id="2" creationId="{00000000-0000-0000-0000-000000000000}"/>
          </ac:spMkLst>
        </pc:spChg>
        <pc:spChg chg="ord">
          <ac:chgData name="Ortiz, Casandra@DIR" userId="S::cortiz@dir.ca.gov::66e0d0a1-4fa0-4b84-b162-ffb6472b82b3" providerId="AD" clId="Web-{BF5002E6-531C-18AF-C283-D94218886C99}" dt="2022-09-26T18:21:12.074" v="204"/>
          <ac:spMkLst>
            <pc:docMk/>
            <pc:sldMk cId="0" sldId="280"/>
            <ac:spMk id="3" creationId="{00000000-0000-0000-0000-000000000000}"/>
          </ac:spMkLst>
        </pc:spChg>
        <pc:spChg chg="ord">
          <ac:chgData name="Ortiz, Casandra@DIR" userId="S::cortiz@dir.ca.gov::66e0d0a1-4fa0-4b84-b162-ffb6472b82b3" providerId="AD" clId="Web-{BF5002E6-531C-18AF-C283-D94218886C99}" dt="2022-09-26T18:21:11.590" v="203"/>
          <ac:spMkLst>
            <pc:docMk/>
            <pc:sldMk cId="0" sldId="280"/>
            <ac:spMk id="4" creationId="{00000000-0000-0000-0000-000000000000}"/>
          </ac:spMkLst>
        </pc:spChg>
      </pc:sldChg>
      <pc:sldChg chg="modSp">
        <pc:chgData name="Ortiz, Casandra@DIR" userId="S::cortiz@dir.ca.gov::66e0d0a1-4fa0-4b84-b162-ffb6472b82b3" providerId="AD" clId="Web-{BF5002E6-531C-18AF-C283-D94218886C99}" dt="2022-09-26T18:25:04.640" v="244"/>
        <pc:sldMkLst>
          <pc:docMk/>
          <pc:sldMk cId="0" sldId="281"/>
        </pc:sldMkLst>
        <pc:spChg chg="mod">
          <ac:chgData name="Ortiz, Casandra@DIR" userId="S::cortiz@dir.ca.gov::66e0d0a1-4fa0-4b84-b162-ffb6472b82b3" providerId="AD" clId="Web-{BF5002E6-531C-18AF-C283-D94218886C99}" dt="2022-09-26T18:25:04.640" v="244"/>
          <ac:spMkLst>
            <pc:docMk/>
            <pc:sldMk cId="0" sldId="281"/>
            <ac:spMk id="8" creationId="{FCBE5BDD-C4D1-88E3-57DF-FFFE1BBB1D3C}"/>
          </ac:spMkLst>
        </pc:spChg>
      </pc:sldChg>
      <pc:sldChg chg="modSp">
        <pc:chgData name="Ortiz, Casandra@DIR" userId="S::cortiz@dir.ca.gov::66e0d0a1-4fa0-4b84-b162-ffb6472b82b3" providerId="AD" clId="Web-{BF5002E6-531C-18AF-C283-D94218886C99}" dt="2022-09-26T18:18:57.760" v="182"/>
        <pc:sldMkLst>
          <pc:docMk/>
          <pc:sldMk cId="0" sldId="315"/>
        </pc:sldMkLst>
        <pc:spChg chg="mod">
          <ac:chgData name="Ortiz, Casandra@DIR" userId="S::cortiz@dir.ca.gov::66e0d0a1-4fa0-4b84-b162-ffb6472b82b3" providerId="AD" clId="Web-{BF5002E6-531C-18AF-C283-D94218886C99}" dt="2022-09-26T18:18:24.681" v="174"/>
          <ac:spMkLst>
            <pc:docMk/>
            <pc:sldMk cId="0" sldId="315"/>
            <ac:spMk id="8" creationId="{237A16EC-3727-7370-A458-6C277BCA4273}"/>
          </ac:spMkLst>
        </pc:spChg>
        <pc:spChg chg="ord">
          <ac:chgData name="Ortiz, Casandra@DIR" userId="S::cortiz@dir.ca.gov::66e0d0a1-4fa0-4b84-b162-ffb6472b82b3" providerId="AD" clId="Web-{BF5002E6-531C-18AF-C283-D94218886C99}" dt="2022-09-26T18:18:33.431" v="175"/>
          <ac:spMkLst>
            <pc:docMk/>
            <pc:sldMk cId="0" sldId="315"/>
            <ac:spMk id="10" creationId="{E13A4798-B8C9-5B80-9369-0F8E6D79C136}"/>
          </ac:spMkLst>
        </pc:spChg>
        <pc:picChg chg="ord">
          <ac:chgData name="Ortiz, Casandra@DIR" userId="S::cortiz@dir.ca.gov::66e0d0a1-4fa0-4b84-b162-ffb6472b82b3" providerId="AD" clId="Web-{BF5002E6-531C-18AF-C283-D94218886C99}" dt="2022-09-26T18:18:57.760" v="182"/>
          <ac:picMkLst>
            <pc:docMk/>
            <pc:sldMk cId="0" sldId="315"/>
            <ac:picMk id="3" creationId="{095385DF-CBB4-4AA5-2BC5-9B44DA3E9EE5}"/>
          </ac:picMkLst>
        </pc:picChg>
        <pc:picChg chg="ord">
          <ac:chgData name="Ortiz, Casandra@DIR" userId="S::cortiz@dir.ca.gov::66e0d0a1-4fa0-4b84-b162-ffb6472b82b3" providerId="AD" clId="Web-{BF5002E6-531C-18AF-C283-D94218886C99}" dt="2022-09-26T18:18:56.713" v="180"/>
          <ac:picMkLst>
            <pc:docMk/>
            <pc:sldMk cId="0" sldId="315"/>
            <ac:picMk id="5" creationId="{8068CD36-ECFD-BD04-485F-0CFCD38F4D8C}"/>
          </ac:picMkLst>
        </pc:picChg>
        <pc:picChg chg="ord">
          <ac:chgData name="Ortiz, Casandra@DIR" userId="S::cortiz@dir.ca.gov::66e0d0a1-4fa0-4b84-b162-ffb6472b82b3" providerId="AD" clId="Web-{BF5002E6-531C-18AF-C283-D94218886C99}" dt="2022-09-26T18:18:57.072" v="181"/>
          <ac:picMkLst>
            <pc:docMk/>
            <pc:sldMk cId="0" sldId="315"/>
            <ac:picMk id="7" creationId="{CE2D1C25-A279-94AC-F912-0EA741BF6DF1}"/>
          </ac:picMkLst>
        </pc:picChg>
      </pc:sldChg>
      <pc:sldChg chg="modSp">
        <pc:chgData name="Ortiz, Casandra@DIR" userId="S::cortiz@dir.ca.gov::66e0d0a1-4fa0-4b84-b162-ffb6472b82b3" providerId="AD" clId="Web-{BF5002E6-531C-18AF-C283-D94218886C99}" dt="2022-09-26T18:16:19.367" v="167"/>
        <pc:sldMkLst>
          <pc:docMk/>
          <pc:sldMk cId="1089549898" sldId="377"/>
        </pc:sldMkLst>
        <pc:spChg chg="ord">
          <ac:chgData name="Ortiz, Casandra@DIR" userId="S::cortiz@dir.ca.gov::66e0d0a1-4fa0-4b84-b162-ffb6472b82b3" providerId="AD" clId="Web-{BF5002E6-531C-18AF-C283-D94218886C99}" dt="2022-09-26T18:16:19.367" v="167"/>
          <ac:spMkLst>
            <pc:docMk/>
            <pc:sldMk cId="1089549898" sldId="377"/>
            <ac:spMk id="3" creationId="{00000000-0000-0000-0000-000000000000}"/>
          </ac:spMkLst>
        </pc:spChg>
        <pc:spChg chg="ord">
          <ac:chgData name="Ortiz, Casandra@DIR" userId="S::cortiz@dir.ca.gov::66e0d0a1-4fa0-4b84-b162-ffb6472b82b3" providerId="AD" clId="Web-{BF5002E6-531C-18AF-C283-D94218886C99}" dt="2022-09-26T18:16:18.742" v="166"/>
          <ac:spMkLst>
            <pc:docMk/>
            <pc:sldMk cId="1089549898" sldId="377"/>
            <ac:spMk id="4" creationId="{00000000-0000-0000-0000-000000000000}"/>
          </ac:spMkLst>
        </pc:spChg>
      </pc:sldChg>
      <pc:sldChg chg="modSp">
        <pc:chgData name="Ortiz, Casandra@DIR" userId="S::cortiz@dir.ca.gov::66e0d0a1-4fa0-4b84-b162-ffb6472b82b3" providerId="AD" clId="Web-{BF5002E6-531C-18AF-C283-D94218886C99}" dt="2022-09-26T18:16:50.836" v="172"/>
        <pc:sldMkLst>
          <pc:docMk/>
          <pc:sldMk cId="1287462006" sldId="380"/>
        </pc:sldMkLst>
        <pc:spChg chg="ord">
          <ac:chgData name="Ortiz, Casandra@DIR" userId="S::cortiz@dir.ca.gov::66e0d0a1-4fa0-4b84-b162-ffb6472b82b3" providerId="AD" clId="Web-{BF5002E6-531C-18AF-C283-D94218886C99}" dt="2022-09-26T18:16:41.711" v="168"/>
          <ac:spMkLst>
            <pc:docMk/>
            <pc:sldMk cId="1287462006" sldId="380"/>
            <ac:spMk id="6" creationId="{00000000-0000-0000-0000-000000000000}"/>
          </ac:spMkLst>
        </pc:spChg>
        <pc:spChg chg="ord">
          <ac:chgData name="Ortiz, Casandra@DIR" userId="S::cortiz@dir.ca.gov::66e0d0a1-4fa0-4b84-b162-ffb6472b82b3" providerId="AD" clId="Web-{BF5002E6-531C-18AF-C283-D94218886C99}" dt="2022-09-26T18:16:42.851" v="171"/>
          <ac:spMkLst>
            <pc:docMk/>
            <pc:sldMk cId="1287462006" sldId="380"/>
            <ac:spMk id="12" creationId="{55437CEE-D421-9CFE-074B-AEA2F9662859}"/>
          </ac:spMkLst>
        </pc:spChg>
        <pc:picChg chg="ord">
          <ac:chgData name="Ortiz, Casandra@DIR" userId="S::cortiz@dir.ca.gov::66e0d0a1-4fa0-4b84-b162-ffb6472b82b3" providerId="AD" clId="Web-{BF5002E6-531C-18AF-C283-D94218886C99}" dt="2022-09-26T18:16:42.180" v="169"/>
          <ac:picMkLst>
            <pc:docMk/>
            <pc:sldMk cId="1287462006" sldId="380"/>
            <ac:picMk id="8" creationId="{00000000-0000-0000-0000-000000000000}"/>
          </ac:picMkLst>
        </pc:picChg>
        <pc:cxnChg chg="ord">
          <ac:chgData name="Ortiz, Casandra@DIR" userId="S::cortiz@dir.ca.gov::66e0d0a1-4fa0-4b84-b162-ffb6472b82b3" providerId="AD" clId="Web-{BF5002E6-531C-18AF-C283-D94218886C99}" dt="2022-09-26T18:16:50.836" v="172"/>
          <ac:cxnSpMkLst>
            <pc:docMk/>
            <pc:sldMk cId="1287462006" sldId="380"/>
            <ac:cxnSpMk id="9" creationId="{13012711-2F50-341D-E12F-D1B699EC1C0C}"/>
          </ac:cxnSpMkLst>
        </pc:cxnChg>
      </pc:sldChg>
      <pc:sldChg chg="modSp">
        <pc:chgData name="Ortiz, Casandra@DIR" userId="S::cortiz@dir.ca.gov::66e0d0a1-4fa0-4b84-b162-ffb6472b82b3" providerId="AD" clId="Web-{BF5002E6-531C-18AF-C283-D94218886C99}" dt="2022-09-26T18:19:33.557" v="189"/>
        <pc:sldMkLst>
          <pc:docMk/>
          <pc:sldMk cId="3622842401" sldId="420"/>
        </pc:sldMkLst>
        <pc:spChg chg="ord">
          <ac:chgData name="Ortiz, Casandra@DIR" userId="S::cortiz@dir.ca.gov::66e0d0a1-4fa0-4b84-b162-ffb6472b82b3" providerId="AD" clId="Web-{BF5002E6-531C-18AF-C283-D94218886C99}" dt="2022-09-26T18:19:22.495" v="185"/>
          <ac:spMkLst>
            <pc:docMk/>
            <pc:sldMk cId="3622842401" sldId="420"/>
            <ac:spMk id="4" creationId="{00000000-0000-0000-0000-000000000000}"/>
          </ac:spMkLst>
        </pc:spChg>
        <pc:spChg chg="ord">
          <ac:chgData name="Ortiz, Casandra@DIR" userId="S::cortiz@dir.ca.gov::66e0d0a1-4fa0-4b84-b162-ffb6472b82b3" providerId="AD" clId="Web-{BF5002E6-531C-18AF-C283-D94218886C99}" dt="2022-09-26T18:19:25.057" v="186"/>
          <ac:spMkLst>
            <pc:docMk/>
            <pc:sldMk cId="3622842401" sldId="420"/>
            <ac:spMk id="5" creationId="{154CE2E3-4202-BAED-6C22-4A9E6D32A058}"/>
          </ac:spMkLst>
        </pc:spChg>
        <pc:spChg chg="ord">
          <ac:chgData name="Ortiz, Casandra@DIR" userId="S::cortiz@dir.ca.gov::66e0d0a1-4fa0-4b84-b162-ffb6472b82b3" providerId="AD" clId="Web-{BF5002E6-531C-18AF-C283-D94218886C99}" dt="2022-09-26T18:19:33.448" v="188"/>
          <ac:spMkLst>
            <pc:docMk/>
            <pc:sldMk cId="3622842401" sldId="420"/>
            <ac:spMk id="14" creationId="{528A8CBC-F07E-1EA6-6595-2B883B5BAEED}"/>
          </ac:spMkLst>
        </pc:spChg>
        <pc:picChg chg="ord">
          <ac:chgData name="Ortiz, Casandra@DIR" userId="S::cortiz@dir.ca.gov::66e0d0a1-4fa0-4b84-b162-ffb6472b82b3" providerId="AD" clId="Web-{BF5002E6-531C-18AF-C283-D94218886C99}" dt="2022-09-26T18:19:33.557" v="189"/>
          <ac:picMkLst>
            <pc:docMk/>
            <pc:sldMk cId="3622842401" sldId="420"/>
            <ac:picMk id="12" creationId="{3AE8B98C-3448-43FD-641B-EA703690BC5B}"/>
          </ac:picMkLst>
        </pc:picChg>
      </pc:sldChg>
      <pc:sldChg chg="modSp">
        <pc:chgData name="Ortiz, Casandra@DIR" userId="S::cortiz@dir.ca.gov::66e0d0a1-4fa0-4b84-b162-ffb6472b82b3" providerId="AD" clId="Web-{BF5002E6-531C-18AF-C283-D94218886C99}" dt="2022-09-26T18:21:39.387" v="209"/>
        <pc:sldMkLst>
          <pc:docMk/>
          <pc:sldMk cId="827518307" sldId="450"/>
        </pc:sldMkLst>
        <pc:spChg chg="mod">
          <ac:chgData name="Ortiz, Casandra@DIR" userId="S::cortiz@dir.ca.gov::66e0d0a1-4fa0-4b84-b162-ffb6472b82b3" providerId="AD" clId="Web-{BF5002E6-531C-18AF-C283-D94218886C99}" dt="2022-09-26T18:21:30.371" v="206"/>
          <ac:spMkLst>
            <pc:docMk/>
            <pc:sldMk cId="827518307" sldId="450"/>
            <ac:spMk id="2" creationId="{00000000-0000-0000-0000-000000000000}"/>
          </ac:spMkLst>
        </pc:spChg>
        <pc:spChg chg="ord">
          <ac:chgData name="Ortiz, Casandra@DIR" userId="S::cortiz@dir.ca.gov::66e0d0a1-4fa0-4b84-b162-ffb6472b82b3" providerId="AD" clId="Web-{BF5002E6-531C-18AF-C283-D94218886C99}" dt="2022-09-26T18:21:39.387" v="209"/>
          <ac:spMkLst>
            <pc:docMk/>
            <pc:sldMk cId="827518307" sldId="450"/>
            <ac:spMk id="4" creationId="{00000000-0000-0000-0000-000000000000}"/>
          </ac:spMkLst>
        </pc:spChg>
        <pc:spChg chg="ord">
          <ac:chgData name="Ortiz, Casandra@DIR" userId="S::cortiz@dir.ca.gov::66e0d0a1-4fa0-4b84-b162-ffb6472b82b3" providerId="AD" clId="Web-{BF5002E6-531C-18AF-C283-D94218886C99}" dt="2022-09-26T18:21:33.559" v="208"/>
          <ac:spMkLst>
            <pc:docMk/>
            <pc:sldMk cId="827518307" sldId="450"/>
            <ac:spMk id="9" creationId="{B1A8D45B-8430-BFE3-6F24-CCED56E132C4}"/>
          </ac:spMkLst>
        </pc:spChg>
      </pc:sldChg>
      <pc:sldChg chg="modSp">
        <pc:chgData name="Ortiz, Casandra@DIR" userId="S::cortiz@dir.ca.gov::66e0d0a1-4fa0-4b84-b162-ffb6472b82b3" providerId="AD" clId="Web-{BF5002E6-531C-18AF-C283-D94218886C99}" dt="2022-09-26T18:22:07.778" v="213"/>
        <pc:sldMkLst>
          <pc:docMk/>
          <pc:sldMk cId="3613192593" sldId="452"/>
        </pc:sldMkLst>
        <pc:spChg chg="mod">
          <ac:chgData name="Ortiz, Casandra@DIR" userId="S::cortiz@dir.ca.gov::66e0d0a1-4fa0-4b84-b162-ffb6472b82b3" providerId="AD" clId="Web-{BF5002E6-531C-18AF-C283-D94218886C99}" dt="2022-09-26T18:21:50.403" v="210"/>
          <ac:spMkLst>
            <pc:docMk/>
            <pc:sldMk cId="3613192593" sldId="452"/>
            <ac:spMk id="2" creationId="{00000000-0000-0000-0000-000000000000}"/>
          </ac:spMkLst>
        </pc:spChg>
        <pc:spChg chg="ord">
          <ac:chgData name="Ortiz, Casandra@DIR" userId="S::cortiz@dir.ca.gov::66e0d0a1-4fa0-4b84-b162-ffb6472b82b3" providerId="AD" clId="Web-{BF5002E6-531C-18AF-C283-D94218886C99}" dt="2022-09-26T18:22:07.778" v="213"/>
          <ac:spMkLst>
            <pc:docMk/>
            <pc:sldMk cId="3613192593" sldId="452"/>
            <ac:spMk id="4" creationId="{00000000-0000-0000-0000-000000000000}"/>
          </ac:spMkLst>
        </pc:spChg>
        <pc:spChg chg="ord">
          <ac:chgData name="Ortiz, Casandra@DIR" userId="S::cortiz@dir.ca.gov::66e0d0a1-4fa0-4b84-b162-ffb6472b82b3" providerId="AD" clId="Web-{BF5002E6-531C-18AF-C283-D94218886C99}" dt="2022-09-26T18:22:07.294" v="212"/>
          <ac:spMkLst>
            <pc:docMk/>
            <pc:sldMk cId="3613192593" sldId="452"/>
            <ac:spMk id="9" creationId="{B1A8D45B-8430-BFE3-6F24-CCED56E132C4}"/>
          </ac:spMkLst>
        </pc:spChg>
      </pc:sldChg>
      <pc:sldChg chg="modSp">
        <pc:chgData name="Ortiz, Casandra@DIR" userId="S::cortiz@dir.ca.gov::66e0d0a1-4fa0-4b84-b162-ffb6472b82b3" providerId="AD" clId="Web-{BF5002E6-531C-18AF-C283-D94218886C99}" dt="2022-09-26T18:23:17.279" v="225"/>
        <pc:sldMkLst>
          <pc:docMk/>
          <pc:sldMk cId="174893515" sldId="453"/>
        </pc:sldMkLst>
        <pc:spChg chg="mod">
          <ac:chgData name="Ortiz, Casandra@DIR" userId="S::cortiz@dir.ca.gov::66e0d0a1-4fa0-4b84-b162-ffb6472b82b3" providerId="AD" clId="Web-{BF5002E6-531C-18AF-C283-D94218886C99}" dt="2022-09-26T18:23:06.982" v="221"/>
          <ac:spMkLst>
            <pc:docMk/>
            <pc:sldMk cId="174893515" sldId="453"/>
            <ac:spMk id="2" creationId="{00000000-0000-0000-0000-000000000000}"/>
          </ac:spMkLst>
        </pc:spChg>
        <pc:spChg chg="ord">
          <ac:chgData name="Ortiz, Casandra@DIR" userId="S::cortiz@dir.ca.gov::66e0d0a1-4fa0-4b84-b162-ffb6472b82b3" providerId="AD" clId="Web-{BF5002E6-531C-18AF-C283-D94218886C99}" dt="2022-09-26T18:23:13.826" v="224"/>
          <ac:spMkLst>
            <pc:docMk/>
            <pc:sldMk cId="174893515" sldId="453"/>
            <ac:spMk id="4" creationId="{00000000-0000-0000-0000-000000000000}"/>
          </ac:spMkLst>
        </pc:spChg>
        <pc:picChg chg="ord">
          <ac:chgData name="Ortiz, Casandra@DIR" userId="S::cortiz@dir.ca.gov::66e0d0a1-4fa0-4b84-b162-ffb6472b82b3" providerId="AD" clId="Web-{BF5002E6-531C-18AF-C283-D94218886C99}" dt="2022-09-26T18:23:17.279" v="225"/>
          <ac:picMkLst>
            <pc:docMk/>
            <pc:sldMk cId="174893515" sldId="453"/>
            <ac:picMk id="9" creationId="{EBBD8FAF-1C83-6B59-1933-5E5FF1BF49AC}"/>
          </ac:picMkLst>
        </pc:picChg>
      </pc:sldChg>
      <pc:sldChg chg="modSp">
        <pc:chgData name="Ortiz, Casandra@DIR" userId="S::cortiz@dir.ca.gov::66e0d0a1-4fa0-4b84-b162-ffb6472b82b3" providerId="AD" clId="Web-{BF5002E6-531C-18AF-C283-D94218886C99}" dt="2022-09-26T18:23:34.264" v="230"/>
        <pc:sldMkLst>
          <pc:docMk/>
          <pc:sldMk cId="3043969685" sldId="454"/>
        </pc:sldMkLst>
        <pc:spChg chg="mod">
          <ac:chgData name="Ortiz, Casandra@DIR" userId="S::cortiz@dir.ca.gov::66e0d0a1-4fa0-4b84-b162-ffb6472b82b3" providerId="AD" clId="Web-{BF5002E6-531C-18AF-C283-D94218886C99}" dt="2022-09-26T18:23:27.358" v="226"/>
          <ac:spMkLst>
            <pc:docMk/>
            <pc:sldMk cId="3043969685" sldId="454"/>
            <ac:spMk id="2" creationId="{00000000-0000-0000-0000-000000000000}"/>
          </ac:spMkLst>
        </pc:spChg>
        <pc:spChg chg="ord">
          <ac:chgData name="Ortiz, Casandra@DIR" userId="S::cortiz@dir.ca.gov::66e0d0a1-4fa0-4b84-b162-ffb6472b82b3" providerId="AD" clId="Web-{BF5002E6-531C-18AF-C283-D94218886C99}" dt="2022-09-26T18:23:34.264" v="230"/>
          <ac:spMkLst>
            <pc:docMk/>
            <pc:sldMk cId="3043969685" sldId="454"/>
            <ac:spMk id="4" creationId="{00000000-0000-0000-0000-000000000000}"/>
          </ac:spMkLst>
        </pc:spChg>
      </pc:sldChg>
      <pc:sldChg chg="modSp">
        <pc:chgData name="Ortiz, Casandra@DIR" userId="S::cortiz@dir.ca.gov::66e0d0a1-4fa0-4b84-b162-ffb6472b82b3" providerId="AD" clId="Web-{BF5002E6-531C-18AF-C283-D94218886C99}" dt="2022-09-26T18:24:10.171" v="234"/>
        <pc:sldMkLst>
          <pc:docMk/>
          <pc:sldMk cId="3082175069" sldId="455"/>
        </pc:sldMkLst>
        <pc:spChg chg="mod">
          <ac:chgData name="Ortiz, Casandra@DIR" userId="S::cortiz@dir.ca.gov::66e0d0a1-4fa0-4b84-b162-ffb6472b82b3" providerId="AD" clId="Web-{BF5002E6-531C-18AF-C283-D94218886C99}" dt="2022-09-26T18:24:03.952" v="231"/>
          <ac:spMkLst>
            <pc:docMk/>
            <pc:sldMk cId="3082175069" sldId="455"/>
            <ac:spMk id="2" creationId="{00000000-0000-0000-0000-000000000000}"/>
          </ac:spMkLst>
        </pc:spChg>
        <pc:spChg chg="ord">
          <ac:chgData name="Ortiz, Casandra@DIR" userId="S::cortiz@dir.ca.gov::66e0d0a1-4fa0-4b84-b162-ffb6472b82b3" providerId="AD" clId="Web-{BF5002E6-531C-18AF-C283-D94218886C99}" dt="2022-09-26T18:24:10.171" v="234"/>
          <ac:spMkLst>
            <pc:docMk/>
            <pc:sldMk cId="3082175069" sldId="455"/>
            <ac:spMk id="4" creationId="{00000000-0000-0000-0000-000000000000}"/>
          </ac:spMkLst>
        </pc:spChg>
      </pc:sldChg>
      <pc:sldChg chg="modSp">
        <pc:chgData name="Ortiz, Casandra@DIR" userId="S::cortiz@dir.ca.gov::66e0d0a1-4fa0-4b84-b162-ffb6472b82b3" providerId="AD" clId="Web-{BF5002E6-531C-18AF-C283-D94218886C99}" dt="2022-09-26T18:24:31.702" v="238"/>
        <pc:sldMkLst>
          <pc:docMk/>
          <pc:sldMk cId="1267432528" sldId="456"/>
        </pc:sldMkLst>
        <pc:spChg chg="mod">
          <ac:chgData name="Ortiz, Casandra@DIR" userId="S::cortiz@dir.ca.gov::66e0d0a1-4fa0-4b84-b162-ffb6472b82b3" providerId="AD" clId="Web-{BF5002E6-531C-18AF-C283-D94218886C99}" dt="2022-09-26T18:24:26.077" v="235"/>
          <ac:spMkLst>
            <pc:docMk/>
            <pc:sldMk cId="1267432528" sldId="456"/>
            <ac:spMk id="2" creationId="{00000000-0000-0000-0000-000000000000}"/>
          </ac:spMkLst>
        </pc:spChg>
        <pc:spChg chg="ord">
          <ac:chgData name="Ortiz, Casandra@DIR" userId="S::cortiz@dir.ca.gov::66e0d0a1-4fa0-4b84-b162-ffb6472b82b3" providerId="AD" clId="Web-{BF5002E6-531C-18AF-C283-D94218886C99}" dt="2022-09-26T18:24:31.702" v="238"/>
          <ac:spMkLst>
            <pc:docMk/>
            <pc:sldMk cId="1267432528" sldId="456"/>
            <ac:spMk id="4" creationId="{00000000-0000-0000-0000-000000000000}"/>
          </ac:spMkLst>
        </pc:spChg>
      </pc:sldChg>
      <pc:sldChg chg="modSp">
        <pc:chgData name="Ortiz, Casandra@DIR" userId="S::cortiz@dir.ca.gov::66e0d0a1-4fa0-4b84-b162-ffb6472b82b3" providerId="AD" clId="Web-{BF5002E6-531C-18AF-C283-D94218886C99}" dt="2022-09-26T18:24:55.625" v="243"/>
        <pc:sldMkLst>
          <pc:docMk/>
          <pc:sldMk cId="3983616729" sldId="457"/>
        </pc:sldMkLst>
        <pc:spChg chg="mod">
          <ac:chgData name="Ortiz, Casandra@DIR" userId="S::cortiz@dir.ca.gov::66e0d0a1-4fa0-4b84-b162-ffb6472b82b3" providerId="AD" clId="Web-{BF5002E6-531C-18AF-C283-D94218886C99}" dt="2022-09-26T18:24:46" v="239"/>
          <ac:spMkLst>
            <pc:docMk/>
            <pc:sldMk cId="3983616729" sldId="457"/>
            <ac:spMk id="2" creationId="{00000000-0000-0000-0000-000000000000}"/>
          </ac:spMkLst>
        </pc:spChg>
        <pc:spChg chg="ord">
          <ac:chgData name="Ortiz, Casandra@DIR" userId="S::cortiz@dir.ca.gov::66e0d0a1-4fa0-4b84-b162-ffb6472b82b3" providerId="AD" clId="Web-{BF5002E6-531C-18AF-C283-D94218886C99}" dt="2022-09-26T18:24:53.703" v="242"/>
          <ac:spMkLst>
            <pc:docMk/>
            <pc:sldMk cId="3983616729" sldId="457"/>
            <ac:spMk id="4" creationId="{00000000-0000-0000-0000-000000000000}"/>
          </ac:spMkLst>
        </pc:spChg>
        <pc:picChg chg="ord">
          <ac:chgData name="Ortiz, Casandra@DIR" userId="S::cortiz@dir.ca.gov::66e0d0a1-4fa0-4b84-b162-ffb6472b82b3" providerId="AD" clId="Web-{BF5002E6-531C-18AF-C283-D94218886C99}" dt="2022-09-26T18:24:55.625" v="243"/>
          <ac:picMkLst>
            <pc:docMk/>
            <pc:sldMk cId="3983616729" sldId="457"/>
            <ac:picMk id="3" creationId="{94EA44CB-8A67-9409-3AF7-235BDA8D40FA}"/>
          </ac:picMkLst>
        </pc:picChg>
      </pc:sldChg>
      <pc:sldChg chg="modSp">
        <pc:chgData name="Ortiz, Casandra@DIR" userId="S::cortiz@dir.ca.gov::66e0d0a1-4fa0-4b84-b162-ffb6472b82b3" providerId="AD" clId="Web-{BF5002E6-531C-18AF-C283-D94218886C99}" dt="2022-09-26T18:22:33.451" v="220"/>
        <pc:sldMkLst>
          <pc:docMk/>
          <pc:sldMk cId="34251221" sldId="461"/>
        </pc:sldMkLst>
        <pc:spChg chg="mod">
          <ac:chgData name="Ortiz, Casandra@DIR" userId="S::cortiz@dir.ca.gov::66e0d0a1-4fa0-4b84-b162-ffb6472b82b3" providerId="AD" clId="Web-{BF5002E6-531C-18AF-C283-D94218886C99}" dt="2022-09-26T18:22:21.935" v="214"/>
          <ac:spMkLst>
            <pc:docMk/>
            <pc:sldMk cId="34251221" sldId="461"/>
            <ac:spMk id="2" creationId="{00000000-0000-0000-0000-000000000000}"/>
          </ac:spMkLst>
        </pc:spChg>
        <pc:spChg chg="ord">
          <ac:chgData name="Ortiz, Casandra@DIR" userId="S::cortiz@dir.ca.gov::66e0d0a1-4fa0-4b84-b162-ffb6472b82b3" providerId="AD" clId="Web-{BF5002E6-531C-18AF-C283-D94218886C99}" dt="2022-09-26T18:22:33.451" v="220"/>
          <ac:spMkLst>
            <pc:docMk/>
            <pc:sldMk cId="34251221" sldId="461"/>
            <ac:spMk id="4" creationId="{00000000-0000-0000-0000-000000000000}"/>
          </ac:spMkLst>
        </pc:spChg>
        <pc:spChg chg="ord">
          <ac:chgData name="Ortiz, Casandra@DIR" userId="S::cortiz@dir.ca.gov::66e0d0a1-4fa0-4b84-b162-ffb6472b82b3" providerId="AD" clId="Web-{BF5002E6-531C-18AF-C283-D94218886C99}" dt="2022-09-26T18:22:24.935" v="217"/>
          <ac:spMkLst>
            <pc:docMk/>
            <pc:sldMk cId="34251221" sldId="461"/>
            <ac:spMk id="12" creationId="{A23CB3BF-442B-D8AD-538C-DEC5810FFE1B}"/>
          </ac:spMkLst>
        </pc:spChg>
        <pc:picChg chg="ord">
          <ac:chgData name="Ortiz, Casandra@DIR" userId="S::cortiz@dir.ca.gov::66e0d0a1-4fa0-4b84-b162-ffb6472b82b3" providerId="AD" clId="Web-{BF5002E6-531C-18AF-C283-D94218886C99}" dt="2022-09-26T18:22:31.154" v="218"/>
          <ac:picMkLst>
            <pc:docMk/>
            <pc:sldMk cId="34251221" sldId="461"/>
            <ac:picMk id="8" creationId="{3E5BA7E3-0AED-1A1E-1C35-157D5E75A3B2}"/>
          </ac:picMkLst>
        </pc:picChg>
      </pc:sldChg>
      <pc:sldChg chg="addSp delSp modSp mod modClrScheme chgLayout">
        <pc:chgData name="Ortiz, Casandra@DIR" userId="S::cortiz@dir.ca.gov::66e0d0a1-4fa0-4b84-b162-ffb6472b82b3" providerId="AD" clId="Web-{BF5002E6-531C-18AF-C283-D94218886C99}" dt="2022-09-26T18:16:08.085" v="165"/>
        <pc:sldMkLst>
          <pc:docMk/>
          <pc:sldMk cId="2944132273" sldId="462"/>
        </pc:sldMkLst>
        <pc:spChg chg="mod ord">
          <ac:chgData name="Ortiz, Casandra@DIR" userId="S::cortiz@dir.ca.gov::66e0d0a1-4fa0-4b84-b162-ffb6472b82b3" providerId="AD" clId="Web-{BF5002E6-531C-18AF-C283-D94218886C99}" dt="2022-09-26T18:11:21.425" v="34"/>
          <ac:spMkLst>
            <pc:docMk/>
            <pc:sldMk cId="2944132273" sldId="462"/>
            <ac:spMk id="2" creationId="{2F717568-A376-B193-7638-2F501CAF7C0E}"/>
          </ac:spMkLst>
        </pc:spChg>
        <pc:spChg chg="del">
          <ac:chgData name="Ortiz, Casandra@DIR" userId="S::cortiz@dir.ca.gov::66e0d0a1-4fa0-4b84-b162-ffb6472b82b3" providerId="AD" clId="Web-{BF5002E6-531C-18AF-C283-D94218886C99}" dt="2022-09-26T18:01:57.572" v="5"/>
          <ac:spMkLst>
            <pc:docMk/>
            <pc:sldMk cId="2944132273" sldId="462"/>
            <ac:spMk id="3" creationId="{45EF2EFA-38CF-07A1-F4E2-B098094C7FD7}"/>
          </ac:spMkLst>
        </pc:spChg>
        <pc:spChg chg="mod ord">
          <ac:chgData name="Ortiz, Casandra@DIR" userId="S::cortiz@dir.ca.gov::66e0d0a1-4fa0-4b84-b162-ffb6472b82b3" providerId="AD" clId="Web-{BF5002E6-531C-18AF-C283-D94218886C99}" dt="2022-09-26T18:16:04.976" v="164"/>
          <ac:spMkLst>
            <pc:docMk/>
            <pc:sldMk cId="2944132273" sldId="462"/>
            <ac:spMk id="4" creationId="{50EE1980-B48C-24F4-DC3C-14745225BC41}"/>
          </ac:spMkLst>
        </pc:spChg>
        <pc:spChg chg="add del mod">
          <ac:chgData name="Ortiz, Casandra@DIR" userId="S::cortiz@dir.ca.gov::66e0d0a1-4fa0-4b84-b162-ffb6472b82b3" providerId="AD" clId="Web-{BF5002E6-531C-18AF-C283-D94218886C99}" dt="2022-09-26T18:02:03.541" v="7"/>
          <ac:spMkLst>
            <pc:docMk/>
            <pc:sldMk cId="2944132273" sldId="462"/>
            <ac:spMk id="7" creationId="{78E01388-852F-EEF1-8E72-78B305FA259C}"/>
          </ac:spMkLst>
        </pc:spChg>
        <pc:spChg chg="add mod ord">
          <ac:chgData name="Ortiz, Casandra@DIR" userId="S::cortiz@dir.ca.gov::66e0d0a1-4fa0-4b84-b162-ffb6472b82b3" providerId="AD" clId="Web-{BF5002E6-531C-18AF-C283-D94218886C99}" dt="2022-09-26T18:15:59.632" v="161"/>
          <ac:spMkLst>
            <pc:docMk/>
            <pc:sldMk cId="2944132273" sldId="462"/>
            <ac:spMk id="12" creationId="{01E03082-5C06-2B17-A85D-A8DAF03BEABC}"/>
          </ac:spMkLst>
        </pc:spChg>
        <pc:spChg chg="add del mod ord">
          <ac:chgData name="Ortiz, Casandra@DIR" userId="S::cortiz@dir.ca.gov::66e0d0a1-4fa0-4b84-b162-ffb6472b82b3" providerId="AD" clId="Web-{BF5002E6-531C-18AF-C283-D94218886C99}" dt="2022-09-26T18:11:32.440" v="35"/>
          <ac:spMkLst>
            <pc:docMk/>
            <pc:sldMk cId="2944132273" sldId="462"/>
            <ac:spMk id="13" creationId="{BCA80733-AE31-F57E-978B-B163656CB519}"/>
          </ac:spMkLst>
        </pc:spChg>
        <pc:picChg chg="add del mod">
          <ac:chgData name="Ortiz, Casandra@DIR" userId="S::cortiz@dir.ca.gov::66e0d0a1-4fa0-4b84-b162-ffb6472b82b3" providerId="AD" clId="Web-{BF5002E6-531C-18AF-C283-D94218886C99}" dt="2022-09-26T18:01:39.572" v="4"/>
          <ac:picMkLst>
            <pc:docMk/>
            <pc:sldMk cId="2944132273" sldId="462"/>
            <ac:picMk id="5" creationId="{0858B5E6-9D03-0FBB-2592-7E89775A6256}"/>
          </ac:picMkLst>
        </pc:picChg>
        <pc:picChg chg="add del mod">
          <ac:chgData name="Ortiz, Casandra@DIR" userId="S::cortiz@dir.ca.gov::66e0d0a1-4fa0-4b84-b162-ffb6472b82b3" providerId="AD" clId="Web-{BF5002E6-531C-18AF-C283-D94218886C99}" dt="2022-09-26T18:05:29.294" v="10"/>
          <ac:picMkLst>
            <pc:docMk/>
            <pc:sldMk cId="2944132273" sldId="462"/>
            <ac:picMk id="8" creationId="{678C8054-48A3-BAB5-A207-78C519509859}"/>
          </ac:picMkLst>
        </pc:picChg>
        <pc:picChg chg="add del mod">
          <ac:chgData name="Ortiz, Casandra@DIR" userId="S::cortiz@dir.ca.gov::66e0d0a1-4fa0-4b84-b162-ffb6472b82b3" providerId="AD" clId="Web-{BF5002E6-531C-18AF-C283-D94218886C99}" dt="2022-09-26T18:10:28.330" v="30"/>
          <ac:picMkLst>
            <pc:docMk/>
            <pc:sldMk cId="2944132273" sldId="462"/>
            <ac:picMk id="9" creationId="{96B1E38D-E6B0-E7D6-4BFD-65F82D18D94D}"/>
          </ac:picMkLst>
        </pc:picChg>
        <pc:picChg chg="add del mod">
          <ac:chgData name="Ortiz, Casandra@DIR" userId="S::cortiz@dir.ca.gov::66e0d0a1-4fa0-4b84-b162-ffb6472b82b3" providerId="AD" clId="Web-{BF5002E6-531C-18AF-C283-D94218886C99}" dt="2022-09-26T18:08:12.687" v="25"/>
          <ac:picMkLst>
            <pc:docMk/>
            <pc:sldMk cId="2944132273" sldId="462"/>
            <ac:picMk id="10" creationId="{10BE7857-C45E-9BBC-4C06-B83FF7356081}"/>
          </ac:picMkLst>
        </pc:picChg>
        <pc:picChg chg="add mod ord">
          <ac:chgData name="Ortiz, Casandra@DIR" userId="S::cortiz@dir.ca.gov::66e0d0a1-4fa0-4b84-b162-ffb6472b82b3" providerId="AD" clId="Web-{BF5002E6-531C-18AF-C283-D94218886C99}" dt="2022-09-26T18:16:08.085" v="165"/>
          <ac:picMkLst>
            <pc:docMk/>
            <pc:sldMk cId="2944132273" sldId="462"/>
            <ac:picMk id="11" creationId="{5C82DF22-DAEF-177B-7A70-78A16AACC768}"/>
          </ac:picMkLst>
        </pc:picChg>
      </pc:sldChg>
    </pc:docChg>
  </pc:docChgLst>
  <pc:docChgLst>
    <pc:chgData name="Hedges, Susan@DIR" userId="S::shedges@dir.ca.gov::ac557a00-dea2-4a84-98c2-886f453ab845" providerId="AD" clId="Web-{983604DB-3AD8-4800-B38E-3E3CFB7A1294}"/>
    <pc:docChg chg="modSld">
      <pc:chgData name="Hedges, Susan@DIR" userId="S::shedges@dir.ca.gov::ac557a00-dea2-4a84-98c2-886f453ab845" providerId="AD" clId="Web-{983604DB-3AD8-4800-B38E-3E3CFB7A1294}" dt="2022-09-19T15:47:19.583" v="16" actId="20577"/>
      <pc:docMkLst>
        <pc:docMk/>
      </pc:docMkLst>
      <pc:sldChg chg="modSp">
        <pc:chgData name="Hedges, Susan@DIR" userId="S::shedges@dir.ca.gov::ac557a00-dea2-4a84-98c2-886f453ab845" providerId="AD" clId="Web-{983604DB-3AD8-4800-B38E-3E3CFB7A1294}" dt="2022-09-19T15:47:19.583" v="16" actId="20577"/>
        <pc:sldMkLst>
          <pc:docMk/>
          <pc:sldMk cId="0" sldId="257"/>
        </pc:sldMkLst>
        <pc:spChg chg="mod">
          <ac:chgData name="Hedges, Susan@DIR" userId="S::shedges@dir.ca.gov::ac557a00-dea2-4a84-98c2-886f453ab845" providerId="AD" clId="Web-{983604DB-3AD8-4800-B38E-3E3CFB7A1294}" dt="2022-09-19T15:47:19.583" v="16" actId="20577"/>
          <ac:spMkLst>
            <pc:docMk/>
            <pc:sldMk cId="0" sldId="257"/>
            <ac:spMk id="3" creationId="{00000000-0000-0000-0000-000000000000}"/>
          </ac:spMkLst>
        </pc:spChg>
      </pc:sldChg>
    </pc:docChg>
  </pc:docChgLst>
  <pc:docChgLst>
    <pc:chgData name="Green, Ryan@DIR" userId="S::rgreen@dir.ca.gov::526a03a6-d077-4a92-9c2e-0205649de3eb" providerId="AD" clId="Web-{845BC8A6-C6AB-6C23-0F92-9F98B27A07FD}"/>
    <pc:docChg chg="modSld">
      <pc:chgData name="Green, Ryan@DIR" userId="S::rgreen@dir.ca.gov::526a03a6-d077-4a92-9c2e-0205649de3eb" providerId="AD" clId="Web-{845BC8A6-C6AB-6C23-0F92-9F98B27A07FD}" dt="2022-09-20T20:01:06.804" v="52"/>
      <pc:docMkLst>
        <pc:docMk/>
      </pc:docMkLst>
      <pc:sldChg chg="addSp delSp modSp">
        <pc:chgData name="Green, Ryan@DIR" userId="S::rgreen@dir.ca.gov::526a03a6-d077-4a92-9c2e-0205649de3eb" providerId="AD" clId="Web-{845BC8A6-C6AB-6C23-0F92-9F98B27A07FD}" dt="2022-09-20T18:18:15.230" v="3"/>
        <pc:sldMkLst>
          <pc:docMk/>
          <pc:sldMk cId="0" sldId="264"/>
        </pc:sldMkLst>
        <pc:spChg chg="add del mod">
          <ac:chgData name="Green, Ryan@DIR" userId="S::rgreen@dir.ca.gov::526a03a6-d077-4a92-9c2e-0205649de3eb" providerId="AD" clId="Web-{845BC8A6-C6AB-6C23-0F92-9F98B27A07FD}" dt="2022-09-20T18:18:15.230" v="3"/>
          <ac:spMkLst>
            <pc:docMk/>
            <pc:sldMk cId="0" sldId="264"/>
            <ac:spMk id="8" creationId="{D93AB2AC-97BA-6266-5BC8-90FDF1DED1CD}"/>
          </ac:spMkLst>
        </pc:spChg>
        <pc:grpChg chg="mod">
          <ac:chgData name="Green, Ryan@DIR" userId="S::rgreen@dir.ca.gov::526a03a6-d077-4a92-9c2e-0205649de3eb" providerId="AD" clId="Web-{845BC8A6-C6AB-6C23-0F92-9F98B27A07FD}" dt="2022-09-20T18:16:22.087" v="2"/>
          <ac:grpSpMkLst>
            <pc:docMk/>
            <pc:sldMk cId="0" sldId="264"/>
            <ac:grpSpMk id="2" creationId="{00000000-0000-0000-0000-000000000000}"/>
          </ac:grpSpMkLst>
        </pc:grpChg>
      </pc:sldChg>
      <pc:sldChg chg="modSp">
        <pc:chgData name="Green, Ryan@DIR" userId="S::rgreen@dir.ca.gov::526a03a6-d077-4a92-9c2e-0205649de3eb" providerId="AD" clId="Web-{845BC8A6-C6AB-6C23-0F92-9F98B27A07FD}" dt="2022-09-20T18:19:33.966" v="7" actId="20577"/>
        <pc:sldMkLst>
          <pc:docMk/>
          <pc:sldMk cId="0" sldId="270"/>
        </pc:sldMkLst>
        <pc:spChg chg="mod">
          <ac:chgData name="Green, Ryan@DIR" userId="S::rgreen@dir.ca.gov::526a03a6-d077-4a92-9c2e-0205649de3eb" providerId="AD" clId="Web-{845BC8A6-C6AB-6C23-0F92-9F98B27A07FD}" dt="2022-09-20T18:19:33.966" v="7" actId="20577"/>
          <ac:spMkLst>
            <pc:docMk/>
            <pc:sldMk cId="0" sldId="270"/>
            <ac:spMk id="3" creationId="{00000000-0000-0000-0000-000000000000}"/>
          </ac:spMkLst>
        </pc:spChg>
      </pc:sldChg>
      <pc:sldChg chg="modSp">
        <pc:chgData name="Green, Ryan@DIR" userId="S::rgreen@dir.ca.gov::526a03a6-d077-4a92-9c2e-0205649de3eb" providerId="AD" clId="Web-{845BC8A6-C6AB-6C23-0F92-9F98B27A07FD}" dt="2022-09-20T18:21:12.233" v="46" actId="20577"/>
        <pc:sldMkLst>
          <pc:docMk/>
          <pc:sldMk cId="0" sldId="273"/>
        </pc:sldMkLst>
        <pc:spChg chg="mod">
          <ac:chgData name="Green, Ryan@DIR" userId="S::rgreen@dir.ca.gov::526a03a6-d077-4a92-9c2e-0205649de3eb" providerId="AD" clId="Web-{845BC8A6-C6AB-6C23-0F92-9F98B27A07FD}" dt="2022-09-20T18:21:12.233" v="46" actId="20577"/>
          <ac:spMkLst>
            <pc:docMk/>
            <pc:sldMk cId="0" sldId="273"/>
            <ac:spMk id="3" creationId="{00000000-0000-0000-0000-000000000000}"/>
          </ac:spMkLst>
        </pc:spChg>
      </pc:sldChg>
      <pc:sldChg chg="modSp">
        <pc:chgData name="Green, Ryan@DIR" userId="S::rgreen@dir.ca.gov::526a03a6-d077-4a92-9c2e-0205649de3eb" providerId="AD" clId="Web-{845BC8A6-C6AB-6C23-0F92-9F98B27A07FD}" dt="2022-09-20T18:22:43.094" v="47"/>
        <pc:sldMkLst>
          <pc:docMk/>
          <pc:sldMk cId="0" sldId="274"/>
        </pc:sldMkLst>
        <pc:picChg chg="mod">
          <ac:chgData name="Green, Ryan@DIR" userId="S::rgreen@dir.ca.gov::526a03a6-d077-4a92-9c2e-0205649de3eb" providerId="AD" clId="Web-{845BC8A6-C6AB-6C23-0F92-9F98B27A07FD}" dt="2022-09-20T18:22:43.094" v="47"/>
          <ac:picMkLst>
            <pc:docMk/>
            <pc:sldMk cId="0" sldId="274"/>
            <ac:picMk id="4" creationId="{00000000-0000-0000-0000-000000000000}"/>
          </ac:picMkLst>
        </pc:picChg>
      </pc:sldChg>
      <pc:sldChg chg="addSp delSp modSp">
        <pc:chgData name="Green, Ryan@DIR" userId="S::rgreen@dir.ca.gov::526a03a6-d077-4a92-9c2e-0205649de3eb" providerId="AD" clId="Web-{845BC8A6-C6AB-6C23-0F92-9F98B27A07FD}" dt="2022-09-20T20:01:06.804" v="52"/>
        <pc:sldMkLst>
          <pc:docMk/>
          <pc:sldMk cId="0" sldId="304"/>
        </pc:sldMkLst>
        <pc:spChg chg="add del mod">
          <ac:chgData name="Green, Ryan@DIR" userId="S::rgreen@dir.ca.gov::526a03a6-d077-4a92-9c2e-0205649de3eb" providerId="AD" clId="Web-{845BC8A6-C6AB-6C23-0F92-9F98B27A07FD}" dt="2022-09-20T20:01:06.804" v="52"/>
          <ac:spMkLst>
            <pc:docMk/>
            <pc:sldMk cId="0" sldId="304"/>
            <ac:spMk id="3" creationId="{636D4B9B-AA17-C9C1-6BC0-4EE18CE0ADBD}"/>
          </ac:spMkLst>
        </pc:spChg>
      </pc:sldChg>
    </pc:docChg>
  </pc:docChgLst>
  <pc:docChgLst>
    <pc:chgData name="Hedges, Susan@DIR" userId="S::shedges@dir.ca.gov::ac557a00-dea2-4a84-98c2-886f453ab845" providerId="AD" clId="Web-{AE5EA631-36AE-4F09-AE37-8ACFC2AAC9D3}"/>
    <pc:docChg chg="modSld">
      <pc:chgData name="Hedges, Susan@DIR" userId="S::shedges@dir.ca.gov::ac557a00-dea2-4a84-98c2-886f453ab845" providerId="AD" clId="Web-{AE5EA631-36AE-4F09-AE37-8ACFC2AAC9D3}" dt="2022-09-26T20:18:55.711" v="46" actId="1076"/>
      <pc:docMkLst>
        <pc:docMk/>
      </pc:docMkLst>
      <pc:sldChg chg="modSp">
        <pc:chgData name="Hedges, Susan@DIR" userId="S::shedges@dir.ca.gov::ac557a00-dea2-4a84-98c2-886f453ab845" providerId="AD" clId="Web-{AE5EA631-36AE-4F09-AE37-8ACFC2AAC9D3}" dt="2022-09-26T20:14:12.347" v="38"/>
        <pc:sldMkLst>
          <pc:docMk/>
          <pc:sldMk cId="3340042319" sldId="437"/>
        </pc:sldMkLst>
        <pc:spChg chg="mod">
          <ac:chgData name="Hedges, Susan@DIR" userId="S::shedges@dir.ca.gov::ac557a00-dea2-4a84-98c2-886f453ab845" providerId="AD" clId="Web-{AE5EA631-36AE-4F09-AE37-8ACFC2AAC9D3}" dt="2022-09-26T20:12:51.814" v="36"/>
          <ac:spMkLst>
            <pc:docMk/>
            <pc:sldMk cId="3340042319" sldId="437"/>
            <ac:spMk id="8" creationId="{D4C5D7AA-093F-16D8-4EDB-100B0D83CFAB}"/>
          </ac:spMkLst>
        </pc:spChg>
        <pc:spChg chg="mod">
          <ac:chgData name="Hedges, Susan@DIR" userId="S::shedges@dir.ca.gov::ac557a00-dea2-4a84-98c2-886f453ab845" providerId="AD" clId="Web-{AE5EA631-36AE-4F09-AE37-8ACFC2AAC9D3}" dt="2022-09-26T20:14:12.347" v="38"/>
          <ac:spMkLst>
            <pc:docMk/>
            <pc:sldMk cId="3340042319" sldId="437"/>
            <ac:spMk id="10" creationId="{623452F4-7BD9-06F6-E88D-2F3B1FD2CC1C}"/>
          </ac:spMkLst>
        </pc:spChg>
      </pc:sldChg>
      <pc:sldChg chg="modSp">
        <pc:chgData name="Hedges, Susan@DIR" userId="S::shedges@dir.ca.gov::ac557a00-dea2-4a84-98c2-886f453ab845" providerId="AD" clId="Web-{AE5EA631-36AE-4F09-AE37-8ACFC2AAC9D3}" dt="2022-09-26T20:14:54.363" v="40"/>
        <pc:sldMkLst>
          <pc:docMk/>
          <pc:sldMk cId="3431162682" sldId="438"/>
        </pc:sldMkLst>
        <pc:spChg chg="mod">
          <ac:chgData name="Hedges, Susan@DIR" userId="S::shedges@dir.ca.gov::ac557a00-dea2-4a84-98c2-886f453ab845" providerId="AD" clId="Web-{AE5EA631-36AE-4F09-AE37-8ACFC2AAC9D3}" dt="2022-09-26T20:14:54.363" v="40"/>
          <ac:spMkLst>
            <pc:docMk/>
            <pc:sldMk cId="3431162682" sldId="438"/>
            <ac:spMk id="11" creationId="{406D1507-4018-1CE5-31BE-690370D9E3D3}"/>
          </ac:spMkLst>
        </pc:spChg>
      </pc:sldChg>
      <pc:sldChg chg="modSp">
        <pc:chgData name="Hedges, Susan@DIR" userId="S::shedges@dir.ca.gov::ac557a00-dea2-4a84-98c2-886f453ab845" providerId="AD" clId="Web-{AE5EA631-36AE-4F09-AE37-8ACFC2AAC9D3}" dt="2022-09-26T19:22:15.695" v="25" actId="20577"/>
        <pc:sldMkLst>
          <pc:docMk/>
          <pc:sldMk cId="3713079746" sldId="447"/>
        </pc:sldMkLst>
        <pc:spChg chg="mod">
          <ac:chgData name="Hedges, Susan@DIR" userId="S::shedges@dir.ca.gov::ac557a00-dea2-4a84-98c2-886f453ab845" providerId="AD" clId="Web-{AE5EA631-36AE-4F09-AE37-8ACFC2AAC9D3}" dt="2022-09-26T19:22:15.695" v="25" actId="20577"/>
          <ac:spMkLst>
            <pc:docMk/>
            <pc:sldMk cId="3713079746" sldId="447"/>
            <ac:spMk id="10" creationId="{812FBA0F-7181-EC86-7BA8-37332BCED2D3}"/>
          </ac:spMkLst>
        </pc:spChg>
      </pc:sldChg>
      <pc:sldChg chg="modSp">
        <pc:chgData name="Hedges, Susan@DIR" userId="S::shedges@dir.ca.gov::ac557a00-dea2-4a84-98c2-886f453ab845" providerId="AD" clId="Web-{AE5EA631-36AE-4F09-AE37-8ACFC2AAC9D3}" dt="2022-09-26T20:09:54.093" v="34"/>
        <pc:sldMkLst>
          <pc:docMk/>
          <pc:sldMk cId="2544579588" sldId="449"/>
        </pc:sldMkLst>
        <pc:spChg chg="mod">
          <ac:chgData name="Hedges, Susan@DIR" userId="S::shedges@dir.ca.gov::ac557a00-dea2-4a84-98c2-886f453ab845" providerId="AD" clId="Web-{AE5EA631-36AE-4F09-AE37-8ACFC2AAC9D3}" dt="2022-09-26T20:09:21.889" v="32"/>
          <ac:spMkLst>
            <pc:docMk/>
            <pc:sldMk cId="2544579588" sldId="449"/>
            <ac:spMk id="19" creationId="{38B46BE4-2EAC-6243-D33C-A067D1458C68}"/>
          </ac:spMkLst>
        </pc:spChg>
        <pc:spChg chg="mod">
          <ac:chgData name="Hedges, Susan@DIR" userId="S::shedges@dir.ca.gov::ac557a00-dea2-4a84-98c2-886f453ab845" providerId="AD" clId="Web-{AE5EA631-36AE-4F09-AE37-8ACFC2AAC9D3}" dt="2022-09-26T20:08:54.186" v="30"/>
          <ac:spMkLst>
            <pc:docMk/>
            <pc:sldMk cId="2544579588" sldId="449"/>
            <ac:spMk id="20" creationId="{FCBF412B-22F0-B9F6-5257-8611CF3B491F}"/>
          </ac:spMkLst>
        </pc:spChg>
        <pc:spChg chg="mod">
          <ac:chgData name="Hedges, Susan@DIR" userId="S::shedges@dir.ca.gov::ac557a00-dea2-4a84-98c2-886f453ab845" providerId="AD" clId="Web-{AE5EA631-36AE-4F09-AE37-8ACFC2AAC9D3}" dt="2022-09-26T20:09:54.093" v="34"/>
          <ac:spMkLst>
            <pc:docMk/>
            <pc:sldMk cId="2544579588" sldId="449"/>
            <ac:spMk id="21" creationId="{5DA3BB92-357B-C970-45AC-ABEC74F35515}"/>
          </ac:spMkLst>
        </pc:spChg>
      </pc:sldChg>
      <pc:sldChg chg="modSp">
        <pc:chgData name="Hedges, Susan@DIR" userId="S::shedges@dir.ca.gov::ac557a00-dea2-4a84-98c2-886f453ab845" providerId="AD" clId="Web-{AE5EA631-36AE-4F09-AE37-8ACFC2AAC9D3}" dt="2022-09-26T20:17:27.209" v="42"/>
        <pc:sldMkLst>
          <pc:docMk/>
          <pc:sldMk cId="1756936256" sldId="464"/>
        </pc:sldMkLst>
        <pc:spChg chg="mod">
          <ac:chgData name="Hedges, Susan@DIR" userId="S::shedges@dir.ca.gov::ac557a00-dea2-4a84-98c2-886f453ab845" providerId="AD" clId="Web-{AE5EA631-36AE-4F09-AE37-8ACFC2AAC9D3}" dt="2022-09-26T20:17:27.209" v="42"/>
          <ac:spMkLst>
            <pc:docMk/>
            <pc:sldMk cId="1756936256" sldId="464"/>
            <ac:spMk id="14" creationId="{79FDECE7-C869-55FA-DBD9-57C33089BA9D}"/>
          </ac:spMkLst>
        </pc:spChg>
      </pc:sldChg>
      <pc:sldChg chg="modSp">
        <pc:chgData name="Hedges, Susan@DIR" userId="S::shedges@dir.ca.gov::ac557a00-dea2-4a84-98c2-886f453ab845" providerId="AD" clId="Web-{AE5EA631-36AE-4F09-AE37-8ACFC2AAC9D3}" dt="2022-09-26T19:15:16.845" v="22" actId="20577"/>
        <pc:sldMkLst>
          <pc:docMk/>
          <pc:sldMk cId="3848338330" sldId="467"/>
        </pc:sldMkLst>
        <pc:spChg chg="mod">
          <ac:chgData name="Hedges, Susan@DIR" userId="S::shedges@dir.ca.gov::ac557a00-dea2-4a84-98c2-886f453ab845" providerId="AD" clId="Web-{AE5EA631-36AE-4F09-AE37-8ACFC2AAC9D3}" dt="2022-09-26T19:15:16.845" v="22" actId="20577"/>
          <ac:spMkLst>
            <pc:docMk/>
            <pc:sldMk cId="3848338330" sldId="467"/>
            <ac:spMk id="9" creationId="{0C5CBAED-A858-2425-1FB0-305BF9C73392}"/>
          </ac:spMkLst>
        </pc:spChg>
      </pc:sldChg>
      <pc:sldChg chg="modSp">
        <pc:chgData name="Hedges, Susan@DIR" userId="S::shedges@dir.ca.gov::ac557a00-dea2-4a84-98c2-886f453ab845" providerId="AD" clId="Web-{AE5EA631-36AE-4F09-AE37-8ACFC2AAC9D3}" dt="2022-09-26T20:18:55.711" v="46" actId="1076"/>
        <pc:sldMkLst>
          <pc:docMk/>
          <pc:sldMk cId="4226232057" sldId="469"/>
        </pc:sldMkLst>
        <pc:spChg chg="mod">
          <ac:chgData name="Hedges, Susan@DIR" userId="S::shedges@dir.ca.gov::ac557a00-dea2-4a84-98c2-886f453ab845" providerId="AD" clId="Web-{AE5EA631-36AE-4F09-AE37-8ACFC2AAC9D3}" dt="2022-09-26T20:18:55.711" v="46" actId="1076"/>
          <ac:spMkLst>
            <pc:docMk/>
            <pc:sldMk cId="4226232057" sldId="469"/>
            <ac:spMk id="7" creationId="{95459224-3C09-5B50-38C6-583D0BAC6C98}"/>
          </ac:spMkLst>
        </pc:spChg>
      </pc:sldChg>
      <pc:sldChg chg="modSp">
        <pc:chgData name="Hedges, Susan@DIR" userId="S::shedges@dir.ca.gov::ac557a00-dea2-4a84-98c2-886f453ab845" providerId="AD" clId="Web-{AE5EA631-36AE-4F09-AE37-8ACFC2AAC9D3}" dt="2022-09-26T20:18:22.882" v="44"/>
        <pc:sldMkLst>
          <pc:docMk/>
          <pc:sldMk cId="3652963705" sldId="471"/>
        </pc:sldMkLst>
        <pc:spChg chg="mod">
          <ac:chgData name="Hedges, Susan@DIR" userId="S::shedges@dir.ca.gov::ac557a00-dea2-4a84-98c2-886f453ab845" providerId="AD" clId="Web-{AE5EA631-36AE-4F09-AE37-8ACFC2AAC9D3}" dt="2022-09-26T20:18:22.882" v="44"/>
          <ac:spMkLst>
            <pc:docMk/>
            <pc:sldMk cId="3652963705" sldId="471"/>
            <ac:spMk id="9" creationId="{22787D35-180D-5F67-1954-21FB1B73895B}"/>
          </ac:spMkLst>
        </pc:spChg>
      </pc:sldChg>
      <pc:sldChg chg="modSp">
        <pc:chgData name="Hedges, Susan@DIR" userId="S::shedges@dir.ca.gov::ac557a00-dea2-4a84-98c2-886f453ab845" providerId="AD" clId="Web-{AE5EA631-36AE-4F09-AE37-8ACFC2AAC9D3}" dt="2022-09-26T19:11:45.779" v="1" actId="20577"/>
        <pc:sldMkLst>
          <pc:docMk/>
          <pc:sldMk cId="662646770" sldId="473"/>
        </pc:sldMkLst>
        <pc:spChg chg="mod">
          <ac:chgData name="Hedges, Susan@DIR" userId="S::shedges@dir.ca.gov::ac557a00-dea2-4a84-98c2-886f453ab845" providerId="AD" clId="Web-{AE5EA631-36AE-4F09-AE37-8ACFC2AAC9D3}" dt="2022-09-26T19:11:45.779" v="1" actId="20577"/>
          <ac:spMkLst>
            <pc:docMk/>
            <pc:sldMk cId="662646770" sldId="473"/>
            <ac:spMk id="9" creationId="{0C5CBAED-A858-2425-1FB0-305BF9C73392}"/>
          </ac:spMkLst>
        </pc:spChg>
      </pc:sldChg>
    </pc:docChg>
  </pc:docChgLst>
  <pc:docChgLst>
    <pc:chgData name="Bean, Rebecca@DIR" userId="S::rbean@dir.ca.gov::127d5d30-ae9a-42ad-bb2c-58e8e8ac551a" providerId="AD" clId="Web-{E642C52D-AE8E-45E6-BA2D-A615026507F0}"/>
    <pc:docChg chg="delSld modSld">
      <pc:chgData name="Bean, Rebecca@DIR" userId="S::rbean@dir.ca.gov::127d5d30-ae9a-42ad-bb2c-58e8e8ac551a" providerId="AD" clId="Web-{E642C52D-AE8E-45E6-BA2D-A615026507F0}" dt="2022-09-21T23:22:21.974" v="594" actId="1076"/>
      <pc:docMkLst>
        <pc:docMk/>
      </pc:docMkLst>
      <pc:sldChg chg="addSp delSp modSp">
        <pc:chgData name="Bean, Rebecca@DIR" userId="S::rbean@dir.ca.gov::127d5d30-ae9a-42ad-bb2c-58e8e8ac551a" providerId="AD" clId="Web-{E642C52D-AE8E-45E6-BA2D-A615026507F0}" dt="2022-09-21T18:40:50.284" v="322" actId="20577"/>
        <pc:sldMkLst>
          <pc:docMk/>
          <pc:sldMk cId="0" sldId="262"/>
        </pc:sldMkLst>
        <pc:spChg chg="del mod">
          <ac:chgData name="Bean, Rebecca@DIR" userId="S::rbean@dir.ca.gov::127d5d30-ae9a-42ad-bb2c-58e8e8ac551a" providerId="AD" clId="Web-{E642C52D-AE8E-45E6-BA2D-A615026507F0}" dt="2022-09-21T18:27:58.622" v="17"/>
          <ac:spMkLst>
            <pc:docMk/>
            <pc:sldMk cId="0" sldId="262"/>
            <ac:spMk id="2" creationId="{00000000-0000-0000-0000-000000000000}"/>
          </ac:spMkLst>
        </pc:spChg>
        <pc:spChg chg="mod">
          <ac:chgData name="Bean, Rebecca@DIR" userId="S::rbean@dir.ca.gov::127d5d30-ae9a-42ad-bb2c-58e8e8ac551a" providerId="AD" clId="Web-{E642C52D-AE8E-45E6-BA2D-A615026507F0}" dt="2022-09-21T18:40:50.284" v="322" actId="20577"/>
          <ac:spMkLst>
            <pc:docMk/>
            <pc:sldMk cId="0" sldId="262"/>
            <ac:spMk id="3" creationId="{00000000-0000-0000-0000-000000000000}"/>
          </ac:spMkLst>
        </pc:spChg>
        <pc:spChg chg="add mod">
          <ac:chgData name="Bean, Rebecca@DIR" userId="S::rbean@dir.ca.gov::127d5d30-ae9a-42ad-bb2c-58e8e8ac551a" providerId="AD" clId="Web-{E642C52D-AE8E-45E6-BA2D-A615026507F0}" dt="2022-09-21T18:29:02.982" v="35" actId="20577"/>
          <ac:spMkLst>
            <pc:docMk/>
            <pc:sldMk cId="0" sldId="262"/>
            <ac:spMk id="6" creationId="{D9EDDCD6-03FE-86AF-3D64-BB28253CF8AA}"/>
          </ac:spMkLst>
        </pc:spChg>
        <pc:spChg chg="add mod">
          <ac:chgData name="Bean, Rebecca@DIR" userId="S::rbean@dir.ca.gov::127d5d30-ae9a-42ad-bb2c-58e8e8ac551a" providerId="AD" clId="Web-{E642C52D-AE8E-45E6-BA2D-A615026507F0}" dt="2022-09-21T18:29:29.310" v="38" actId="20577"/>
          <ac:spMkLst>
            <pc:docMk/>
            <pc:sldMk cId="0" sldId="262"/>
            <ac:spMk id="8" creationId="{48EAE701-AED8-0F94-B045-1D3CCF4591EC}"/>
          </ac:spMkLst>
        </pc:spChg>
        <pc:spChg chg="add mod">
          <ac:chgData name="Bean, Rebecca@DIR" userId="S::rbean@dir.ca.gov::127d5d30-ae9a-42ad-bb2c-58e8e8ac551a" providerId="AD" clId="Web-{E642C52D-AE8E-45E6-BA2D-A615026507F0}" dt="2022-09-21T18:40:38.066" v="311" actId="20577"/>
          <ac:spMkLst>
            <pc:docMk/>
            <pc:sldMk cId="0" sldId="262"/>
            <ac:spMk id="10" creationId="{DBB90D35-AE5A-D775-479D-4909326D45AC}"/>
          </ac:spMkLst>
        </pc:spChg>
      </pc:sldChg>
      <pc:sldChg chg="del">
        <pc:chgData name="Bean, Rebecca@DIR" userId="S::rbean@dir.ca.gov::127d5d30-ae9a-42ad-bb2c-58e8e8ac551a" providerId="AD" clId="Web-{E642C52D-AE8E-45E6-BA2D-A615026507F0}" dt="2022-09-21T18:32:04.608" v="72"/>
        <pc:sldMkLst>
          <pc:docMk/>
          <pc:sldMk cId="0" sldId="263"/>
        </pc:sldMkLst>
      </pc:sldChg>
      <pc:sldChg chg="addSp delSp modSp">
        <pc:chgData name="Bean, Rebecca@DIR" userId="S::rbean@dir.ca.gov::127d5d30-ae9a-42ad-bb2c-58e8e8ac551a" providerId="AD" clId="Web-{E642C52D-AE8E-45E6-BA2D-A615026507F0}" dt="2022-09-21T23:03:53.079" v="591" actId="20577"/>
        <pc:sldMkLst>
          <pc:docMk/>
          <pc:sldMk cId="0" sldId="314"/>
        </pc:sldMkLst>
        <pc:spChg chg="del">
          <ac:chgData name="Bean, Rebecca@DIR" userId="S::rbean@dir.ca.gov::127d5d30-ae9a-42ad-bb2c-58e8e8ac551a" providerId="AD" clId="Web-{E642C52D-AE8E-45E6-BA2D-A615026507F0}" dt="2022-09-21T18:56:42.886" v="323"/>
          <ac:spMkLst>
            <pc:docMk/>
            <pc:sldMk cId="0" sldId="314"/>
            <ac:spMk id="2" creationId="{00000000-0000-0000-0000-000000000000}"/>
          </ac:spMkLst>
        </pc:spChg>
        <pc:spChg chg="del">
          <ac:chgData name="Bean, Rebecca@DIR" userId="S::rbean@dir.ca.gov::127d5d30-ae9a-42ad-bb2c-58e8e8ac551a" providerId="AD" clId="Web-{E642C52D-AE8E-45E6-BA2D-A615026507F0}" dt="2022-09-21T18:56:46.386" v="324"/>
          <ac:spMkLst>
            <pc:docMk/>
            <pc:sldMk cId="0" sldId="314"/>
            <ac:spMk id="3" creationId="{00000000-0000-0000-0000-000000000000}"/>
          </ac:spMkLst>
        </pc:spChg>
        <pc:spChg chg="add mod">
          <ac:chgData name="Bean, Rebecca@DIR" userId="S::rbean@dir.ca.gov::127d5d30-ae9a-42ad-bb2c-58e8e8ac551a" providerId="AD" clId="Web-{E642C52D-AE8E-45E6-BA2D-A615026507F0}" dt="2022-09-21T23:03:02.641" v="539" actId="1076"/>
          <ac:spMkLst>
            <pc:docMk/>
            <pc:sldMk cId="0" sldId="314"/>
            <ac:spMk id="5" creationId="{E497C429-8969-F9E3-DFFF-568E70E7E50D}"/>
          </ac:spMkLst>
        </pc:spChg>
        <pc:spChg chg="add del mod">
          <ac:chgData name="Bean, Rebecca@DIR" userId="S::rbean@dir.ca.gov::127d5d30-ae9a-42ad-bb2c-58e8e8ac551a" providerId="AD" clId="Web-{E642C52D-AE8E-45E6-BA2D-A615026507F0}" dt="2022-09-21T18:56:49.246" v="325"/>
          <ac:spMkLst>
            <pc:docMk/>
            <pc:sldMk cId="0" sldId="314"/>
            <ac:spMk id="6" creationId="{BE6125DF-90C0-4C21-3E40-6D50726DD2DD}"/>
          </ac:spMkLst>
        </pc:spChg>
        <pc:spChg chg="add mod">
          <ac:chgData name="Bean, Rebecca@DIR" userId="S::rbean@dir.ca.gov::127d5d30-ae9a-42ad-bb2c-58e8e8ac551a" providerId="AD" clId="Web-{E642C52D-AE8E-45E6-BA2D-A615026507F0}" dt="2022-09-21T18:57:01.949" v="328" actId="20577"/>
          <ac:spMkLst>
            <pc:docMk/>
            <pc:sldMk cId="0" sldId="314"/>
            <ac:spMk id="8" creationId="{D65B5936-AD15-D9C3-5EA9-19904F1D186E}"/>
          </ac:spMkLst>
        </pc:spChg>
        <pc:spChg chg="add mod">
          <ac:chgData name="Bean, Rebecca@DIR" userId="S::rbean@dir.ca.gov::127d5d30-ae9a-42ad-bb2c-58e8e8ac551a" providerId="AD" clId="Web-{E642C52D-AE8E-45E6-BA2D-A615026507F0}" dt="2022-09-21T23:03:53.079" v="591" actId="20577"/>
          <ac:spMkLst>
            <pc:docMk/>
            <pc:sldMk cId="0" sldId="314"/>
            <ac:spMk id="10" creationId="{5B428CAF-212C-FFC7-81E1-33476F75EEB3}"/>
          </ac:spMkLst>
        </pc:spChg>
        <pc:picChg chg="add mod ord modCrop">
          <ac:chgData name="Bean, Rebecca@DIR" userId="S::rbean@dir.ca.gov::127d5d30-ae9a-42ad-bb2c-58e8e8ac551a" providerId="AD" clId="Web-{E642C52D-AE8E-45E6-BA2D-A615026507F0}" dt="2022-09-21T22:49:18.093" v="338" actId="14100"/>
          <ac:picMkLst>
            <pc:docMk/>
            <pc:sldMk cId="0" sldId="314"/>
            <ac:picMk id="2" creationId="{7851D071-9BF0-8946-2982-0A94E9FA3D2F}"/>
          </ac:picMkLst>
        </pc:picChg>
      </pc:sldChg>
      <pc:sldChg chg="addSp delSp modSp">
        <pc:chgData name="Bean, Rebecca@DIR" userId="S::rbean@dir.ca.gov::127d5d30-ae9a-42ad-bb2c-58e8e8ac551a" providerId="AD" clId="Web-{E642C52D-AE8E-45E6-BA2D-A615026507F0}" dt="2022-09-21T23:22:21.974" v="594" actId="1076"/>
        <pc:sldMkLst>
          <pc:docMk/>
          <pc:sldMk cId="0" sldId="315"/>
        </pc:sldMkLst>
        <pc:spChg chg="del">
          <ac:chgData name="Bean, Rebecca@DIR" userId="S::rbean@dir.ca.gov::127d5d30-ae9a-42ad-bb2c-58e8e8ac551a" providerId="AD" clId="Web-{E642C52D-AE8E-45E6-BA2D-A615026507F0}" dt="2022-09-21T22:53:53.067" v="426"/>
          <ac:spMkLst>
            <pc:docMk/>
            <pc:sldMk cId="0" sldId="315"/>
            <ac:spMk id="2" creationId="{00000000-0000-0000-0000-000000000000}"/>
          </ac:spMkLst>
        </pc:spChg>
        <pc:spChg chg="del">
          <ac:chgData name="Bean, Rebecca@DIR" userId="S::rbean@dir.ca.gov::127d5d30-ae9a-42ad-bb2c-58e8e8ac551a" providerId="AD" clId="Web-{E642C52D-AE8E-45E6-BA2D-A615026507F0}" dt="2022-09-21T22:54:59.678" v="438"/>
          <ac:spMkLst>
            <pc:docMk/>
            <pc:sldMk cId="0" sldId="315"/>
            <ac:spMk id="3" creationId="{00000000-0000-0000-0000-000000000000}"/>
          </ac:spMkLst>
        </pc:spChg>
        <pc:spChg chg="add del mod">
          <ac:chgData name="Bean, Rebecca@DIR" userId="S::rbean@dir.ca.gov::127d5d30-ae9a-42ad-bb2c-58e8e8ac551a" providerId="AD" clId="Web-{E642C52D-AE8E-45E6-BA2D-A615026507F0}" dt="2022-09-21T22:54:05.755" v="427"/>
          <ac:spMkLst>
            <pc:docMk/>
            <pc:sldMk cId="0" sldId="315"/>
            <ac:spMk id="6" creationId="{33E514AD-B0AA-F4C5-6E4A-F1746FCD3EA8}"/>
          </ac:spMkLst>
        </pc:spChg>
        <pc:spChg chg="add mod">
          <ac:chgData name="Bean, Rebecca@DIR" userId="S::rbean@dir.ca.gov::127d5d30-ae9a-42ad-bb2c-58e8e8ac551a" providerId="AD" clId="Web-{E642C52D-AE8E-45E6-BA2D-A615026507F0}" dt="2022-09-21T22:55:13.866" v="444" actId="20577"/>
          <ac:spMkLst>
            <pc:docMk/>
            <pc:sldMk cId="0" sldId="315"/>
            <ac:spMk id="8" creationId="{237A16EC-3727-7370-A458-6C277BCA4273}"/>
          </ac:spMkLst>
        </pc:spChg>
        <pc:spChg chg="add mod">
          <ac:chgData name="Bean, Rebecca@DIR" userId="S::rbean@dir.ca.gov::127d5d30-ae9a-42ad-bb2c-58e8e8ac551a" providerId="AD" clId="Web-{E642C52D-AE8E-45E6-BA2D-A615026507F0}" dt="2022-09-21T23:22:21.974" v="594" actId="1076"/>
          <ac:spMkLst>
            <pc:docMk/>
            <pc:sldMk cId="0" sldId="315"/>
            <ac:spMk id="10" creationId="{E13A4798-B8C9-5B80-9369-0F8E6D79C136}"/>
          </ac:spMkLst>
        </pc:spChg>
      </pc:sldChg>
      <pc:sldChg chg="del">
        <pc:chgData name="Bean, Rebecca@DIR" userId="S::rbean@dir.ca.gov::127d5d30-ae9a-42ad-bb2c-58e8e8ac551a" providerId="AD" clId="Web-{E642C52D-AE8E-45E6-BA2D-A615026507F0}" dt="2022-09-21T22:55:43.257" v="445"/>
        <pc:sldMkLst>
          <pc:docMk/>
          <pc:sldMk cId="0" sldId="316"/>
        </pc:sldMkLst>
      </pc:sldChg>
    </pc:docChg>
  </pc:docChgLst>
  <pc:docChgLst>
    <pc:chgData name="Etulle, Kristy@DIR" userId="S::ketulle@dir.ca.gov::9b79b62c-a8b6-43f8-8fd3-e4cbea3f82c4" providerId="AD" clId="Web-{D845C0B1-26BF-C449-4D91-9DBF3EC16132}"/>
    <pc:docChg chg="modSld">
      <pc:chgData name="Etulle, Kristy@DIR" userId="S::ketulle@dir.ca.gov::9b79b62c-a8b6-43f8-8fd3-e4cbea3f82c4" providerId="AD" clId="Web-{D845C0B1-26BF-C449-4D91-9DBF3EC16132}" dt="2022-09-15T20:26:31.134" v="160" actId="20577"/>
      <pc:docMkLst>
        <pc:docMk/>
      </pc:docMkLst>
      <pc:sldChg chg="modTransition">
        <pc:chgData name="Etulle, Kristy@DIR" userId="S::ketulle@dir.ca.gov::9b79b62c-a8b6-43f8-8fd3-e4cbea3f82c4" providerId="AD" clId="Web-{D845C0B1-26BF-C449-4D91-9DBF3EC16132}" dt="2022-09-15T20:17:08.363" v="0"/>
        <pc:sldMkLst>
          <pc:docMk/>
          <pc:sldMk cId="0" sldId="256"/>
        </pc:sldMkLst>
      </pc:sldChg>
      <pc:sldChg chg="modSp">
        <pc:chgData name="Etulle, Kristy@DIR" userId="S::ketulle@dir.ca.gov::9b79b62c-a8b6-43f8-8fd3-e4cbea3f82c4" providerId="AD" clId="Web-{D845C0B1-26BF-C449-4D91-9DBF3EC16132}" dt="2022-09-15T20:23:16.444" v="128" actId="20577"/>
        <pc:sldMkLst>
          <pc:docMk/>
          <pc:sldMk cId="0" sldId="262"/>
        </pc:sldMkLst>
        <pc:spChg chg="mod">
          <ac:chgData name="Etulle, Kristy@DIR" userId="S::ketulle@dir.ca.gov::9b79b62c-a8b6-43f8-8fd3-e4cbea3f82c4" providerId="AD" clId="Web-{D845C0B1-26BF-C449-4D91-9DBF3EC16132}" dt="2022-09-15T20:23:16.444" v="128" actId="20577"/>
          <ac:spMkLst>
            <pc:docMk/>
            <pc:sldMk cId="0" sldId="262"/>
            <ac:spMk id="3" creationId="{00000000-0000-0000-0000-000000000000}"/>
          </ac:spMkLst>
        </pc:spChg>
      </pc:sldChg>
      <pc:sldChg chg="modSp">
        <pc:chgData name="Etulle, Kristy@DIR" userId="S::ketulle@dir.ca.gov::9b79b62c-a8b6-43f8-8fd3-e4cbea3f82c4" providerId="AD" clId="Web-{D845C0B1-26BF-C449-4D91-9DBF3EC16132}" dt="2022-09-15T20:25:33.789" v="155" actId="20577"/>
        <pc:sldMkLst>
          <pc:docMk/>
          <pc:sldMk cId="0" sldId="263"/>
        </pc:sldMkLst>
        <pc:spChg chg="mod">
          <ac:chgData name="Etulle, Kristy@DIR" userId="S::ketulle@dir.ca.gov::9b79b62c-a8b6-43f8-8fd3-e4cbea3f82c4" providerId="AD" clId="Web-{D845C0B1-26BF-C449-4D91-9DBF3EC16132}" dt="2022-09-15T20:25:33.789" v="155" actId="20577"/>
          <ac:spMkLst>
            <pc:docMk/>
            <pc:sldMk cId="0" sldId="263"/>
            <ac:spMk id="3" creationId="{00000000-0000-0000-0000-000000000000}"/>
          </ac:spMkLst>
        </pc:spChg>
      </pc:sldChg>
      <pc:sldChg chg="modSp">
        <pc:chgData name="Etulle, Kristy@DIR" userId="S::ketulle@dir.ca.gov::9b79b62c-a8b6-43f8-8fd3-e4cbea3f82c4" providerId="AD" clId="Web-{D845C0B1-26BF-C449-4D91-9DBF3EC16132}" dt="2022-09-15T20:24:58.445" v="147" actId="20577"/>
        <pc:sldMkLst>
          <pc:docMk/>
          <pc:sldMk cId="0" sldId="264"/>
        </pc:sldMkLst>
        <pc:spChg chg="mod">
          <ac:chgData name="Etulle, Kristy@DIR" userId="S::ketulle@dir.ca.gov::9b79b62c-a8b6-43f8-8fd3-e4cbea3f82c4" providerId="AD" clId="Web-{D845C0B1-26BF-C449-4D91-9DBF3EC16132}" dt="2022-09-15T20:24:58.445" v="147" actId="20577"/>
          <ac:spMkLst>
            <pc:docMk/>
            <pc:sldMk cId="0" sldId="264"/>
            <ac:spMk id="6" creationId="{00000000-0000-0000-0000-000000000000}"/>
          </ac:spMkLst>
        </pc:spChg>
      </pc:sldChg>
      <pc:sldChg chg="modSp">
        <pc:chgData name="Etulle, Kristy@DIR" userId="S::ketulle@dir.ca.gov::9b79b62c-a8b6-43f8-8fd3-e4cbea3f82c4" providerId="AD" clId="Web-{D845C0B1-26BF-C449-4D91-9DBF3EC16132}" dt="2022-09-15T20:26:31.134" v="160" actId="20577"/>
        <pc:sldMkLst>
          <pc:docMk/>
          <pc:sldMk cId="0" sldId="272"/>
        </pc:sldMkLst>
        <pc:spChg chg="mod">
          <ac:chgData name="Etulle, Kristy@DIR" userId="S::ketulle@dir.ca.gov::9b79b62c-a8b6-43f8-8fd3-e4cbea3f82c4" providerId="AD" clId="Web-{D845C0B1-26BF-C449-4D91-9DBF3EC16132}" dt="2022-09-15T20:26:31.134" v="160" actId="20577"/>
          <ac:spMkLst>
            <pc:docMk/>
            <pc:sldMk cId="0" sldId="272"/>
            <ac:spMk id="3" creationId="{00000000-0000-0000-0000-000000000000}"/>
          </ac:spMkLst>
        </pc:spChg>
      </pc:sldChg>
      <pc:sldChg chg="modSp modTransition">
        <pc:chgData name="Etulle, Kristy@DIR" userId="S::ketulle@dir.ca.gov::9b79b62c-a8b6-43f8-8fd3-e4cbea3f82c4" providerId="AD" clId="Web-{D845C0B1-26BF-C449-4D91-9DBF3EC16132}" dt="2022-09-15T20:20:46.084" v="75" actId="20577"/>
        <pc:sldMkLst>
          <pc:docMk/>
          <pc:sldMk cId="0" sldId="285"/>
        </pc:sldMkLst>
        <pc:spChg chg="mod">
          <ac:chgData name="Etulle, Kristy@DIR" userId="S::ketulle@dir.ca.gov::9b79b62c-a8b6-43f8-8fd3-e4cbea3f82c4" providerId="AD" clId="Web-{D845C0B1-26BF-C449-4D91-9DBF3EC16132}" dt="2022-09-15T20:20:46.084" v="75" actId="20577"/>
          <ac:spMkLst>
            <pc:docMk/>
            <pc:sldMk cId="0" sldId="285"/>
            <ac:spMk id="3" creationId="{00000000-0000-0000-0000-000000000000}"/>
          </ac:spMkLst>
        </pc:spChg>
      </pc:sldChg>
      <pc:sldChg chg="modSp">
        <pc:chgData name="Etulle, Kristy@DIR" userId="S::ketulle@dir.ca.gov::9b79b62c-a8b6-43f8-8fd3-e4cbea3f82c4" providerId="AD" clId="Web-{D845C0B1-26BF-C449-4D91-9DBF3EC16132}" dt="2022-09-15T20:21:24.334" v="107" actId="20577"/>
        <pc:sldMkLst>
          <pc:docMk/>
          <pc:sldMk cId="0" sldId="286"/>
        </pc:sldMkLst>
        <pc:spChg chg="mod">
          <ac:chgData name="Etulle, Kristy@DIR" userId="S::ketulle@dir.ca.gov::9b79b62c-a8b6-43f8-8fd3-e4cbea3f82c4" providerId="AD" clId="Web-{D845C0B1-26BF-C449-4D91-9DBF3EC16132}" dt="2022-09-15T20:21:24.334" v="107" actId="20577"/>
          <ac:spMkLst>
            <pc:docMk/>
            <pc:sldMk cId="0" sldId="286"/>
            <ac:spMk id="3" creationId="{00000000-0000-0000-0000-000000000000}"/>
          </ac:spMkLst>
        </pc:spChg>
      </pc:sldChg>
      <pc:sldChg chg="modSp">
        <pc:chgData name="Etulle, Kristy@DIR" userId="S::ketulle@dir.ca.gov::9b79b62c-a8b6-43f8-8fd3-e4cbea3f82c4" providerId="AD" clId="Web-{D845C0B1-26BF-C449-4D91-9DBF3EC16132}" dt="2022-09-15T20:22:36.788" v="119" actId="20577"/>
        <pc:sldMkLst>
          <pc:docMk/>
          <pc:sldMk cId="0" sldId="287"/>
        </pc:sldMkLst>
        <pc:spChg chg="mod">
          <ac:chgData name="Etulle, Kristy@DIR" userId="S::ketulle@dir.ca.gov::9b79b62c-a8b6-43f8-8fd3-e4cbea3f82c4" providerId="AD" clId="Web-{D845C0B1-26BF-C449-4D91-9DBF3EC16132}" dt="2022-09-15T20:22:36.788" v="119" actId="20577"/>
          <ac:spMkLst>
            <pc:docMk/>
            <pc:sldMk cId="0" sldId="287"/>
            <ac:spMk id="3" creationId="{00000000-0000-0000-0000-000000000000}"/>
          </ac:spMkLst>
        </pc:spChg>
      </pc:sldChg>
      <pc:sldChg chg="modTransition">
        <pc:chgData name="Etulle, Kristy@DIR" userId="S::ketulle@dir.ca.gov::9b79b62c-a8b6-43f8-8fd3-e4cbea3f82c4" providerId="AD" clId="Web-{D845C0B1-26BF-C449-4D91-9DBF3EC16132}" dt="2022-09-15T20:17:18.644" v="2"/>
        <pc:sldMkLst>
          <pc:docMk/>
          <pc:sldMk cId="0" sldId="288"/>
        </pc:sldMkLst>
      </pc:sldChg>
      <pc:sldChg chg="modTransition">
        <pc:chgData name="Etulle, Kristy@DIR" userId="S::ketulle@dir.ca.gov::9b79b62c-a8b6-43f8-8fd3-e4cbea3f82c4" providerId="AD" clId="Web-{D845C0B1-26BF-C449-4D91-9DBF3EC16132}" dt="2022-09-15T20:17:20.004" v="3"/>
        <pc:sldMkLst>
          <pc:docMk/>
          <pc:sldMk cId="0" sldId="289"/>
        </pc:sldMkLst>
      </pc:sldChg>
      <pc:sldChg chg="modTransition">
        <pc:chgData name="Etulle, Kristy@DIR" userId="S::ketulle@dir.ca.gov::9b79b62c-a8b6-43f8-8fd3-e4cbea3f82c4" providerId="AD" clId="Web-{D845C0B1-26BF-C449-4D91-9DBF3EC16132}" dt="2022-09-15T20:17:22.050" v="4"/>
        <pc:sldMkLst>
          <pc:docMk/>
          <pc:sldMk cId="0" sldId="290"/>
        </pc:sldMkLst>
      </pc:sldChg>
      <pc:sldChg chg="modTransition">
        <pc:chgData name="Etulle, Kristy@DIR" userId="S::ketulle@dir.ca.gov::9b79b62c-a8b6-43f8-8fd3-e4cbea3f82c4" providerId="AD" clId="Web-{D845C0B1-26BF-C449-4D91-9DBF3EC16132}" dt="2022-09-15T20:17:23.738" v="5"/>
        <pc:sldMkLst>
          <pc:docMk/>
          <pc:sldMk cId="0" sldId="291"/>
        </pc:sldMkLst>
      </pc:sldChg>
      <pc:sldChg chg="modTransition">
        <pc:chgData name="Etulle, Kristy@DIR" userId="S::ketulle@dir.ca.gov::9b79b62c-a8b6-43f8-8fd3-e4cbea3f82c4" providerId="AD" clId="Web-{D845C0B1-26BF-C449-4D91-9DBF3EC16132}" dt="2022-09-15T20:17:28.285" v="8"/>
        <pc:sldMkLst>
          <pc:docMk/>
          <pc:sldMk cId="0" sldId="292"/>
        </pc:sldMkLst>
      </pc:sldChg>
      <pc:sldChg chg="modTransition">
        <pc:chgData name="Etulle, Kristy@DIR" userId="S::ketulle@dir.ca.gov::9b79b62c-a8b6-43f8-8fd3-e4cbea3f82c4" providerId="AD" clId="Web-{D845C0B1-26BF-C449-4D91-9DBF3EC16132}" dt="2022-09-15T20:17:26.847" v="7"/>
        <pc:sldMkLst>
          <pc:docMk/>
          <pc:sldMk cId="0" sldId="293"/>
        </pc:sldMkLst>
      </pc:sldChg>
      <pc:sldChg chg="modTransition">
        <pc:chgData name="Etulle, Kristy@DIR" userId="S::ketulle@dir.ca.gov::9b79b62c-a8b6-43f8-8fd3-e4cbea3f82c4" providerId="AD" clId="Web-{D845C0B1-26BF-C449-4D91-9DBF3EC16132}" dt="2022-09-15T20:17:25.925" v="6"/>
        <pc:sldMkLst>
          <pc:docMk/>
          <pc:sldMk cId="0" sldId="294"/>
        </pc:sldMkLst>
      </pc:sldChg>
      <pc:sldChg chg="modTransition">
        <pc:chgData name="Etulle, Kristy@DIR" userId="S::ketulle@dir.ca.gov::9b79b62c-a8b6-43f8-8fd3-e4cbea3f82c4" providerId="AD" clId="Web-{D845C0B1-26BF-C449-4D91-9DBF3EC16132}" dt="2022-09-15T20:17:30.816" v="10"/>
        <pc:sldMkLst>
          <pc:docMk/>
          <pc:sldMk cId="0" sldId="295"/>
        </pc:sldMkLst>
      </pc:sldChg>
      <pc:sldChg chg="modTransition">
        <pc:chgData name="Etulle, Kristy@DIR" userId="S::ketulle@dir.ca.gov::9b79b62c-a8b6-43f8-8fd3-e4cbea3f82c4" providerId="AD" clId="Web-{D845C0B1-26BF-C449-4D91-9DBF3EC16132}" dt="2022-09-15T20:17:29.988" v="9"/>
        <pc:sldMkLst>
          <pc:docMk/>
          <pc:sldMk cId="0" sldId="296"/>
        </pc:sldMkLst>
      </pc:sldChg>
      <pc:sldChg chg="modTransition">
        <pc:chgData name="Etulle, Kristy@DIR" userId="S::ketulle@dir.ca.gov::9b79b62c-a8b6-43f8-8fd3-e4cbea3f82c4" providerId="AD" clId="Web-{D845C0B1-26BF-C449-4D91-9DBF3EC16132}" dt="2022-09-15T20:17:32.035" v="11"/>
        <pc:sldMkLst>
          <pc:docMk/>
          <pc:sldMk cId="0" sldId="298"/>
        </pc:sldMkLst>
      </pc:sldChg>
      <pc:sldChg chg="modTransition">
        <pc:chgData name="Etulle, Kristy@DIR" userId="S::ketulle@dir.ca.gov::9b79b62c-a8b6-43f8-8fd3-e4cbea3f82c4" providerId="AD" clId="Web-{D845C0B1-26BF-C449-4D91-9DBF3EC16132}" dt="2022-09-15T20:17:33.160" v="12"/>
        <pc:sldMkLst>
          <pc:docMk/>
          <pc:sldMk cId="0" sldId="299"/>
        </pc:sldMkLst>
      </pc:sldChg>
      <pc:sldChg chg="modTransition">
        <pc:chgData name="Etulle, Kristy@DIR" userId="S::ketulle@dir.ca.gov::9b79b62c-a8b6-43f8-8fd3-e4cbea3f82c4" providerId="AD" clId="Web-{D845C0B1-26BF-C449-4D91-9DBF3EC16132}" dt="2022-09-15T20:17:34.379" v="13"/>
        <pc:sldMkLst>
          <pc:docMk/>
          <pc:sldMk cId="0" sldId="300"/>
        </pc:sldMkLst>
      </pc:sldChg>
      <pc:sldChg chg="modTransition">
        <pc:chgData name="Etulle, Kristy@DIR" userId="S::ketulle@dir.ca.gov::9b79b62c-a8b6-43f8-8fd3-e4cbea3f82c4" providerId="AD" clId="Web-{D845C0B1-26BF-C449-4D91-9DBF3EC16132}" dt="2022-09-15T20:17:36.722" v="14"/>
        <pc:sldMkLst>
          <pc:docMk/>
          <pc:sldMk cId="0" sldId="301"/>
        </pc:sldMkLst>
      </pc:sldChg>
      <pc:sldChg chg="modTransition">
        <pc:chgData name="Etulle, Kristy@DIR" userId="S::ketulle@dir.ca.gov::9b79b62c-a8b6-43f8-8fd3-e4cbea3f82c4" providerId="AD" clId="Web-{D845C0B1-26BF-C449-4D91-9DBF3EC16132}" dt="2022-09-15T20:17:37.957" v="15"/>
        <pc:sldMkLst>
          <pc:docMk/>
          <pc:sldMk cId="0" sldId="302"/>
        </pc:sldMkLst>
      </pc:sldChg>
      <pc:sldChg chg="modTransition">
        <pc:chgData name="Etulle, Kristy@DIR" userId="S::ketulle@dir.ca.gov::9b79b62c-a8b6-43f8-8fd3-e4cbea3f82c4" providerId="AD" clId="Web-{D845C0B1-26BF-C449-4D91-9DBF3EC16132}" dt="2022-09-15T20:17:39.691" v="16"/>
        <pc:sldMkLst>
          <pc:docMk/>
          <pc:sldMk cId="0" sldId="303"/>
        </pc:sldMkLst>
      </pc:sldChg>
      <pc:sldChg chg="modTransition">
        <pc:chgData name="Etulle, Kristy@DIR" userId="S::ketulle@dir.ca.gov::9b79b62c-a8b6-43f8-8fd3-e4cbea3f82c4" providerId="AD" clId="Web-{D845C0B1-26BF-C449-4D91-9DBF3EC16132}" dt="2022-09-15T20:17:41.035" v="17"/>
        <pc:sldMkLst>
          <pc:docMk/>
          <pc:sldMk cId="0" sldId="304"/>
        </pc:sldMkLst>
      </pc:sldChg>
      <pc:sldChg chg="modTransition">
        <pc:chgData name="Etulle, Kristy@DIR" userId="S::ketulle@dir.ca.gov::9b79b62c-a8b6-43f8-8fd3-e4cbea3f82c4" providerId="AD" clId="Web-{D845C0B1-26BF-C449-4D91-9DBF3EC16132}" dt="2022-09-15T20:17:42.863" v="18"/>
        <pc:sldMkLst>
          <pc:docMk/>
          <pc:sldMk cId="0" sldId="305"/>
        </pc:sldMkLst>
      </pc:sldChg>
      <pc:sldChg chg="modTransition">
        <pc:chgData name="Etulle, Kristy@DIR" userId="S::ketulle@dir.ca.gov::9b79b62c-a8b6-43f8-8fd3-e4cbea3f82c4" providerId="AD" clId="Web-{D845C0B1-26BF-C449-4D91-9DBF3EC16132}" dt="2022-09-15T20:17:44.238" v="19"/>
        <pc:sldMkLst>
          <pc:docMk/>
          <pc:sldMk cId="0" sldId="306"/>
        </pc:sldMkLst>
      </pc:sldChg>
      <pc:sldChg chg="modTransition">
        <pc:chgData name="Etulle, Kristy@DIR" userId="S::ketulle@dir.ca.gov::9b79b62c-a8b6-43f8-8fd3-e4cbea3f82c4" providerId="AD" clId="Web-{D845C0B1-26BF-C449-4D91-9DBF3EC16132}" dt="2022-09-15T20:17:45.426" v="20"/>
        <pc:sldMkLst>
          <pc:docMk/>
          <pc:sldMk cId="0" sldId="307"/>
        </pc:sldMkLst>
      </pc:sldChg>
      <pc:sldChg chg="modTransition">
        <pc:chgData name="Etulle, Kristy@DIR" userId="S::ketulle@dir.ca.gov::9b79b62c-a8b6-43f8-8fd3-e4cbea3f82c4" providerId="AD" clId="Web-{D845C0B1-26BF-C449-4D91-9DBF3EC16132}" dt="2022-09-15T20:17:50.566" v="22"/>
        <pc:sldMkLst>
          <pc:docMk/>
          <pc:sldMk cId="0" sldId="308"/>
        </pc:sldMkLst>
      </pc:sldChg>
      <pc:sldChg chg="modTransition">
        <pc:chgData name="Etulle, Kristy@DIR" userId="S::ketulle@dir.ca.gov::9b79b62c-a8b6-43f8-8fd3-e4cbea3f82c4" providerId="AD" clId="Web-{D845C0B1-26BF-C449-4D91-9DBF3EC16132}" dt="2022-09-15T20:17:49.395" v="21"/>
        <pc:sldMkLst>
          <pc:docMk/>
          <pc:sldMk cId="0" sldId="309"/>
        </pc:sldMkLst>
      </pc:sldChg>
      <pc:sldChg chg="modTransition">
        <pc:chgData name="Etulle, Kristy@DIR" userId="S::ketulle@dir.ca.gov::9b79b62c-a8b6-43f8-8fd3-e4cbea3f82c4" providerId="AD" clId="Web-{D845C0B1-26BF-C449-4D91-9DBF3EC16132}" dt="2022-09-15T20:17:51.957" v="23"/>
        <pc:sldMkLst>
          <pc:docMk/>
          <pc:sldMk cId="0" sldId="310"/>
        </pc:sldMkLst>
      </pc:sldChg>
      <pc:sldChg chg="modTransition">
        <pc:chgData name="Etulle, Kristy@DIR" userId="S::ketulle@dir.ca.gov::9b79b62c-a8b6-43f8-8fd3-e4cbea3f82c4" providerId="AD" clId="Web-{D845C0B1-26BF-C449-4D91-9DBF3EC16132}" dt="2022-09-15T20:17:56.691" v="24"/>
        <pc:sldMkLst>
          <pc:docMk/>
          <pc:sldMk cId="0" sldId="311"/>
        </pc:sldMkLst>
      </pc:sldChg>
      <pc:sldChg chg="modTransition">
        <pc:chgData name="Etulle, Kristy@DIR" userId="S::ketulle@dir.ca.gov::9b79b62c-a8b6-43f8-8fd3-e4cbea3f82c4" providerId="AD" clId="Web-{D845C0B1-26BF-C449-4D91-9DBF3EC16132}" dt="2022-09-15T20:17:58.160" v="25"/>
        <pc:sldMkLst>
          <pc:docMk/>
          <pc:sldMk cId="0" sldId="313"/>
        </pc:sldMkLst>
      </pc:sldChg>
      <pc:sldChg chg="modTransition">
        <pc:chgData name="Etulle, Kristy@DIR" userId="S::ketulle@dir.ca.gov::9b79b62c-a8b6-43f8-8fd3-e4cbea3f82c4" providerId="AD" clId="Web-{D845C0B1-26BF-C449-4D91-9DBF3EC16132}" dt="2022-09-15T20:17:59.598" v="26"/>
        <pc:sldMkLst>
          <pc:docMk/>
          <pc:sldMk cId="0" sldId="314"/>
        </pc:sldMkLst>
      </pc:sldChg>
      <pc:sldChg chg="modTransition">
        <pc:chgData name="Etulle, Kristy@DIR" userId="S::ketulle@dir.ca.gov::9b79b62c-a8b6-43f8-8fd3-e4cbea3f82c4" providerId="AD" clId="Web-{D845C0B1-26BF-C449-4D91-9DBF3EC16132}" dt="2022-09-15T20:18:01.457" v="27"/>
        <pc:sldMkLst>
          <pc:docMk/>
          <pc:sldMk cId="0" sldId="315"/>
        </pc:sldMkLst>
      </pc:sldChg>
      <pc:sldChg chg="modTransition">
        <pc:chgData name="Etulle, Kristy@DIR" userId="S::ketulle@dir.ca.gov::9b79b62c-a8b6-43f8-8fd3-e4cbea3f82c4" providerId="AD" clId="Web-{D845C0B1-26BF-C449-4D91-9DBF3EC16132}" dt="2022-09-15T20:18:04.879" v="29"/>
        <pc:sldMkLst>
          <pc:docMk/>
          <pc:sldMk cId="0" sldId="316"/>
        </pc:sldMkLst>
      </pc:sldChg>
      <pc:sldChg chg="modTransition">
        <pc:chgData name="Etulle, Kristy@DIR" userId="S::ketulle@dir.ca.gov::9b79b62c-a8b6-43f8-8fd3-e4cbea3f82c4" providerId="AD" clId="Web-{D845C0B1-26BF-C449-4D91-9DBF3EC16132}" dt="2022-09-15T20:18:02.629" v="28"/>
        <pc:sldMkLst>
          <pc:docMk/>
          <pc:sldMk cId="0" sldId="317"/>
        </pc:sldMkLst>
      </pc:sldChg>
      <pc:sldChg chg="modTransition">
        <pc:chgData name="Etulle, Kristy@DIR" userId="S::ketulle@dir.ca.gov::9b79b62c-a8b6-43f8-8fd3-e4cbea3f82c4" providerId="AD" clId="Web-{D845C0B1-26BF-C449-4D91-9DBF3EC16132}" dt="2022-09-15T20:18:07.941" v="31"/>
        <pc:sldMkLst>
          <pc:docMk/>
          <pc:sldMk cId="0" sldId="318"/>
        </pc:sldMkLst>
      </pc:sldChg>
      <pc:sldChg chg="modTransition">
        <pc:chgData name="Etulle, Kristy@DIR" userId="S::ketulle@dir.ca.gov::9b79b62c-a8b6-43f8-8fd3-e4cbea3f82c4" providerId="AD" clId="Web-{D845C0B1-26BF-C449-4D91-9DBF3EC16132}" dt="2022-09-15T20:18:06.426" v="30"/>
        <pc:sldMkLst>
          <pc:docMk/>
          <pc:sldMk cId="0" sldId="319"/>
        </pc:sldMkLst>
      </pc:sldChg>
      <pc:sldChg chg="modTransition">
        <pc:chgData name="Etulle, Kristy@DIR" userId="S::ketulle@dir.ca.gov::9b79b62c-a8b6-43f8-8fd3-e4cbea3f82c4" providerId="AD" clId="Web-{D845C0B1-26BF-C449-4D91-9DBF3EC16132}" dt="2022-09-15T20:18:09.316" v="32"/>
        <pc:sldMkLst>
          <pc:docMk/>
          <pc:sldMk cId="0" sldId="320"/>
        </pc:sldMkLst>
      </pc:sldChg>
      <pc:sldChg chg="modTransition">
        <pc:chgData name="Etulle, Kristy@DIR" userId="S::ketulle@dir.ca.gov::9b79b62c-a8b6-43f8-8fd3-e4cbea3f82c4" providerId="AD" clId="Web-{D845C0B1-26BF-C449-4D91-9DBF3EC16132}" dt="2022-09-15T20:18:10.879" v="33"/>
        <pc:sldMkLst>
          <pc:docMk/>
          <pc:sldMk cId="0" sldId="321"/>
        </pc:sldMkLst>
      </pc:sldChg>
      <pc:sldChg chg="modTransition">
        <pc:chgData name="Etulle, Kristy@DIR" userId="S::ketulle@dir.ca.gov::9b79b62c-a8b6-43f8-8fd3-e4cbea3f82c4" providerId="AD" clId="Web-{D845C0B1-26BF-C449-4D91-9DBF3EC16132}" dt="2022-09-15T20:18:13.254" v="34"/>
        <pc:sldMkLst>
          <pc:docMk/>
          <pc:sldMk cId="0" sldId="322"/>
        </pc:sldMkLst>
      </pc:sldChg>
      <pc:sldChg chg="modTransition">
        <pc:chgData name="Etulle, Kristy@DIR" userId="S::ketulle@dir.ca.gov::9b79b62c-a8b6-43f8-8fd3-e4cbea3f82c4" providerId="AD" clId="Web-{D845C0B1-26BF-C449-4D91-9DBF3EC16132}" dt="2022-09-15T20:18:14.535" v="35"/>
        <pc:sldMkLst>
          <pc:docMk/>
          <pc:sldMk cId="0" sldId="323"/>
        </pc:sldMkLst>
      </pc:sldChg>
      <pc:sldChg chg="modTransition">
        <pc:chgData name="Etulle, Kristy@DIR" userId="S::ketulle@dir.ca.gov::9b79b62c-a8b6-43f8-8fd3-e4cbea3f82c4" providerId="AD" clId="Web-{D845C0B1-26BF-C449-4D91-9DBF3EC16132}" dt="2022-09-15T20:18:15.801" v="36"/>
        <pc:sldMkLst>
          <pc:docMk/>
          <pc:sldMk cId="0" sldId="324"/>
        </pc:sldMkLst>
      </pc:sldChg>
      <pc:sldChg chg="modTransition">
        <pc:chgData name="Etulle, Kristy@DIR" userId="S::ketulle@dir.ca.gov::9b79b62c-a8b6-43f8-8fd3-e4cbea3f82c4" providerId="AD" clId="Web-{D845C0B1-26BF-C449-4D91-9DBF3EC16132}" dt="2022-09-15T20:18:18.113" v="37"/>
        <pc:sldMkLst>
          <pc:docMk/>
          <pc:sldMk cId="0" sldId="325"/>
        </pc:sldMkLst>
      </pc:sldChg>
      <pc:sldChg chg="modTransition">
        <pc:chgData name="Etulle, Kristy@DIR" userId="S::ketulle@dir.ca.gov::9b79b62c-a8b6-43f8-8fd3-e4cbea3f82c4" providerId="AD" clId="Web-{D845C0B1-26BF-C449-4D91-9DBF3EC16132}" dt="2022-09-15T20:18:19.317" v="38"/>
        <pc:sldMkLst>
          <pc:docMk/>
          <pc:sldMk cId="0" sldId="326"/>
        </pc:sldMkLst>
      </pc:sldChg>
      <pc:sldChg chg="modTransition">
        <pc:chgData name="Etulle, Kristy@DIR" userId="S::ketulle@dir.ca.gov::9b79b62c-a8b6-43f8-8fd3-e4cbea3f82c4" providerId="AD" clId="Web-{D845C0B1-26BF-C449-4D91-9DBF3EC16132}" dt="2022-09-15T20:18:20.395" v="39"/>
        <pc:sldMkLst>
          <pc:docMk/>
          <pc:sldMk cId="0" sldId="327"/>
        </pc:sldMkLst>
      </pc:sldChg>
      <pc:sldChg chg="modTransition">
        <pc:chgData name="Etulle, Kristy@DIR" userId="S::ketulle@dir.ca.gov::9b79b62c-a8b6-43f8-8fd3-e4cbea3f82c4" providerId="AD" clId="Web-{D845C0B1-26BF-C449-4D91-9DBF3EC16132}" dt="2022-09-15T20:18:21.598" v="40"/>
        <pc:sldMkLst>
          <pc:docMk/>
          <pc:sldMk cId="0" sldId="328"/>
        </pc:sldMkLst>
      </pc:sldChg>
      <pc:sldChg chg="modTransition">
        <pc:chgData name="Etulle, Kristy@DIR" userId="S::ketulle@dir.ca.gov::9b79b62c-a8b6-43f8-8fd3-e4cbea3f82c4" providerId="AD" clId="Web-{D845C0B1-26BF-C449-4D91-9DBF3EC16132}" dt="2022-09-15T20:18:22.895" v="41"/>
        <pc:sldMkLst>
          <pc:docMk/>
          <pc:sldMk cId="0" sldId="329"/>
        </pc:sldMkLst>
      </pc:sldChg>
      <pc:sldChg chg="modTransition">
        <pc:chgData name="Etulle, Kristy@DIR" userId="S::ketulle@dir.ca.gov::9b79b62c-a8b6-43f8-8fd3-e4cbea3f82c4" providerId="AD" clId="Web-{D845C0B1-26BF-C449-4D91-9DBF3EC16132}" dt="2022-09-15T20:18:26.223" v="43"/>
        <pc:sldMkLst>
          <pc:docMk/>
          <pc:sldMk cId="0" sldId="330"/>
        </pc:sldMkLst>
      </pc:sldChg>
      <pc:sldChg chg="modTransition">
        <pc:chgData name="Etulle, Kristy@DIR" userId="S::ketulle@dir.ca.gov::9b79b62c-a8b6-43f8-8fd3-e4cbea3f82c4" providerId="AD" clId="Web-{D845C0B1-26BF-C449-4D91-9DBF3EC16132}" dt="2022-09-15T20:18:25.488" v="42"/>
        <pc:sldMkLst>
          <pc:docMk/>
          <pc:sldMk cId="0" sldId="331"/>
        </pc:sldMkLst>
      </pc:sldChg>
      <pc:sldChg chg="modTransition">
        <pc:chgData name="Etulle, Kristy@DIR" userId="S::ketulle@dir.ca.gov::9b79b62c-a8b6-43f8-8fd3-e4cbea3f82c4" providerId="AD" clId="Web-{D845C0B1-26BF-C449-4D91-9DBF3EC16132}" dt="2022-09-15T20:18:27.410" v="44"/>
        <pc:sldMkLst>
          <pc:docMk/>
          <pc:sldMk cId="0" sldId="332"/>
        </pc:sldMkLst>
      </pc:sldChg>
      <pc:sldChg chg="modTransition">
        <pc:chgData name="Etulle, Kristy@DIR" userId="S::ketulle@dir.ca.gov::9b79b62c-a8b6-43f8-8fd3-e4cbea3f82c4" providerId="AD" clId="Web-{D845C0B1-26BF-C449-4D91-9DBF3EC16132}" dt="2022-09-15T20:18:28.379" v="45"/>
        <pc:sldMkLst>
          <pc:docMk/>
          <pc:sldMk cId="0" sldId="333"/>
        </pc:sldMkLst>
      </pc:sldChg>
      <pc:sldChg chg="modTransition">
        <pc:chgData name="Etulle, Kristy@DIR" userId="S::ketulle@dir.ca.gov::9b79b62c-a8b6-43f8-8fd3-e4cbea3f82c4" providerId="AD" clId="Web-{D845C0B1-26BF-C449-4D91-9DBF3EC16132}" dt="2022-09-15T20:18:29.520" v="46"/>
        <pc:sldMkLst>
          <pc:docMk/>
          <pc:sldMk cId="0" sldId="334"/>
        </pc:sldMkLst>
      </pc:sldChg>
      <pc:sldChg chg="modTransition">
        <pc:chgData name="Etulle, Kristy@DIR" userId="S::ketulle@dir.ca.gov::9b79b62c-a8b6-43f8-8fd3-e4cbea3f82c4" providerId="AD" clId="Web-{D845C0B1-26BF-C449-4D91-9DBF3EC16132}" dt="2022-09-15T20:18:32.114" v="47"/>
        <pc:sldMkLst>
          <pc:docMk/>
          <pc:sldMk cId="0" sldId="335"/>
        </pc:sldMkLst>
      </pc:sldChg>
      <pc:sldChg chg="modTransition">
        <pc:chgData name="Etulle, Kristy@DIR" userId="S::ketulle@dir.ca.gov::9b79b62c-a8b6-43f8-8fd3-e4cbea3f82c4" providerId="AD" clId="Web-{D845C0B1-26BF-C449-4D91-9DBF3EC16132}" dt="2022-09-15T20:19:13.895" v="48"/>
        <pc:sldMkLst>
          <pc:docMk/>
          <pc:sldMk cId="0" sldId="336"/>
        </pc:sldMkLst>
      </pc:sldChg>
      <pc:sldChg chg="modTransition">
        <pc:chgData name="Etulle, Kristy@DIR" userId="S::ketulle@dir.ca.gov::9b79b62c-a8b6-43f8-8fd3-e4cbea3f82c4" providerId="AD" clId="Web-{D845C0B1-26BF-C449-4D91-9DBF3EC16132}" dt="2022-09-15T20:19:15.536" v="49"/>
        <pc:sldMkLst>
          <pc:docMk/>
          <pc:sldMk cId="0" sldId="337"/>
        </pc:sldMkLst>
      </pc:sldChg>
      <pc:sldChg chg="modTransition">
        <pc:chgData name="Etulle, Kristy@DIR" userId="S::ketulle@dir.ca.gov::9b79b62c-a8b6-43f8-8fd3-e4cbea3f82c4" providerId="AD" clId="Web-{D845C0B1-26BF-C449-4D91-9DBF3EC16132}" dt="2022-09-15T20:19:16.895" v="50"/>
        <pc:sldMkLst>
          <pc:docMk/>
          <pc:sldMk cId="0" sldId="338"/>
        </pc:sldMkLst>
      </pc:sldChg>
      <pc:sldChg chg="modTransition">
        <pc:chgData name="Etulle, Kristy@DIR" userId="S::ketulle@dir.ca.gov::9b79b62c-a8b6-43f8-8fd3-e4cbea3f82c4" providerId="AD" clId="Web-{D845C0B1-26BF-C449-4D91-9DBF3EC16132}" dt="2022-09-15T20:19:18.208" v="51"/>
        <pc:sldMkLst>
          <pc:docMk/>
          <pc:sldMk cId="0" sldId="339"/>
        </pc:sldMkLst>
      </pc:sldChg>
      <pc:sldChg chg="modTransition">
        <pc:chgData name="Etulle, Kristy@DIR" userId="S::ketulle@dir.ca.gov::9b79b62c-a8b6-43f8-8fd3-e4cbea3f82c4" providerId="AD" clId="Web-{D845C0B1-26BF-C449-4D91-9DBF3EC16132}" dt="2022-09-15T20:19:20.786" v="53"/>
        <pc:sldMkLst>
          <pc:docMk/>
          <pc:sldMk cId="0" sldId="340"/>
        </pc:sldMkLst>
      </pc:sldChg>
      <pc:sldChg chg="modTransition">
        <pc:chgData name="Etulle, Kristy@DIR" userId="S::ketulle@dir.ca.gov::9b79b62c-a8b6-43f8-8fd3-e4cbea3f82c4" providerId="AD" clId="Web-{D845C0B1-26BF-C449-4D91-9DBF3EC16132}" dt="2022-09-15T20:19:19.864" v="52"/>
        <pc:sldMkLst>
          <pc:docMk/>
          <pc:sldMk cId="0" sldId="341"/>
        </pc:sldMkLst>
      </pc:sldChg>
      <pc:sldChg chg="modTransition">
        <pc:chgData name="Etulle, Kristy@DIR" userId="S::ketulle@dir.ca.gov::9b79b62c-a8b6-43f8-8fd3-e4cbea3f82c4" providerId="AD" clId="Web-{D845C0B1-26BF-C449-4D91-9DBF3EC16132}" dt="2022-09-15T20:19:21.895" v="54"/>
        <pc:sldMkLst>
          <pc:docMk/>
          <pc:sldMk cId="0" sldId="342"/>
        </pc:sldMkLst>
      </pc:sldChg>
      <pc:sldChg chg="modTransition">
        <pc:chgData name="Etulle, Kristy@DIR" userId="S::ketulle@dir.ca.gov::9b79b62c-a8b6-43f8-8fd3-e4cbea3f82c4" providerId="AD" clId="Web-{D845C0B1-26BF-C449-4D91-9DBF3EC16132}" dt="2022-09-15T20:19:23.052" v="55"/>
        <pc:sldMkLst>
          <pc:docMk/>
          <pc:sldMk cId="0" sldId="343"/>
        </pc:sldMkLst>
      </pc:sldChg>
      <pc:sldChg chg="modTransition">
        <pc:chgData name="Etulle, Kristy@DIR" userId="S::ketulle@dir.ca.gov::9b79b62c-a8b6-43f8-8fd3-e4cbea3f82c4" providerId="AD" clId="Web-{D845C0B1-26BF-C449-4D91-9DBF3EC16132}" dt="2022-09-15T20:19:24.239" v="56"/>
        <pc:sldMkLst>
          <pc:docMk/>
          <pc:sldMk cId="0" sldId="344"/>
        </pc:sldMkLst>
      </pc:sldChg>
      <pc:sldChg chg="modTransition">
        <pc:chgData name="Etulle, Kristy@DIR" userId="S::ketulle@dir.ca.gov::9b79b62c-a8b6-43f8-8fd3-e4cbea3f82c4" providerId="AD" clId="Web-{D845C0B1-26BF-C449-4D91-9DBF3EC16132}" dt="2022-09-15T20:19:26.958" v="57"/>
        <pc:sldMkLst>
          <pc:docMk/>
          <pc:sldMk cId="0" sldId="345"/>
        </pc:sldMkLst>
      </pc:sldChg>
      <pc:sldChg chg="modTransition">
        <pc:chgData name="Etulle, Kristy@DIR" userId="S::ketulle@dir.ca.gov::9b79b62c-a8b6-43f8-8fd3-e4cbea3f82c4" providerId="AD" clId="Web-{D845C0B1-26BF-C449-4D91-9DBF3EC16132}" dt="2022-09-15T20:19:28.161" v="58"/>
        <pc:sldMkLst>
          <pc:docMk/>
          <pc:sldMk cId="0" sldId="346"/>
        </pc:sldMkLst>
      </pc:sldChg>
      <pc:sldChg chg="modTransition">
        <pc:chgData name="Etulle, Kristy@DIR" userId="S::ketulle@dir.ca.gov::9b79b62c-a8b6-43f8-8fd3-e4cbea3f82c4" providerId="AD" clId="Web-{D845C0B1-26BF-C449-4D91-9DBF3EC16132}" dt="2022-09-15T20:19:29.442" v="59"/>
        <pc:sldMkLst>
          <pc:docMk/>
          <pc:sldMk cId="0" sldId="347"/>
        </pc:sldMkLst>
      </pc:sldChg>
      <pc:sldChg chg="modTransition">
        <pc:chgData name="Etulle, Kristy@DIR" userId="S::ketulle@dir.ca.gov::9b79b62c-a8b6-43f8-8fd3-e4cbea3f82c4" providerId="AD" clId="Web-{D845C0B1-26BF-C449-4D91-9DBF3EC16132}" dt="2022-09-15T20:19:31.052" v="60"/>
        <pc:sldMkLst>
          <pc:docMk/>
          <pc:sldMk cId="0" sldId="348"/>
        </pc:sldMkLst>
      </pc:sldChg>
      <pc:sldChg chg="modTransition">
        <pc:chgData name="Etulle, Kristy@DIR" userId="S::ketulle@dir.ca.gov::9b79b62c-a8b6-43f8-8fd3-e4cbea3f82c4" providerId="AD" clId="Web-{D845C0B1-26BF-C449-4D91-9DBF3EC16132}" dt="2022-09-15T20:19:32.817" v="61"/>
        <pc:sldMkLst>
          <pc:docMk/>
          <pc:sldMk cId="0" sldId="349"/>
        </pc:sldMkLst>
      </pc:sldChg>
      <pc:sldChg chg="modTransition">
        <pc:chgData name="Etulle, Kristy@DIR" userId="S::ketulle@dir.ca.gov::9b79b62c-a8b6-43f8-8fd3-e4cbea3f82c4" providerId="AD" clId="Web-{D845C0B1-26BF-C449-4D91-9DBF3EC16132}" dt="2022-09-15T20:19:33.817" v="62"/>
        <pc:sldMkLst>
          <pc:docMk/>
          <pc:sldMk cId="0" sldId="350"/>
        </pc:sldMkLst>
      </pc:sldChg>
      <pc:sldChg chg="modTransition">
        <pc:chgData name="Etulle, Kristy@DIR" userId="S::ketulle@dir.ca.gov::9b79b62c-a8b6-43f8-8fd3-e4cbea3f82c4" providerId="AD" clId="Web-{D845C0B1-26BF-C449-4D91-9DBF3EC16132}" dt="2022-09-15T20:19:35.020" v="63"/>
        <pc:sldMkLst>
          <pc:docMk/>
          <pc:sldMk cId="0" sldId="351"/>
        </pc:sldMkLst>
      </pc:sldChg>
      <pc:sldChg chg="modTransition">
        <pc:chgData name="Etulle, Kristy@DIR" userId="S::ketulle@dir.ca.gov::9b79b62c-a8b6-43f8-8fd3-e4cbea3f82c4" providerId="AD" clId="Web-{D845C0B1-26BF-C449-4D91-9DBF3EC16132}" dt="2022-09-15T20:19:36.364" v="64"/>
        <pc:sldMkLst>
          <pc:docMk/>
          <pc:sldMk cId="0" sldId="352"/>
        </pc:sldMkLst>
      </pc:sldChg>
      <pc:sldChg chg="modTransition">
        <pc:chgData name="Etulle, Kristy@DIR" userId="S::ketulle@dir.ca.gov::9b79b62c-a8b6-43f8-8fd3-e4cbea3f82c4" providerId="AD" clId="Web-{D845C0B1-26BF-C449-4D91-9DBF3EC16132}" dt="2022-09-15T20:19:38.411" v="65"/>
        <pc:sldMkLst>
          <pc:docMk/>
          <pc:sldMk cId="0" sldId="353"/>
        </pc:sldMkLst>
      </pc:sldChg>
    </pc:docChg>
  </pc:docChgLst>
  <pc:docChgLst>
    <pc:chgData name="Clanton, Lori@DIR" userId="S::lclanton@dir.ca.gov::d0611ffe-ae2c-4b80-8af3-4275d1158fbb" providerId="AD" clId="Web-{7ED24673-19D2-4EBE-9A08-8D1C1C1754E0}"/>
    <pc:docChg chg="modSld">
      <pc:chgData name="Clanton, Lori@DIR" userId="S::lclanton@dir.ca.gov::d0611ffe-ae2c-4b80-8af3-4275d1158fbb" providerId="AD" clId="Web-{7ED24673-19D2-4EBE-9A08-8D1C1C1754E0}" dt="2022-09-13T19:11:39.549" v="1"/>
      <pc:docMkLst>
        <pc:docMk/>
      </pc:docMkLst>
      <pc:sldChg chg="modTransition">
        <pc:chgData name="Clanton, Lori@DIR" userId="S::lclanton@dir.ca.gov::d0611ffe-ae2c-4b80-8af3-4275d1158fbb" providerId="AD" clId="Web-{7ED24673-19D2-4EBE-9A08-8D1C1C1754E0}" dt="2022-09-13T19:11:39.549" v="1"/>
        <pc:sldMkLst>
          <pc:docMk/>
          <pc:sldMk cId="0" sldId="286"/>
        </pc:sldMkLst>
      </pc:sldChg>
      <pc:sldChg chg="modTransition">
        <pc:chgData name="Clanton, Lori@DIR" userId="S::lclanton@dir.ca.gov::d0611ffe-ae2c-4b80-8af3-4275d1158fbb" providerId="AD" clId="Web-{7ED24673-19D2-4EBE-9A08-8D1C1C1754E0}" dt="2022-09-13T19:11:30.236" v="0"/>
        <pc:sldMkLst>
          <pc:docMk/>
          <pc:sldMk cId="0" sldId="287"/>
        </pc:sldMkLst>
      </pc:sldChg>
    </pc:docChg>
  </pc:docChgLst>
  <pc:docChgLst>
    <pc:chgData name="Bean, Rebecca@DIR" userId="S::rbean@dir.ca.gov::127d5d30-ae9a-42ad-bb2c-58e8e8ac551a" providerId="AD" clId="Web-{AA6DDB26-D86C-F810-7DDE-AB85919F88CE}"/>
    <pc:docChg chg="modSld">
      <pc:chgData name="Bean, Rebecca@DIR" userId="S::rbean@dir.ca.gov::127d5d30-ae9a-42ad-bb2c-58e8e8ac551a" providerId="AD" clId="Web-{AA6DDB26-D86C-F810-7DDE-AB85919F88CE}" dt="2022-09-26T19:08:41.660" v="133" actId="1076"/>
      <pc:docMkLst>
        <pc:docMk/>
      </pc:docMkLst>
      <pc:sldChg chg="addSp delSp modSp">
        <pc:chgData name="Bean, Rebecca@DIR" userId="S::rbean@dir.ca.gov::127d5d30-ae9a-42ad-bb2c-58e8e8ac551a" providerId="AD" clId="Web-{AA6DDB26-D86C-F810-7DDE-AB85919F88CE}" dt="2022-09-26T18:56:21.938" v="7" actId="20577"/>
        <pc:sldMkLst>
          <pc:docMk/>
          <pc:sldMk cId="0" sldId="256"/>
        </pc:sldMkLst>
        <pc:spChg chg="add del mod">
          <ac:chgData name="Bean, Rebecca@DIR" userId="S::rbean@dir.ca.gov::127d5d30-ae9a-42ad-bb2c-58e8e8ac551a" providerId="AD" clId="Web-{AA6DDB26-D86C-F810-7DDE-AB85919F88CE}" dt="2022-09-26T18:55:11.906" v="1"/>
          <ac:spMkLst>
            <pc:docMk/>
            <pc:sldMk cId="0" sldId="256"/>
            <ac:spMk id="2" creationId="{183AD192-4828-7BA2-7C82-57460602C431}"/>
          </ac:spMkLst>
        </pc:spChg>
        <pc:spChg chg="mod">
          <ac:chgData name="Bean, Rebecca@DIR" userId="S::rbean@dir.ca.gov::127d5d30-ae9a-42ad-bb2c-58e8e8ac551a" providerId="AD" clId="Web-{AA6DDB26-D86C-F810-7DDE-AB85919F88CE}" dt="2022-09-26T18:56:21.938" v="7" actId="20577"/>
          <ac:spMkLst>
            <pc:docMk/>
            <pc:sldMk cId="0" sldId="256"/>
            <ac:spMk id="8" creationId="{1E0D8B36-518F-E1AA-620E-45D47DE49B1C}"/>
          </ac:spMkLst>
        </pc:spChg>
        <pc:picChg chg="add del">
          <ac:chgData name="Bean, Rebecca@DIR" userId="S::rbean@dir.ca.gov::127d5d30-ae9a-42ad-bb2c-58e8e8ac551a" providerId="AD" clId="Web-{AA6DDB26-D86C-F810-7DDE-AB85919F88CE}" dt="2022-09-26T18:56:12.047" v="4"/>
          <ac:picMkLst>
            <pc:docMk/>
            <pc:sldMk cId="0" sldId="256"/>
            <ac:picMk id="3" creationId="{00000000-0000-0000-0000-000000000000}"/>
          </ac:picMkLst>
        </pc:picChg>
      </pc:sldChg>
      <pc:sldChg chg="modSp">
        <pc:chgData name="Bean, Rebecca@DIR" userId="S::rbean@dir.ca.gov::127d5d30-ae9a-42ad-bb2c-58e8e8ac551a" providerId="AD" clId="Web-{AA6DDB26-D86C-F810-7DDE-AB85919F88CE}" dt="2022-09-26T19:08:41.660" v="133" actId="1076"/>
        <pc:sldMkLst>
          <pc:docMk/>
          <pc:sldMk cId="0" sldId="281"/>
        </pc:sldMkLst>
        <pc:spChg chg="mod">
          <ac:chgData name="Bean, Rebecca@DIR" userId="S::rbean@dir.ca.gov::127d5d30-ae9a-42ad-bb2c-58e8e8ac551a" providerId="AD" clId="Web-{AA6DDB26-D86C-F810-7DDE-AB85919F88CE}" dt="2022-09-26T19:08:41.660" v="133" actId="1076"/>
          <ac:spMkLst>
            <pc:docMk/>
            <pc:sldMk cId="0" sldId="281"/>
            <ac:spMk id="3" creationId="{00000000-0000-0000-0000-000000000000}"/>
          </ac:spMkLst>
        </pc:spChg>
      </pc:sldChg>
      <pc:sldChg chg="delSp modSp">
        <pc:chgData name="Bean, Rebecca@DIR" userId="S::rbean@dir.ca.gov::127d5d30-ae9a-42ad-bb2c-58e8e8ac551a" providerId="AD" clId="Web-{AA6DDB26-D86C-F810-7DDE-AB85919F88CE}" dt="2022-09-26T18:57:00.126" v="9"/>
        <pc:sldMkLst>
          <pc:docMk/>
          <pc:sldMk cId="3340042319" sldId="437"/>
        </pc:sldMkLst>
        <pc:spChg chg="ord">
          <ac:chgData name="Bean, Rebecca@DIR" userId="S::rbean@dir.ca.gov::127d5d30-ae9a-42ad-bb2c-58e8e8ac551a" providerId="AD" clId="Web-{AA6DDB26-D86C-F810-7DDE-AB85919F88CE}" dt="2022-09-26T18:56:53.375" v="8"/>
          <ac:spMkLst>
            <pc:docMk/>
            <pc:sldMk cId="3340042319" sldId="437"/>
            <ac:spMk id="9" creationId="{B4AB134B-C8A0-D75E-B79E-A7BAABCBB44F}"/>
          </ac:spMkLst>
        </pc:spChg>
        <pc:spChg chg="del">
          <ac:chgData name="Bean, Rebecca@DIR" userId="S::rbean@dir.ca.gov::127d5d30-ae9a-42ad-bb2c-58e8e8ac551a" providerId="AD" clId="Web-{AA6DDB26-D86C-F810-7DDE-AB85919F88CE}" dt="2022-09-26T18:57:00.126" v="9"/>
          <ac:spMkLst>
            <pc:docMk/>
            <pc:sldMk cId="3340042319" sldId="437"/>
            <ac:spMk id="12" creationId="{95E57640-07A0-43B8-82BC-3067BD680099}"/>
          </ac:spMkLst>
        </pc:spChg>
      </pc:sldChg>
      <pc:sldChg chg="modSp">
        <pc:chgData name="Bean, Rebecca@DIR" userId="S::rbean@dir.ca.gov::127d5d30-ae9a-42ad-bb2c-58e8e8ac551a" providerId="AD" clId="Web-{AA6DDB26-D86C-F810-7DDE-AB85919F88CE}" dt="2022-09-26T19:03:52.424" v="37" actId="20577"/>
        <pc:sldMkLst>
          <pc:docMk/>
          <pc:sldMk cId="3043969685" sldId="454"/>
        </pc:sldMkLst>
        <pc:spChg chg="mod">
          <ac:chgData name="Bean, Rebecca@DIR" userId="S::rbean@dir.ca.gov::127d5d30-ae9a-42ad-bb2c-58e8e8ac551a" providerId="AD" clId="Web-{AA6DDB26-D86C-F810-7DDE-AB85919F88CE}" dt="2022-09-26T19:03:52.424" v="37" actId="20577"/>
          <ac:spMkLst>
            <pc:docMk/>
            <pc:sldMk cId="3043969685" sldId="454"/>
            <ac:spMk id="7" creationId="{E10FFC83-6572-4D44-9560-876A302AAA14}"/>
          </ac:spMkLst>
        </pc:spChg>
      </pc:sldChg>
      <pc:sldChg chg="modSp">
        <pc:chgData name="Bean, Rebecca@DIR" userId="S::rbean@dir.ca.gov::127d5d30-ae9a-42ad-bb2c-58e8e8ac551a" providerId="AD" clId="Web-{AA6DDB26-D86C-F810-7DDE-AB85919F88CE}" dt="2022-09-26T19:04:49.659" v="109" actId="20577"/>
        <pc:sldMkLst>
          <pc:docMk/>
          <pc:sldMk cId="3082175069" sldId="455"/>
        </pc:sldMkLst>
        <pc:spChg chg="mod">
          <ac:chgData name="Bean, Rebecca@DIR" userId="S::rbean@dir.ca.gov::127d5d30-ae9a-42ad-bb2c-58e8e8ac551a" providerId="AD" clId="Web-{AA6DDB26-D86C-F810-7DDE-AB85919F88CE}" dt="2022-09-26T19:04:49.659" v="109" actId="20577"/>
          <ac:spMkLst>
            <pc:docMk/>
            <pc:sldMk cId="3082175069" sldId="455"/>
            <ac:spMk id="7" creationId="{E10FFC83-6572-4D44-9560-876A302AAA14}"/>
          </ac:spMkLst>
        </pc:spChg>
      </pc:sldChg>
      <pc:sldChg chg="modSp">
        <pc:chgData name="Bean, Rebecca@DIR" userId="S::rbean@dir.ca.gov::127d5d30-ae9a-42ad-bb2c-58e8e8ac551a" providerId="AD" clId="Web-{AA6DDB26-D86C-F810-7DDE-AB85919F88CE}" dt="2022-09-26T19:06:32.487" v="117"/>
        <pc:sldMkLst>
          <pc:docMk/>
          <pc:sldMk cId="1267432528" sldId="456"/>
        </pc:sldMkLst>
        <pc:picChg chg="mod modCrop">
          <ac:chgData name="Bean, Rebecca@DIR" userId="S::rbean@dir.ca.gov::127d5d30-ae9a-42ad-bb2c-58e8e8ac551a" providerId="AD" clId="Web-{AA6DDB26-D86C-F810-7DDE-AB85919F88CE}" dt="2022-09-26T19:06:32.487" v="117"/>
          <ac:picMkLst>
            <pc:docMk/>
            <pc:sldMk cId="1267432528" sldId="456"/>
            <ac:picMk id="5" creationId="{ECE55819-9949-6976-00F2-6D04A16D25B6}"/>
          </ac:picMkLst>
        </pc:picChg>
      </pc:sldChg>
      <pc:sldChg chg="addSp delSp modSp">
        <pc:chgData name="Bean, Rebecca@DIR" userId="S::rbean@dir.ca.gov::127d5d30-ae9a-42ad-bb2c-58e8e8ac551a" providerId="AD" clId="Web-{AA6DDB26-D86C-F810-7DDE-AB85919F88CE}" dt="2022-09-26T19:08:08.175" v="130"/>
        <pc:sldMkLst>
          <pc:docMk/>
          <pc:sldMk cId="3983616729" sldId="457"/>
        </pc:sldMkLst>
        <pc:picChg chg="del mod">
          <ac:chgData name="Bean, Rebecca@DIR" userId="S::rbean@dir.ca.gov::127d5d30-ae9a-42ad-bb2c-58e8e8ac551a" providerId="AD" clId="Web-{AA6DDB26-D86C-F810-7DDE-AB85919F88CE}" dt="2022-09-26T19:08:08.175" v="130"/>
          <ac:picMkLst>
            <pc:docMk/>
            <pc:sldMk cId="3983616729" sldId="457"/>
            <ac:picMk id="3" creationId="{94EA44CB-8A67-9409-3AF7-235BDA8D40FA}"/>
          </ac:picMkLst>
        </pc:picChg>
        <pc:picChg chg="add del">
          <ac:chgData name="Bean, Rebecca@DIR" userId="S::rbean@dir.ca.gov::127d5d30-ae9a-42ad-bb2c-58e8e8ac551a" providerId="AD" clId="Web-{AA6DDB26-D86C-F810-7DDE-AB85919F88CE}" dt="2022-09-26T19:05:52.253" v="113"/>
          <ac:picMkLst>
            <pc:docMk/>
            <pc:sldMk cId="3983616729" sldId="457"/>
            <ac:picMk id="6" creationId="{5A7EB306-31E1-4F4D-4172-332217DEEC40}"/>
          </ac:picMkLst>
        </pc:picChg>
        <pc:picChg chg="add mod modCrop">
          <ac:chgData name="Bean, Rebecca@DIR" userId="S::rbean@dir.ca.gov::127d5d30-ae9a-42ad-bb2c-58e8e8ac551a" providerId="AD" clId="Web-{AA6DDB26-D86C-F810-7DDE-AB85919F88CE}" dt="2022-09-26T19:08:06.957" v="129"/>
          <ac:picMkLst>
            <pc:docMk/>
            <pc:sldMk cId="3983616729" sldId="457"/>
            <ac:picMk id="9" creationId="{CC467C21-ACA2-283A-9C32-99C1F764AD55}"/>
          </ac:picMkLst>
        </pc:picChg>
        <pc:picChg chg="add mod ord modCrop">
          <ac:chgData name="Bean, Rebecca@DIR" userId="S::rbean@dir.ca.gov::127d5d30-ae9a-42ad-bb2c-58e8e8ac551a" providerId="AD" clId="Web-{AA6DDB26-D86C-F810-7DDE-AB85919F88CE}" dt="2022-09-26T19:08:02.082" v="128"/>
          <ac:picMkLst>
            <pc:docMk/>
            <pc:sldMk cId="3983616729" sldId="457"/>
            <ac:picMk id="10" creationId="{7515A172-2D50-59F4-DD5B-FF1FD0FB57AF}"/>
          </ac:picMkLst>
        </pc:picChg>
      </pc:sldChg>
    </pc:docChg>
  </pc:docChgLst>
  <pc:docChgLst>
    <pc:chgData name="Etulle, Kristy@DIR" userId="S::ketulle@dir.ca.gov::9b79b62c-a8b6-43f8-8fd3-e4cbea3f82c4" providerId="AD" clId="Web-{88096F38-45C7-4E0F-987E-1924F561BBB6}"/>
    <pc:docChg chg="modSld">
      <pc:chgData name="Etulle, Kristy@DIR" userId="S::ketulle@dir.ca.gov::9b79b62c-a8b6-43f8-8fd3-e4cbea3f82c4" providerId="AD" clId="Web-{88096F38-45C7-4E0F-987E-1924F561BBB6}" dt="2022-09-26T18:27:49.518" v="3" actId="20577"/>
      <pc:docMkLst>
        <pc:docMk/>
      </pc:docMkLst>
      <pc:sldChg chg="modSp">
        <pc:chgData name="Etulle, Kristy@DIR" userId="S::ketulle@dir.ca.gov::9b79b62c-a8b6-43f8-8fd3-e4cbea3f82c4" providerId="AD" clId="Web-{88096F38-45C7-4E0F-987E-1924F561BBB6}" dt="2022-09-26T18:27:49.518" v="3" actId="20577"/>
        <pc:sldMkLst>
          <pc:docMk/>
          <pc:sldMk cId="0" sldId="300"/>
        </pc:sldMkLst>
        <pc:spChg chg="mod">
          <ac:chgData name="Etulle, Kristy@DIR" userId="S::ketulle@dir.ca.gov::9b79b62c-a8b6-43f8-8fd3-e4cbea3f82c4" providerId="AD" clId="Web-{88096F38-45C7-4E0F-987E-1924F561BBB6}" dt="2022-09-26T18:27:49.518" v="3" actId="20577"/>
          <ac:spMkLst>
            <pc:docMk/>
            <pc:sldMk cId="0" sldId="300"/>
            <ac:spMk id="3" creationId="{00000000-0000-0000-0000-000000000000}"/>
          </ac:spMkLst>
        </pc:spChg>
      </pc:sldChg>
    </pc:docChg>
  </pc:docChgLst>
  <pc:docChgLst>
    <pc:chgData name="Ortiz, Casandra@DIR" userId="S::cortiz@dir.ca.gov::66e0d0a1-4fa0-4b84-b162-ffb6472b82b3" providerId="AD" clId="Web-{9309010E-9E15-4D55-A698-2CADB56D810E}"/>
    <pc:docChg chg="addSld delSld modSld">
      <pc:chgData name="Ortiz, Casandra@DIR" userId="S::cortiz@dir.ca.gov::66e0d0a1-4fa0-4b84-b162-ffb6472b82b3" providerId="AD" clId="Web-{9309010E-9E15-4D55-A698-2CADB56D810E}" dt="2022-09-25T08:57:10.427" v="34"/>
      <pc:docMkLst>
        <pc:docMk/>
      </pc:docMkLst>
      <pc:sldChg chg="delSp modSp del">
        <pc:chgData name="Ortiz, Casandra@DIR" userId="S::cortiz@dir.ca.gov::66e0d0a1-4fa0-4b84-b162-ffb6472b82b3" providerId="AD" clId="Web-{9309010E-9E15-4D55-A698-2CADB56D810E}" dt="2022-09-25T08:57:10.427" v="34"/>
        <pc:sldMkLst>
          <pc:docMk/>
          <pc:sldMk cId="3912414586" sldId="376"/>
        </pc:sldMkLst>
        <pc:spChg chg="mod">
          <ac:chgData name="Ortiz, Casandra@DIR" userId="S::cortiz@dir.ca.gov::66e0d0a1-4fa0-4b84-b162-ffb6472b82b3" providerId="AD" clId="Web-{9309010E-9E15-4D55-A698-2CADB56D810E}" dt="2022-09-25T08:56:13.551" v="21" actId="20577"/>
          <ac:spMkLst>
            <pc:docMk/>
            <pc:sldMk cId="3912414586" sldId="376"/>
            <ac:spMk id="3" creationId="{00000000-0000-0000-0000-000000000000}"/>
          </ac:spMkLst>
        </pc:spChg>
        <pc:spChg chg="del mod">
          <ac:chgData name="Ortiz, Casandra@DIR" userId="S::cortiz@dir.ca.gov::66e0d0a1-4fa0-4b84-b162-ffb6472b82b3" providerId="AD" clId="Web-{9309010E-9E15-4D55-A698-2CADB56D810E}" dt="2022-09-25T08:54:32.175" v="14"/>
          <ac:spMkLst>
            <pc:docMk/>
            <pc:sldMk cId="3912414586" sldId="376"/>
            <ac:spMk id="5" creationId="{00000000-0000-0000-0000-000000000000}"/>
          </ac:spMkLst>
        </pc:spChg>
      </pc:sldChg>
      <pc:sldChg chg="addSp delSp modSp">
        <pc:chgData name="Ortiz, Casandra@DIR" userId="S::cortiz@dir.ca.gov::66e0d0a1-4fa0-4b84-b162-ffb6472b82b3" providerId="AD" clId="Web-{9309010E-9E15-4D55-A698-2CADB56D810E}" dt="2022-09-25T08:53:45.768" v="11" actId="20577"/>
        <pc:sldMkLst>
          <pc:docMk/>
          <pc:sldMk cId="2362653272" sldId="381"/>
        </pc:sldMkLst>
        <pc:spChg chg="add del mod">
          <ac:chgData name="Ortiz, Casandra@DIR" userId="S::cortiz@dir.ca.gov::66e0d0a1-4fa0-4b84-b162-ffb6472b82b3" providerId="AD" clId="Web-{9309010E-9E15-4D55-A698-2CADB56D810E}" dt="2022-09-25T08:53:18.627" v="4"/>
          <ac:spMkLst>
            <pc:docMk/>
            <pc:sldMk cId="2362653272" sldId="381"/>
            <ac:spMk id="5" creationId="{8087762E-6FD1-2D1E-6420-CB75522BF2A8}"/>
          </ac:spMkLst>
        </pc:spChg>
        <pc:spChg chg="mod">
          <ac:chgData name="Ortiz, Casandra@DIR" userId="S::cortiz@dir.ca.gov::66e0d0a1-4fa0-4b84-b162-ffb6472b82b3" providerId="AD" clId="Web-{9309010E-9E15-4D55-A698-2CADB56D810E}" dt="2022-09-25T08:53:41.705" v="8" actId="20577"/>
          <ac:spMkLst>
            <pc:docMk/>
            <pc:sldMk cId="2362653272" sldId="381"/>
            <ac:spMk id="6" creationId="{64CD583A-4A4E-4FBE-3B74-B941B890D756}"/>
          </ac:spMkLst>
        </pc:spChg>
        <pc:spChg chg="add mod">
          <ac:chgData name="Ortiz, Casandra@DIR" userId="S::cortiz@dir.ca.gov::66e0d0a1-4fa0-4b84-b162-ffb6472b82b3" providerId="AD" clId="Web-{9309010E-9E15-4D55-A698-2CADB56D810E}" dt="2022-09-25T08:53:45.768" v="11" actId="20577"/>
          <ac:spMkLst>
            <pc:docMk/>
            <pc:sldMk cId="2362653272" sldId="381"/>
            <ac:spMk id="9" creationId="{9972AB1C-D447-7450-3D6B-E125B0505AE2}"/>
          </ac:spMkLst>
        </pc:spChg>
      </pc:sldChg>
      <pc:sldChg chg="modSp new">
        <pc:chgData name="Ortiz, Casandra@DIR" userId="S::cortiz@dir.ca.gov::66e0d0a1-4fa0-4b84-b162-ffb6472b82b3" providerId="AD" clId="Web-{9309010E-9E15-4D55-A698-2CADB56D810E}" dt="2022-09-25T08:57:07.115" v="33" actId="1076"/>
        <pc:sldMkLst>
          <pc:docMk/>
          <pc:sldMk cId="2944132273" sldId="462"/>
        </pc:sldMkLst>
        <pc:spChg chg="mod">
          <ac:chgData name="Ortiz, Casandra@DIR" userId="S::cortiz@dir.ca.gov::66e0d0a1-4fa0-4b84-b162-ffb6472b82b3" providerId="AD" clId="Web-{9309010E-9E15-4D55-A698-2CADB56D810E}" dt="2022-09-25T08:57:07.115" v="33" actId="1076"/>
          <ac:spMkLst>
            <pc:docMk/>
            <pc:sldMk cId="2944132273" sldId="462"/>
            <ac:spMk id="2" creationId="{2F717568-A376-B193-7638-2F501CAF7C0E}"/>
          </ac:spMkLst>
        </pc:spChg>
        <pc:spChg chg="mod">
          <ac:chgData name="Ortiz, Casandra@DIR" userId="S::cortiz@dir.ca.gov::66e0d0a1-4fa0-4b84-b162-ffb6472b82b3" providerId="AD" clId="Web-{9309010E-9E15-4D55-A698-2CADB56D810E}" dt="2022-09-25T08:56:52.943" v="32" actId="14100"/>
          <ac:spMkLst>
            <pc:docMk/>
            <pc:sldMk cId="2944132273" sldId="462"/>
            <ac:spMk id="3" creationId="{45EF2EFA-38CF-07A1-F4E2-B098094C7FD7}"/>
          </ac:spMkLst>
        </pc:spChg>
      </pc:sldChg>
    </pc:docChg>
  </pc:docChgLst>
  <pc:docChgLst>
    <pc:chgData name="Hedges, Susan@DIR" userId="S::shedges@dir.ca.gov::ac557a00-dea2-4a84-98c2-886f453ab845" providerId="AD" clId="Web-{12C93355-F51B-4948-8AC9-D5344FB2A96B}"/>
    <pc:docChg chg="modSld">
      <pc:chgData name="Hedges, Susan@DIR" userId="S::shedges@dir.ca.gov::ac557a00-dea2-4a84-98c2-886f453ab845" providerId="AD" clId="Web-{12C93355-F51B-4948-8AC9-D5344FB2A96B}" dt="2022-09-24T02:46:13.457" v="63" actId="20577"/>
      <pc:docMkLst>
        <pc:docMk/>
      </pc:docMkLst>
      <pc:sldChg chg="modSp">
        <pc:chgData name="Hedges, Susan@DIR" userId="S::shedges@dir.ca.gov::ac557a00-dea2-4a84-98c2-886f453ab845" providerId="AD" clId="Web-{12C93355-F51B-4948-8AC9-D5344FB2A96B}" dt="2022-09-24T02:17:23.150" v="8" actId="20577"/>
        <pc:sldMkLst>
          <pc:docMk/>
          <pc:sldMk cId="0" sldId="292"/>
        </pc:sldMkLst>
        <pc:spChg chg="mod">
          <ac:chgData name="Hedges, Susan@DIR" userId="S::shedges@dir.ca.gov::ac557a00-dea2-4a84-98c2-886f453ab845" providerId="AD" clId="Web-{12C93355-F51B-4948-8AC9-D5344FB2A96B}" dt="2022-09-24T02:17:23.150" v="8" actId="20577"/>
          <ac:spMkLst>
            <pc:docMk/>
            <pc:sldMk cId="0" sldId="292"/>
            <ac:spMk id="3" creationId="{00000000-0000-0000-0000-000000000000}"/>
          </ac:spMkLst>
        </pc:spChg>
      </pc:sldChg>
      <pc:sldChg chg="modSp">
        <pc:chgData name="Hedges, Susan@DIR" userId="S::shedges@dir.ca.gov::ac557a00-dea2-4a84-98c2-886f453ab845" providerId="AD" clId="Web-{12C93355-F51B-4948-8AC9-D5344FB2A96B}" dt="2022-09-24T02:46:13.457" v="63" actId="20577"/>
        <pc:sldMkLst>
          <pc:docMk/>
          <pc:sldMk cId="3394325245" sldId="372"/>
        </pc:sldMkLst>
        <pc:spChg chg="mod">
          <ac:chgData name="Hedges, Susan@DIR" userId="S::shedges@dir.ca.gov::ac557a00-dea2-4a84-98c2-886f453ab845" providerId="AD" clId="Web-{12C93355-F51B-4948-8AC9-D5344FB2A96B}" dt="2022-09-24T02:46:13.457" v="63" actId="20577"/>
          <ac:spMkLst>
            <pc:docMk/>
            <pc:sldMk cId="3394325245" sldId="372"/>
            <ac:spMk id="11" creationId="{7BCDDA0C-BFCB-7589-B630-ACD2BE541681}"/>
          </ac:spMkLst>
        </pc:spChg>
      </pc:sldChg>
    </pc:docChg>
  </pc:docChgLst>
  <pc:docChgLst>
    <pc:chgData name="Etulle, Kristy@DIR" userId="S::ketulle@dir.ca.gov::9b79b62c-a8b6-43f8-8fd3-e4cbea3f82c4" providerId="AD" clId="Web-{1ACFEE08-E944-7C9F-3690-78F5202F0786}"/>
    <pc:docChg chg="modSld">
      <pc:chgData name="Etulle, Kristy@DIR" userId="S::ketulle@dir.ca.gov::9b79b62c-a8b6-43f8-8fd3-e4cbea3f82c4" providerId="AD" clId="Web-{1ACFEE08-E944-7C9F-3690-78F5202F0786}" dt="2022-09-20T16:37:32.529" v="313" actId="20577"/>
      <pc:docMkLst>
        <pc:docMk/>
      </pc:docMkLst>
      <pc:sldChg chg="addSp delSp modSp mod modClrScheme chgLayout">
        <pc:chgData name="Etulle, Kristy@DIR" userId="S::ketulle@dir.ca.gov::9b79b62c-a8b6-43f8-8fd3-e4cbea3f82c4" providerId="AD" clId="Web-{1ACFEE08-E944-7C9F-3690-78F5202F0786}" dt="2022-09-20T16:05:34.400" v="215"/>
        <pc:sldMkLst>
          <pc:docMk/>
          <pc:sldMk cId="0" sldId="256"/>
        </pc:sldMkLst>
        <pc:spChg chg="mod ord">
          <ac:chgData name="Etulle, Kristy@DIR" userId="S::ketulle@dir.ca.gov::9b79b62c-a8b6-43f8-8fd3-e4cbea3f82c4" providerId="AD" clId="Web-{1ACFEE08-E944-7C9F-3690-78F5202F0786}" dt="2022-09-20T16:02:56.415" v="210" actId="20577"/>
          <ac:spMkLst>
            <pc:docMk/>
            <pc:sldMk cId="0" sldId="256"/>
            <ac:spMk id="5" creationId="{00000000-0000-0000-0000-000000000000}"/>
          </ac:spMkLst>
        </pc:spChg>
        <pc:spChg chg="mod ord">
          <ac:chgData name="Etulle, Kristy@DIR" userId="S::ketulle@dir.ca.gov::9b79b62c-a8b6-43f8-8fd3-e4cbea3f82c4" providerId="AD" clId="Web-{1ACFEE08-E944-7C9F-3690-78F5202F0786}" dt="2022-09-20T16:02:53.961" v="207"/>
          <ac:spMkLst>
            <pc:docMk/>
            <pc:sldMk cId="0" sldId="256"/>
            <ac:spMk id="6" creationId="{1F42F27E-0AC3-ACDF-FEF7-27C1F2D27460}"/>
          </ac:spMkLst>
        </pc:spChg>
        <pc:spChg chg="add del mod">
          <ac:chgData name="Etulle, Kristy@DIR" userId="S::ketulle@dir.ca.gov::9b79b62c-a8b6-43f8-8fd3-e4cbea3f82c4" providerId="AD" clId="Web-{1ACFEE08-E944-7C9F-3690-78F5202F0786}" dt="2022-09-20T15:41:09.605" v="3"/>
          <ac:spMkLst>
            <pc:docMk/>
            <pc:sldMk cId="0" sldId="256"/>
            <ac:spMk id="7" creationId="{8C1F2F71-E37D-043A-DA57-841D98188550}"/>
          </ac:spMkLst>
        </pc:spChg>
        <pc:spChg chg="add del mod ord">
          <ac:chgData name="Etulle, Kristy@DIR" userId="S::ketulle@dir.ca.gov::9b79b62c-a8b6-43f8-8fd3-e4cbea3f82c4" providerId="AD" clId="Web-{1ACFEE08-E944-7C9F-3690-78F5202F0786}" dt="2022-09-20T15:56:35.380" v="53"/>
          <ac:spMkLst>
            <pc:docMk/>
            <pc:sldMk cId="0" sldId="256"/>
            <ac:spMk id="8" creationId="{FAAEE2F9-F436-D0AC-D340-B9FA31AA23EE}"/>
          </ac:spMkLst>
        </pc:spChg>
        <pc:spChg chg="add del mod ord">
          <ac:chgData name="Etulle, Kristy@DIR" userId="S::ketulle@dir.ca.gov::9b79b62c-a8b6-43f8-8fd3-e4cbea3f82c4" providerId="AD" clId="Web-{1ACFEE08-E944-7C9F-3690-78F5202F0786}" dt="2022-09-20T15:56:35.380" v="53"/>
          <ac:spMkLst>
            <pc:docMk/>
            <pc:sldMk cId="0" sldId="256"/>
            <ac:spMk id="9" creationId="{48359B90-AB85-9705-04ED-B13CB86AA3D7}"/>
          </ac:spMkLst>
        </pc:spChg>
        <pc:spChg chg="add del mod ord">
          <ac:chgData name="Etulle, Kristy@DIR" userId="S::ketulle@dir.ca.gov::9b79b62c-a8b6-43f8-8fd3-e4cbea3f82c4" providerId="AD" clId="Web-{1ACFEE08-E944-7C9F-3690-78F5202F0786}" dt="2022-09-20T15:59:43.491" v="137"/>
          <ac:spMkLst>
            <pc:docMk/>
            <pc:sldMk cId="0" sldId="256"/>
            <ac:spMk id="10" creationId="{6E122074-FF86-0450-33D7-A188826FC1D2}"/>
          </ac:spMkLst>
        </pc:spChg>
        <pc:spChg chg="add del mod ord">
          <ac:chgData name="Etulle, Kristy@DIR" userId="S::ketulle@dir.ca.gov::9b79b62c-a8b6-43f8-8fd3-e4cbea3f82c4" providerId="AD" clId="Web-{1ACFEE08-E944-7C9F-3690-78F5202F0786}" dt="2022-09-20T15:59:43.491" v="137"/>
          <ac:spMkLst>
            <pc:docMk/>
            <pc:sldMk cId="0" sldId="256"/>
            <ac:spMk id="11" creationId="{280FA8D7-1B4C-1DC0-250C-BF40BEC3B0BA}"/>
          </ac:spMkLst>
        </pc:spChg>
        <pc:spChg chg="add del mod ord">
          <ac:chgData name="Etulle, Kristy@DIR" userId="S::ketulle@dir.ca.gov::9b79b62c-a8b6-43f8-8fd3-e4cbea3f82c4" providerId="AD" clId="Web-{1ACFEE08-E944-7C9F-3690-78F5202F0786}" dt="2022-09-20T16:00:03.053" v="139"/>
          <ac:spMkLst>
            <pc:docMk/>
            <pc:sldMk cId="0" sldId="256"/>
            <ac:spMk id="13" creationId="{DD41BBE1-2046-8878-4B0D-8E324161A9AD}"/>
          </ac:spMkLst>
        </pc:spChg>
        <pc:spChg chg="add del mod ord">
          <ac:chgData name="Etulle, Kristy@DIR" userId="S::ketulle@dir.ca.gov::9b79b62c-a8b6-43f8-8fd3-e4cbea3f82c4" providerId="AD" clId="Web-{1ACFEE08-E944-7C9F-3690-78F5202F0786}" dt="2022-09-20T16:00:03.053" v="139"/>
          <ac:spMkLst>
            <pc:docMk/>
            <pc:sldMk cId="0" sldId="256"/>
            <ac:spMk id="14" creationId="{1EA4BF2D-F975-DE77-7B21-8A95853F1282}"/>
          </ac:spMkLst>
        </pc:spChg>
        <pc:spChg chg="add del mod ord">
          <ac:chgData name="Etulle, Kristy@DIR" userId="S::ketulle@dir.ca.gov::9b79b62c-a8b6-43f8-8fd3-e4cbea3f82c4" providerId="AD" clId="Web-{1ACFEE08-E944-7C9F-3690-78F5202F0786}" dt="2022-09-20T16:01:50.820" v="145"/>
          <ac:spMkLst>
            <pc:docMk/>
            <pc:sldMk cId="0" sldId="256"/>
            <ac:spMk id="15" creationId="{A87F0979-44C5-E831-03AD-7AB3CC2E016E}"/>
          </ac:spMkLst>
        </pc:spChg>
        <pc:spChg chg="add del mod ord">
          <ac:chgData name="Etulle, Kristy@DIR" userId="S::ketulle@dir.ca.gov::9b79b62c-a8b6-43f8-8fd3-e4cbea3f82c4" providerId="AD" clId="Web-{1ACFEE08-E944-7C9F-3690-78F5202F0786}" dt="2022-09-20T16:01:50.820" v="145"/>
          <ac:spMkLst>
            <pc:docMk/>
            <pc:sldMk cId="0" sldId="256"/>
            <ac:spMk id="16" creationId="{0AF9EB52-07C2-E9D6-4DF3-A89762ED87B0}"/>
          </ac:spMkLst>
        </pc:spChg>
        <pc:spChg chg="add del mod ord">
          <ac:chgData name="Etulle, Kristy@DIR" userId="S::ketulle@dir.ca.gov::9b79b62c-a8b6-43f8-8fd3-e4cbea3f82c4" providerId="AD" clId="Web-{1ACFEE08-E944-7C9F-3690-78F5202F0786}" dt="2022-09-20T16:02:53.961" v="207"/>
          <ac:spMkLst>
            <pc:docMk/>
            <pc:sldMk cId="0" sldId="256"/>
            <ac:spMk id="17" creationId="{7BA98C5F-4F3E-5BB7-01A9-909D8715153E}"/>
          </ac:spMkLst>
        </pc:spChg>
        <pc:spChg chg="add del">
          <ac:chgData name="Etulle, Kristy@DIR" userId="S::ketulle@dir.ca.gov::9b79b62c-a8b6-43f8-8fd3-e4cbea3f82c4" providerId="AD" clId="Web-{1ACFEE08-E944-7C9F-3690-78F5202F0786}" dt="2022-09-20T16:05:34.400" v="215"/>
          <ac:spMkLst>
            <pc:docMk/>
            <pc:sldMk cId="0" sldId="256"/>
            <ac:spMk id="18" creationId="{768D6955-41A6-9849-842F-E0E294998844}"/>
          </ac:spMkLst>
        </pc:spChg>
        <pc:picChg chg="mod">
          <ac:chgData name="Etulle, Kristy@DIR" userId="S::ketulle@dir.ca.gov::9b79b62c-a8b6-43f8-8fd3-e4cbea3f82c4" providerId="AD" clId="Web-{1ACFEE08-E944-7C9F-3690-78F5202F0786}" dt="2022-09-20T16:04:33.072" v="213"/>
          <ac:picMkLst>
            <pc:docMk/>
            <pc:sldMk cId="0" sldId="256"/>
            <ac:picMk id="3" creationId="{00000000-0000-0000-0000-000000000000}"/>
          </ac:picMkLst>
        </pc:picChg>
        <pc:picChg chg="add del mod">
          <ac:chgData name="Etulle, Kristy@DIR" userId="S::ketulle@dir.ca.gov::9b79b62c-a8b6-43f8-8fd3-e4cbea3f82c4" providerId="AD" clId="Web-{1ACFEE08-E944-7C9F-3690-78F5202F0786}" dt="2022-09-20T16:02:57.493" v="211"/>
          <ac:picMkLst>
            <pc:docMk/>
            <pc:sldMk cId="0" sldId="256"/>
            <ac:picMk id="4" creationId="{00000000-0000-0000-0000-000000000000}"/>
          </ac:picMkLst>
        </pc:picChg>
        <pc:picChg chg="add del">
          <ac:chgData name="Etulle, Kristy@DIR" userId="S::ketulle@dir.ca.gov::9b79b62c-a8b6-43f8-8fd3-e4cbea3f82c4" providerId="AD" clId="Web-{1ACFEE08-E944-7C9F-3690-78F5202F0786}" dt="2022-09-20T15:59:41.944" v="136"/>
          <ac:picMkLst>
            <pc:docMk/>
            <pc:sldMk cId="0" sldId="256"/>
            <ac:picMk id="12" creationId="{27C48E8D-7183-5DDE-318F-F876D8A69868}"/>
          </ac:picMkLst>
        </pc:picChg>
      </pc:sldChg>
      <pc:sldChg chg="modSp">
        <pc:chgData name="Etulle, Kristy@DIR" userId="S::ketulle@dir.ca.gov::9b79b62c-a8b6-43f8-8fd3-e4cbea3f82c4" providerId="AD" clId="Web-{1ACFEE08-E944-7C9F-3690-78F5202F0786}" dt="2022-09-20T16:21:18.113" v="228" actId="14100"/>
        <pc:sldMkLst>
          <pc:docMk/>
          <pc:sldMk cId="0" sldId="262"/>
        </pc:sldMkLst>
        <pc:spChg chg="mod">
          <ac:chgData name="Etulle, Kristy@DIR" userId="S::ketulle@dir.ca.gov::9b79b62c-a8b6-43f8-8fd3-e4cbea3f82c4" providerId="AD" clId="Web-{1ACFEE08-E944-7C9F-3690-78F5202F0786}" dt="2022-09-20T16:21:18.113" v="228" actId="14100"/>
          <ac:spMkLst>
            <pc:docMk/>
            <pc:sldMk cId="0" sldId="262"/>
            <ac:spMk id="3" creationId="{00000000-0000-0000-0000-000000000000}"/>
          </ac:spMkLst>
        </pc:spChg>
      </pc:sldChg>
      <pc:sldChg chg="modSp">
        <pc:chgData name="Etulle, Kristy@DIR" userId="S::ketulle@dir.ca.gov::9b79b62c-a8b6-43f8-8fd3-e4cbea3f82c4" providerId="AD" clId="Web-{1ACFEE08-E944-7C9F-3690-78F5202F0786}" dt="2022-09-20T16:09:35.965" v="219"/>
        <pc:sldMkLst>
          <pc:docMk/>
          <pc:sldMk cId="0" sldId="264"/>
        </pc:sldMkLst>
        <pc:grpChg chg="mod">
          <ac:chgData name="Etulle, Kristy@DIR" userId="S::ketulle@dir.ca.gov::9b79b62c-a8b6-43f8-8fd3-e4cbea3f82c4" providerId="AD" clId="Web-{1ACFEE08-E944-7C9F-3690-78F5202F0786}" dt="2022-09-20T16:09:35.965" v="219"/>
          <ac:grpSpMkLst>
            <pc:docMk/>
            <pc:sldMk cId="0" sldId="264"/>
            <ac:grpSpMk id="2" creationId="{00000000-0000-0000-0000-000000000000}"/>
          </ac:grpSpMkLst>
        </pc:grpChg>
      </pc:sldChg>
      <pc:sldChg chg="modSp">
        <pc:chgData name="Etulle, Kristy@DIR" userId="S::ketulle@dir.ca.gov::9b79b62c-a8b6-43f8-8fd3-e4cbea3f82c4" providerId="AD" clId="Web-{1ACFEE08-E944-7C9F-3690-78F5202F0786}" dt="2022-09-20T16:14:23.781" v="221"/>
        <pc:sldMkLst>
          <pc:docMk/>
          <pc:sldMk cId="0" sldId="265"/>
        </pc:sldMkLst>
        <pc:grpChg chg="mod">
          <ac:chgData name="Etulle, Kristy@DIR" userId="S::ketulle@dir.ca.gov::9b79b62c-a8b6-43f8-8fd3-e4cbea3f82c4" providerId="AD" clId="Web-{1ACFEE08-E944-7C9F-3690-78F5202F0786}" dt="2022-09-20T16:14:23.781" v="221"/>
          <ac:grpSpMkLst>
            <pc:docMk/>
            <pc:sldMk cId="0" sldId="265"/>
            <ac:grpSpMk id="2" creationId="{00000000-0000-0000-0000-000000000000}"/>
          </ac:grpSpMkLst>
        </pc:grpChg>
      </pc:sldChg>
      <pc:sldChg chg="modSp">
        <pc:chgData name="Etulle, Kristy@DIR" userId="S::ketulle@dir.ca.gov::9b79b62c-a8b6-43f8-8fd3-e4cbea3f82c4" providerId="AD" clId="Web-{1ACFEE08-E944-7C9F-3690-78F5202F0786}" dt="2022-09-20T16:23:28.177" v="230"/>
        <pc:sldMkLst>
          <pc:docMk/>
          <pc:sldMk cId="0" sldId="266"/>
        </pc:sldMkLst>
        <pc:grpChg chg="mod">
          <ac:chgData name="Etulle, Kristy@DIR" userId="S::ketulle@dir.ca.gov::9b79b62c-a8b6-43f8-8fd3-e4cbea3f82c4" providerId="AD" clId="Web-{1ACFEE08-E944-7C9F-3690-78F5202F0786}" dt="2022-09-20T16:23:28.177" v="230"/>
          <ac:grpSpMkLst>
            <pc:docMk/>
            <pc:sldMk cId="0" sldId="266"/>
            <ac:grpSpMk id="4" creationId="{00000000-0000-0000-0000-000000000000}"/>
          </ac:grpSpMkLst>
        </pc:grpChg>
      </pc:sldChg>
      <pc:sldChg chg="modSp">
        <pc:chgData name="Etulle, Kristy@DIR" userId="S::ketulle@dir.ca.gov::9b79b62c-a8b6-43f8-8fd3-e4cbea3f82c4" providerId="AD" clId="Web-{1ACFEE08-E944-7C9F-3690-78F5202F0786}" dt="2022-09-20T16:37:32.529" v="313" actId="20577"/>
        <pc:sldMkLst>
          <pc:docMk/>
          <pc:sldMk cId="0" sldId="272"/>
        </pc:sldMkLst>
        <pc:spChg chg="mod">
          <ac:chgData name="Etulle, Kristy@DIR" userId="S::ketulle@dir.ca.gov::9b79b62c-a8b6-43f8-8fd3-e4cbea3f82c4" providerId="AD" clId="Web-{1ACFEE08-E944-7C9F-3690-78F5202F0786}" dt="2022-09-20T16:37:32.529" v="313" actId="20577"/>
          <ac:spMkLst>
            <pc:docMk/>
            <pc:sldMk cId="0" sldId="272"/>
            <ac:spMk id="3" creationId="{00000000-0000-0000-0000-000000000000}"/>
          </ac:spMkLst>
        </pc:spChg>
      </pc:sldChg>
      <pc:sldChg chg="modSp">
        <pc:chgData name="Etulle, Kristy@DIR" userId="S::ketulle@dir.ca.gov::9b79b62c-a8b6-43f8-8fd3-e4cbea3f82c4" providerId="AD" clId="Web-{1ACFEE08-E944-7C9F-3690-78F5202F0786}" dt="2022-09-20T16:19:47.425" v="224"/>
        <pc:sldMkLst>
          <pc:docMk/>
          <pc:sldMk cId="0" sldId="274"/>
        </pc:sldMkLst>
        <pc:picChg chg="mod">
          <ac:chgData name="Etulle, Kristy@DIR" userId="S::ketulle@dir.ca.gov::9b79b62c-a8b6-43f8-8fd3-e4cbea3f82c4" providerId="AD" clId="Web-{1ACFEE08-E944-7C9F-3690-78F5202F0786}" dt="2022-09-20T16:19:47.425" v="224"/>
          <ac:picMkLst>
            <pc:docMk/>
            <pc:sldMk cId="0" sldId="274"/>
            <ac:picMk id="4" creationId="{00000000-0000-0000-0000-000000000000}"/>
          </ac:picMkLst>
        </pc:picChg>
      </pc:sldChg>
      <pc:sldChg chg="modSp">
        <pc:chgData name="Etulle, Kristy@DIR" userId="S::ketulle@dir.ca.gov::9b79b62c-a8b6-43f8-8fd3-e4cbea3f82c4" providerId="AD" clId="Web-{1ACFEE08-E944-7C9F-3690-78F5202F0786}" dt="2022-09-20T15:51:57.720" v="51" actId="20577"/>
        <pc:sldMkLst>
          <pc:docMk/>
          <pc:sldMk cId="0" sldId="286"/>
        </pc:sldMkLst>
        <pc:spChg chg="mod">
          <ac:chgData name="Etulle, Kristy@DIR" userId="S::ketulle@dir.ca.gov::9b79b62c-a8b6-43f8-8fd3-e4cbea3f82c4" providerId="AD" clId="Web-{1ACFEE08-E944-7C9F-3690-78F5202F0786}" dt="2022-09-20T15:51:57.720" v="51" actId="20577"/>
          <ac:spMkLst>
            <pc:docMk/>
            <pc:sldMk cId="0" sldId="286"/>
            <ac:spMk id="3" creationId="{00000000-0000-0000-0000-000000000000}"/>
          </ac:spMkLst>
        </pc:spChg>
      </pc:sldChg>
      <pc:sldChg chg="modSp">
        <pc:chgData name="Etulle, Kristy@DIR" userId="S::ketulle@dir.ca.gov::9b79b62c-a8b6-43f8-8fd3-e4cbea3f82c4" providerId="AD" clId="Web-{1ACFEE08-E944-7C9F-3690-78F5202F0786}" dt="2022-09-20T15:47:28.046" v="33" actId="20577"/>
        <pc:sldMkLst>
          <pc:docMk/>
          <pc:sldMk cId="0" sldId="299"/>
        </pc:sldMkLst>
        <pc:spChg chg="mod">
          <ac:chgData name="Etulle, Kristy@DIR" userId="S::ketulle@dir.ca.gov::9b79b62c-a8b6-43f8-8fd3-e4cbea3f82c4" providerId="AD" clId="Web-{1ACFEE08-E944-7C9F-3690-78F5202F0786}" dt="2022-09-20T15:47:28.046" v="33" actId="20577"/>
          <ac:spMkLst>
            <pc:docMk/>
            <pc:sldMk cId="0" sldId="299"/>
            <ac:spMk id="3" creationId="{00000000-0000-0000-0000-000000000000}"/>
          </ac:spMkLst>
        </pc:spChg>
      </pc:sldChg>
      <pc:sldChg chg="modSp">
        <pc:chgData name="Etulle, Kristy@DIR" userId="S::ketulle@dir.ca.gov::9b79b62c-a8b6-43f8-8fd3-e4cbea3f82c4" providerId="AD" clId="Web-{1ACFEE08-E944-7C9F-3690-78F5202F0786}" dt="2022-09-20T16:33:35.698" v="301" actId="20577"/>
        <pc:sldMkLst>
          <pc:docMk/>
          <pc:sldMk cId="0" sldId="353"/>
        </pc:sldMkLst>
        <pc:spChg chg="mod">
          <ac:chgData name="Etulle, Kristy@DIR" userId="S::ketulle@dir.ca.gov::9b79b62c-a8b6-43f8-8fd3-e4cbea3f82c4" providerId="AD" clId="Web-{1ACFEE08-E944-7C9F-3690-78F5202F0786}" dt="2022-09-20T16:28:55.368" v="287" actId="1076"/>
          <ac:spMkLst>
            <pc:docMk/>
            <pc:sldMk cId="0" sldId="353"/>
            <ac:spMk id="2" creationId="{00000000-0000-0000-0000-000000000000}"/>
          </ac:spMkLst>
        </pc:spChg>
        <pc:spChg chg="mod">
          <ac:chgData name="Etulle, Kristy@DIR" userId="S::ketulle@dir.ca.gov::9b79b62c-a8b6-43f8-8fd3-e4cbea3f82c4" providerId="AD" clId="Web-{1ACFEE08-E944-7C9F-3690-78F5202F0786}" dt="2022-09-20T16:33:35.698" v="301" actId="20577"/>
          <ac:spMkLst>
            <pc:docMk/>
            <pc:sldMk cId="0" sldId="353"/>
            <ac:spMk id="3" creationId="{00000000-0000-0000-0000-000000000000}"/>
          </ac:spMkLst>
        </pc:spChg>
      </pc:sldChg>
      <pc:sldChg chg="modSp">
        <pc:chgData name="Etulle, Kristy@DIR" userId="S::ketulle@dir.ca.gov::9b79b62c-a8b6-43f8-8fd3-e4cbea3f82c4" providerId="AD" clId="Web-{1ACFEE08-E944-7C9F-3690-78F5202F0786}" dt="2022-09-20T16:35:11.918" v="309" actId="14100"/>
        <pc:sldMkLst>
          <pc:docMk/>
          <pc:sldMk cId="3708440316" sldId="375"/>
        </pc:sldMkLst>
        <pc:spChg chg="mod">
          <ac:chgData name="Etulle, Kristy@DIR" userId="S::ketulle@dir.ca.gov::9b79b62c-a8b6-43f8-8fd3-e4cbea3f82c4" providerId="AD" clId="Web-{1ACFEE08-E944-7C9F-3690-78F5202F0786}" dt="2022-09-20T16:35:11.918" v="309" actId="14100"/>
          <ac:spMkLst>
            <pc:docMk/>
            <pc:sldMk cId="3708440316" sldId="375"/>
            <ac:spMk id="3" creationId="{9C8E3C69-34EB-994F-EB02-ED84504AC1D9}"/>
          </ac:spMkLst>
        </pc:spChg>
      </pc:sldChg>
    </pc:docChg>
  </pc:docChgLst>
  <pc:docChgLst>
    <pc:chgData name="Hedges, Susan@DIR" userId="S::shedges@dir.ca.gov::ac557a00-dea2-4a84-98c2-886f453ab845" providerId="AD" clId="Web-{1BC14D87-3D4D-4AB5-9429-1C38A567AD3E}"/>
    <pc:docChg chg="modSld">
      <pc:chgData name="Hedges, Susan@DIR" userId="S::shedges@dir.ca.gov::ac557a00-dea2-4a84-98c2-886f453ab845" providerId="AD" clId="Web-{1BC14D87-3D4D-4AB5-9429-1C38A567AD3E}" dt="2022-09-23T20:47:10.367" v="3" actId="20577"/>
      <pc:docMkLst>
        <pc:docMk/>
      </pc:docMkLst>
      <pc:sldChg chg="modSp">
        <pc:chgData name="Hedges, Susan@DIR" userId="S::shedges@dir.ca.gov::ac557a00-dea2-4a84-98c2-886f453ab845" providerId="AD" clId="Web-{1BC14D87-3D4D-4AB5-9429-1C38A567AD3E}" dt="2022-09-23T20:47:10.367" v="3" actId="20577"/>
        <pc:sldMkLst>
          <pc:docMk/>
          <pc:sldMk cId="0" sldId="261"/>
        </pc:sldMkLst>
        <pc:spChg chg="mod">
          <ac:chgData name="Hedges, Susan@DIR" userId="S::shedges@dir.ca.gov::ac557a00-dea2-4a84-98c2-886f453ab845" providerId="AD" clId="Web-{1BC14D87-3D4D-4AB5-9429-1C38A567AD3E}" dt="2022-09-23T20:47:10.367" v="3" actId="20577"/>
          <ac:spMkLst>
            <pc:docMk/>
            <pc:sldMk cId="0" sldId="261"/>
            <ac:spMk id="3" creationId="{00000000-0000-0000-0000-000000000000}"/>
          </ac:spMkLst>
        </pc:spChg>
      </pc:sldChg>
    </pc:docChg>
  </pc:docChgLst>
  <pc:docChgLst>
    <pc:chgData name="Etulle, Kristy@DIR" userId="S::ketulle@dir.ca.gov::9b79b62c-a8b6-43f8-8fd3-e4cbea3f82c4" providerId="AD" clId="Web-{524C2011-3DFC-4F04-BC53-75DF43D9A240}"/>
    <pc:docChg chg="modSld">
      <pc:chgData name="Etulle, Kristy@DIR" userId="S::ketulle@dir.ca.gov::9b79b62c-a8b6-43f8-8fd3-e4cbea3f82c4" providerId="AD" clId="Web-{524C2011-3DFC-4F04-BC53-75DF43D9A240}" dt="2022-09-21T17:31:28.340" v="86" actId="14100"/>
      <pc:docMkLst>
        <pc:docMk/>
      </pc:docMkLst>
      <pc:sldChg chg="addSp delSp modSp">
        <pc:chgData name="Etulle, Kristy@DIR" userId="S::ketulle@dir.ca.gov::9b79b62c-a8b6-43f8-8fd3-e4cbea3f82c4" providerId="AD" clId="Web-{524C2011-3DFC-4F04-BC53-75DF43D9A240}" dt="2022-09-21T17:31:28.340" v="86" actId="14100"/>
        <pc:sldMkLst>
          <pc:docMk/>
          <pc:sldMk cId="714791236" sldId="396"/>
        </pc:sldMkLst>
        <pc:spChg chg="add del">
          <ac:chgData name="Etulle, Kristy@DIR" userId="S::ketulle@dir.ca.gov::9b79b62c-a8b6-43f8-8fd3-e4cbea3f82c4" providerId="AD" clId="Web-{524C2011-3DFC-4F04-BC53-75DF43D9A240}" dt="2022-09-21T17:21:00.551" v="3"/>
          <ac:spMkLst>
            <pc:docMk/>
            <pc:sldMk cId="714791236" sldId="396"/>
            <ac:spMk id="2" creationId="{D2442B8C-E391-3297-3278-16A14A18F0BD}"/>
          </ac:spMkLst>
        </pc:spChg>
        <pc:spChg chg="add del mod">
          <ac:chgData name="Etulle, Kristy@DIR" userId="S::ketulle@dir.ca.gov::9b79b62c-a8b6-43f8-8fd3-e4cbea3f82c4" providerId="AD" clId="Web-{524C2011-3DFC-4F04-BC53-75DF43D9A240}" dt="2022-09-21T17:21:31.176" v="6"/>
          <ac:spMkLst>
            <pc:docMk/>
            <pc:sldMk cId="714791236" sldId="396"/>
            <ac:spMk id="3" creationId="{84B07663-C7DB-297E-7D7A-2D761297E3BF}"/>
          </ac:spMkLst>
        </pc:spChg>
        <pc:spChg chg="add del mod">
          <ac:chgData name="Etulle, Kristy@DIR" userId="S::ketulle@dir.ca.gov::9b79b62c-a8b6-43f8-8fd3-e4cbea3f82c4" providerId="AD" clId="Web-{524C2011-3DFC-4F04-BC53-75DF43D9A240}" dt="2022-09-21T17:24:39.616" v="43"/>
          <ac:spMkLst>
            <pc:docMk/>
            <pc:sldMk cId="714791236" sldId="396"/>
            <ac:spMk id="6" creationId="{2CE39F1A-6F03-7107-5034-0F501DA9517C}"/>
          </ac:spMkLst>
        </pc:spChg>
        <pc:spChg chg="add del">
          <ac:chgData name="Etulle, Kristy@DIR" userId="S::ketulle@dir.ca.gov::9b79b62c-a8b6-43f8-8fd3-e4cbea3f82c4" providerId="AD" clId="Web-{524C2011-3DFC-4F04-BC53-75DF43D9A240}" dt="2022-09-21T17:21:58.692" v="9"/>
          <ac:spMkLst>
            <pc:docMk/>
            <pc:sldMk cId="714791236" sldId="396"/>
            <ac:spMk id="8" creationId="{1C30456A-315B-ACC2-B222-7CDD9C492B4B}"/>
          </ac:spMkLst>
        </pc:spChg>
        <pc:spChg chg="add del mod">
          <ac:chgData name="Etulle, Kristy@DIR" userId="S::ketulle@dir.ca.gov::9b79b62c-a8b6-43f8-8fd3-e4cbea3f82c4" providerId="AD" clId="Web-{524C2011-3DFC-4F04-BC53-75DF43D9A240}" dt="2022-09-21T17:25:27.257" v="50"/>
          <ac:spMkLst>
            <pc:docMk/>
            <pc:sldMk cId="714791236" sldId="396"/>
            <ac:spMk id="9" creationId="{0D358441-AB4A-A4AB-A1D6-DC195917EECF}"/>
          </ac:spMkLst>
        </pc:spChg>
        <pc:spChg chg="add del mod">
          <ac:chgData name="Etulle, Kristy@DIR" userId="S::ketulle@dir.ca.gov::9b79b62c-a8b6-43f8-8fd3-e4cbea3f82c4" providerId="AD" clId="Web-{524C2011-3DFC-4F04-BC53-75DF43D9A240}" dt="2022-09-21T17:27:29.493" v="61"/>
          <ac:spMkLst>
            <pc:docMk/>
            <pc:sldMk cId="714791236" sldId="396"/>
            <ac:spMk id="11" creationId="{946A1650-4A81-AAF0-D275-EFAFD91FBF0F}"/>
          </ac:spMkLst>
        </pc:spChg>
        <pc:spChg chg="add del mod">
          <ac:chgData name="Etulle, Kristy@DIR" userId="S::ketulle@dir.ca.gov::9b79b62c-a8b6-43f8-8fd3-e4cbea3f82c4" providerId="AD" clId="Web-{524C2011-3DFC-4F04-BC53-75DF43D9A240}" dt="2022-09-21T17:28:26.760" v="68"/>
          <ac:spMkLst>
            <pc:docMk/>
            <pc:sldMk cId="714791236" sldId="396"/>
            <ac:spMk id="14" creationId="{82F9DAE8-D797-1589-3920-4B691A893C34}"/>
          </ac:spMkLst>
        </pc:spChg>
        <pc:spChg chg="add del mod">
          <ac:chgData name="Etulle, Kristy@DIR" userId="S::ketulle@dir.ca.gov::9b79b62c-a8b6-43f8-8fd3-e4cbea3f82c4" providerId="AD" clId="Web-{524C2011-3DFC-4F04-BC53-75DF43D9A240}" dt="2022-09-21T17:29:29.354" v="75"/>
          <ac:spMkLst>
            <pc:docMk/>
            <pc:sldMk cId="714791236" sldId="396"/>
            <ac:spMk id="15" creationId="{D685FA86-537E-AB3C-D3A8-B648F54C19A4}"/>
          </ac:spMkLst>
        </pc:spChg>
        <pc:spChg chg="add del mod">
          <ac:chgData name="Etulle, Kristy@DIR" userId="S::ketulle@dir.ca.gov::9b79b62c-a8b6-43f8-8fd3-e4cbea3f82c4" providerId="AD" clId="Web-{524C2011-3DFC-4F04-BC53-75DF43D9A240}" dt="2022-09-21T17:29:52.120" v="82"/>
          <ac:spMkLst>
            <pc:docMk/>
            <pc:sldMk cId="714791236" sldId="396"/>
            <ac:spMk id="16" creationId="{AE394586-AB78-1228-59CC-FF793FACDAB1}"/>
          </ac:spMkLst>
        </pc:spChg>
        <pc:spChg chg="add mod">
          <ac:chgData name="Etulle, Kristy@DIR" userId="S::ketulle@dir.ca.gov::9b79b62c-a8b6-43f8-8fd3-e4cbea3f82c4" providerId="AD" clId="Web-{524C2011-3DFC-4F04-BC53-75DF43D9A240}" dt="2022-09-21T17:31:28.340" v="86" actId="14100"/>
          <ac:spMkLst>
            <pc:docMk/>
            <pc:sldMk cId="714791236" sldId="396"/>
            <ac:spMk id="17" creationId="{324BA0F5-242C-F458-708D-89BA02B75234}"/>
          </ac:spMkLst>
        </pc:spChg>
        <pc:picChg chg="mod">
          <ac:chgData name="Etulle, Kristy@DIR" userId="S::ketulle@dir.ca.gov::9b79b62c-a8b6-43f8-8fd3-e4cbea3f82c4" providerId="AD" clId="Web-{524C2011-3DFC-4F04-BC53-75DF43D9A240}" dt="2022-09-21T17:31:17.590" v="83" actId="1076"/>
          <ac:picMkLst>
            <pc:docMk/>
            <pc:sldMk cId="714791236" sldId="396"/>
            <ac:picMk id="10" creationId="{1206C1E3-8290-E2EB-23F0-F361549C675A}"/>
          </ac:picMkLst>
        </pc:picChg>
        <pc:cxnChg chg="add del">
          <ac:chgData name="Etulle, Kristy@DIR" userId="S::ketulle@dir.ca.gov::9b79b62c-a8b6-43f8-8fd3-e4cbea3f82c4" providerId="AD" clId="Web-{524C2011-3DFC-4F04-BC53-75DF43D9A240}" dt="2022-09-21T17:28:00.009" v="63"/>
          <ac:cxnSpMkLst>
            <pc:docMk/>
            <pc:sldMk cId="714791236" sldId="396"/>
            <ac:cxnSpMk id="12" creationId="{E3A0DBE2-A377-F550-D4D9-F1D050959A19}"/>
          </ac:cxnSpMkLst>
        </pc:cxnChg>
      </pc:sldChg>
    </pc:docChg>
  </pc:docChgLst>
  <pc:docChgLst>
    <pc:chgData name="Bean, Rebecca@DIR" userId="S::rbean@dir.ca.gov::127d5d30-ae9a-42ad-bb2c-58e8e8ac551a" providerId="AD" clId="Web-{ED281AD6-E72C-4853-9145-A78399F4C563}"/>
    <pc:docChg chg="addSld delSld modSld sldOrd">
      <pc:chgData name="Bean, Rebecca@DIR" userId="S::rbean@dir.ca.gov::127d5d30-ae9a-42ad-bb2c-58e8e8ac551a" providerId="AD" clId="Web-{ED281AD6-E72C-4853-9145-A78399F4C563}" dt="2022-09-23T21:51:03.708" v="2299" actId="20577"/>
      <pc:docMkLst>
        <pc:docMk/>
      </pc:docMkLst>
      <pc:sldChg chg="modSp">
        <pc:chgData name="Bean, Rebecca@DIR" userId="S::rbean@dir.ca.gov::127d5d30-ae9a-42ad-bb2c-58e8e8ac551a" providerId="AD" clId="Web-{ED281AD6-E72C-4853-9145-A78399F4C563}" dt="2022-09-23T20:17:11.071" v="1645" actId="20577"/>
        <pc:sldMkLst>
          <pc:docMk/>
          <pc:sldMk cId="0" sldId="258"/>
        </pc:sldMkLst>
        <pc:spChg chg="mod">
          <ac:chgData name="Bean, Rebecca@DIR" userId="S::rbean@dir.ca.gov::127d5d30-ae9a-42ad-bb2c-58e8e8ac551a" providerId="AD" clId="Web-{ED281AD6-E72C-4853-9145-A78399F4C563}" dt="2022-09-23T20:17:11.071" v="1645" actId="20577"/>
          <ac:spMkLst>
            <pc:docMk/>
            <pc:sldMk cId="0" sldId="258"/>
            <ac:spMk id="3" creationId="{00000000-0000-0000-0000-000000000000}"/>
          </ac:spMkLst>
        </pc:spChg>
      </pc:sldChg>
      <pc:sldChg chg="modSp">
        <pc:chgData name="Bean, Rebecca@DIR" userId="S::rbean@dir.ca.gov::127d5d30-ae9a-42ad-bb2c-58e8e8ac551a" providerId="AD" clId="Web-{ED281AD6-E72C-4853-9145-A78399F4C563}" dt="2022-09-23T17:40:26.001" v="798" actId="20577"/>
        <pc:sldMkLst>
          <pc:docMk/>
          <pc:sldMk cId="0" sldId="276"/>
        </pc:sldMkLst>
        <pc:spChg chg="mod">
          <ac:chgData name="Bean, Rebecca@DIR" userId="S::rbean@dir.ca.gov::127d5d30-ae9a-42ad-bb2c-58e8e8ac551a" providerId="AD" clId="Web-{ED281AD6-E72C-4853-9145-A78399F4C563}" dt="2022-09-23T17:40:26.001" v="798" actId="20577"/>
          <ac:spMkLst>
            <pc:docMk/>
            <pc:sldMk cId="0" sldId="276"/>
            <ac:spMk id="3" creationId="{00000000-0000-0000-0000-000000000000}"/>
          </ac:spMkLst>
        </pc:spChg>
      </pc:sldChg>
      <pc:sldChg chg="modSp">
        <pc:chgData name="Bean, Rebecca@DIR" userId="S::rbean@dir.ca.gov::127d5d30-ae9a-42ad-bb2c-58e8e8ac551a" providerId="AD" clId="Web-{ED281AD6-E72C-4853-9145-A78399F4C563}" dt="2022-09-23T17:51:40.176" v="800" actId="20577"/>
        <pc:sldMkLst>
          <pc:docMk/>
          <pc:sldMk cId="0" sldId="277"/>
        </pc:sldMkLst>
        <pc:spChg chg="mod">
          <ac:chgData name="Bean, Rebecca@DIR" userId="S::rbean@dir.ca.gov::127d5d30-ae9a-42ad-bb2c-58e8e8ac551a" providerId="AD" clId="Web-{ED281AD6-E72C-4853-9145-A78399F4C563}" dt="2022-09-23T17:51:40.176" v="800" actId="20577"/>
          <ac:spMkLst>
            <pc:docMk/>
            <pc:sldMk cId="0" sldId="277"/>
            <ac:spMk id="8" creationId="{2AA0DC9D-8B6F-7230-CDBE-F4029A4E7B81}"/>
          </ac:spMkLst>
        </pc:spChg>
      </pc:sldChg>
      <pc:sldChg chg="addSp delSp modSp">
        <pc:chgData name="Bean, Rebecca@DIR" userId="S::rbean@dir.ca.gov::127d5d30-ae9a-42ad-bb2c-58e8e8ac551a" providerId="AD" clId="Web-{ED281AD6-E72C-4853-9145-A78399F4C563}" dt="2022-09-23T16:59:19.694" v="301" actId="20577"/>
        <pc:sldMkLst>
          <pc:docMk/>
          <pc:sldMk cId="0" sldId="281"/>
        </pc:sldMkLst>
        <pc:spChg chg="add del mod">
          <ac:chgData name="Bean, Rebecca@DIR" userId="S::rbean@dir.ca.gov::127d5d30-ae9a-42ad-bb2c-58e8e8ac551a" providerId="AD" clId="Web-{ED281AD6-E72C-4853-9145-A78399F4C563}" dt="2022-09-23T16:50:40.691" v="251"/>
          <ac:spMkLst>
            <pc:docMk/>
            <pc:sldMk cId="0" sldId="281"/>
            <ac:spMk id="2" creationId="{00000000-0000-0000-0000-000000000000}"/>
          </ac:spMkLst>
        </pc:spChg>
        <pc:spChg chg="mod">
          <ac:chgData name="Bean, Rebecca@DIR" userId="S::rbean@dir.ca.gov::127d5d30-ae9a-42ad-bb2c-58e8e8ac551a" providerId="AD" clId="Web-{ED281AD6-E72C-4853-9145-A78399F4C563}" dt="2022-09-23T16:59:03.225" v="299" actId="1076"/>
          <ac:spMkLst>
            <pc:docMk/>
            <pc:sldMk cId="0" sldId="281"/>
            <ac:spMk id="3" creationId="{00000000-0000-0000-0000-000000000000}"/>
          </ac:spMkLst>
        </pc:spChg>
        <pc:spChg chg="add del mod">
          <ac:chgData name="Bean, Rebecca@DIR" userId="S::rbean@dir.ca.gov::127d5d30-ae9a-42ad-bb2c-58e8e8ac551a" providerId="AD" clId="Web-{ED281AD6-E72C-4853-9145-A78399F4C563}" dt="2022-09-23T16:50:23.863" v="247"/>
          <ac:spMkLst>
            <pc:docMk/>
            <pc:sldMk cId="0" sldId="281"/>
            <ac:spMk id="6" creationId="{2B444F6E-5FB8-3D00-943F-229D8B10ED0E}"/>
          </ac:spMkLst>
        </pc:spChg>
        <pc:spChg chg="add mod">
          <ac:chgData name="Bean, Rebecca@DIR" userId="S::rbean@dir.ca.gov::127d5d30-ae9a-42ad-bb2c-58e8e8ac551a" providerId="AD" clId="Web-{ED281AD6-E72C-4853-9145-A78399F4C563}" dt="2022-09-23T16:59:19.694" v="301" actId="20577"/>
          <ac:spMkLst>
            <pc:docMk/>
            <pc:sldMk cId="0" sldId="281"/>
            <ac:spMk id="8" creationId="{FCBE5BDD-C4D1-88E3-57DF-FFFE1BBB1D3C}"/>
          </ac:spMkLst>
        </pc:spChg>
        <pc:spChg chg="add del mod">
          <ac:chgData name="Bean, Rebecca@DIR" userId="S::rbean@dir.ca.gov::127d5d30-ae9a-42ad-bb2c-58e8e8ac551a" providerId="AD" clId="Web-{ED281AD6-E72C-4853-9145-A78399F4C563}" dt="2022-09-23T16:58:55.100" v="298"/>
          <ac:spMkLst>
            <pc:docMk/>
            <pc:sldMk cId="0" sldId="281"/>
            <ac:spMk id="10" creationId="{E71E8BC9-449C-C188-7BB6-452C409F4781}"/>
          </ac:spMkLst>
        </pc:spChg>
      </pc:sldChg>
      <pc:sldChg chg="addSp delSp modSp">
        <pc:chgData name="Bean, Rebecca@DIR" userId="S::rbean@dir.ca.gov::127d5d30-ae9a-42ad-bb2c-58e8e8ac551a" providerId="AD" clId="Web-{ED281AD6-E72C-4853-9145-A78399F4C563}" dt="2022-09-23T17:12:10.557" v="538" actId="20577"/>
        <pc:sldMkLst>
          <pc:docMk/>
          <pc:sldMk cId="0" sldId="282"/>
        </pc:sldMkLst>
        <pc:spChg chg="del mod">
          <ac:chgData name="Bean, Rebecca@DIR" userId="S::rbean@dir.ca.gov::127d5d30-ae9a-42ad-bb2c-58e8e8ac551a" providerId="AD" clId="Web-{ED281AD6-E72C-4853-9145-A78399F4C563}" dt="2022-09-23T16:59:34.881" v="303"/>
          <ac:spMkLst>
            <pc:docMk/>
            <pc:sldMk cId="0" sldId="282"/>
            <ac:spMk id="2" creationId="{00000000-0000-0000-0000-000000000000}"/>
          </ac:spMkLst>
        </pc:spChg>
        <pc:spChg chg="mod">
          <ac:chgData name="Bean, Rebecca@DIR" userId="S::rbean@dir.ca.gov::127d5d30-ae9a-42ad-bb2c-58e8e8ac551a" providerId="AD" clId="Web-{ED281AD6-E72C-4853-9145-A78399F4C563}" dt="2022-09-23T17:12:10.557" v="538" actId="20577"/>
          <ac:spMkLst>
            <pc:docMk/>
            <pc:sldMk cId="0" sldId="282"/>
            <ac:spMk id="3" creationId="{00000000-0000-0000-0000-000000000000}"/>
          </ac:spMkLst>
        </pc:spChg>
        <pc:spChg chg="add mod">
          <ac:chgData name="Bean, Rebecca@DIR" userId="S::rbean@dir.ca.gov::127d5d30-ae9a-42ad-bb2c-58e8e8ac551a" providerId="AD" clId="Web-{ED281AD6-E72C-4853-9145-A78399F4C563}" dt="2022-09-23T17:00:26.929" v="339" actId="20577"/>
          <ac:spMkLst>
            <pc:docMk/>
            <pc:sldMk cId="0" sldId="282"/>
            <ac:spMk id="6" creationId="{D14E1126-C43E-6D3E-12F9-3591B2563E9A}"/>
          </ac:spMkLst>
        </pc:spChg>
      </pc:sldChg>
      <pc:sldChg chg="addSp delSp modSp delCm">
        <pc:chgData name="Bean, Rebecca@DIR" userId="S::rbean@dir.ca.gov::127d5d30-ae9a-42ad-bb2c-58e8e8ac551a" providerId="AD" clId="Web-{ED281AD6-E72C-4853-9145-A78399F4C563}" dt="2022-09-23T17:16:11.245" v="588" actId="20577"/>
        <pc:sldMkLst>
          <pc:docMk/>
          <pc:sldMk cId="0" sldId="283"/>
        </pc:sldMkLst>
        <pc:spChg chg="del">
          <ac:chgData name="Bean, Rebecca@DIR" userId="S::rbean@dir.ca.gov::127d5d30-ae9a-42ad-bb2c-58e8e8ac551a" providerId="AD" clId="Web-{ED281AD6-E72C-4853-9145-A78399F4C563}" dt="2022-09-23T17:00:57.038" v="340"/>
          <ac:spMkLst>
            <pc:docMk/>
            <pc:sldMk cId="0" sldId="283"/>
            <ac:spMk id="2" creationId="{00000000-0000-0000-0000-000000000000}"/>
          </ac:spMkLst>
        </pc:spChg>
        <pc:spChg chg="del mod">
          <ac:chgData name="Bean, Rebecca@DIR" userId="S::rbean@dir.ca.gov::127d5d30-ae9a-42ad-bb2c-58e8e8ac551a" providerId="AD" clId="Web-{ED281AD6-E72C-4853-9145-A78399F4C563}" dt="2022-09-23T17:12:38.479" v="540"/>
          <ac:spMkLst>
            <pc:docMk/>
            <pc:sldMk cId="0" sldId="283"/>
            <ac:spMk id="3" creationId="{00000000-0000-0000-0000-000000000000}"/>
          </ac:spMkLst>
        </pc:spChg>
        <pc:spChg chg="add mod">
          <ac:chgData name="Bean, Rebecca@DIR" userId="S::rbean@dir.ca.gov::127d5d30-ae9a-42ad-bb2c-58e8e8ac551a" providerId="AD" clId="Web-{ED281AD6-E72C-4853-9145-A78399F4C563}" dt="2022-09-23T17:01:41.132" v="360" actId="20577"/>
          <ac:spMkLst>
            <pc:docMk/>
            <pc:sldMk cId="0" sldId="283"/>
            <ac:spMk id="6" creationId="{13410E02-E58C-FBC2-DF89-A6754D9FBABF}"/>
          </ac:spMkLst>
        </pc:spChg>
        <pc:spChg chg="add mod">
          <ac:chgData name="Bean, Rebecca@DIR" userId="S::rbean@dir.ca.gov::127d5d30-ae9a-42ad-bb2c-58e8e8ac551a" providerId="AD" clId="Web-{ED281AD6-E72C-4853-9145-A78399F4C563}" dt="2022-09-23T17:16:11.245" v="588" actId="20577"/>
          <ac:spMkLst>
            <pc:docMk/>
            <pc:sldMk cId="0" sldId="283"/>
            <ac:spMk id="8" creationId="{0439E563-61C3-CFDB-F448-506DB73980E8}"/>
          </ac:spMkLst>
        </pc:spChg>
      </pc:sldChg>
      <pc:sldChg chg="addSp delSp modSp">
        <pc:chgData name="Bean, Rebecca@DIR" userId="S::rbean@dir.ca.gov::127d5d30-ae9a-42ad-bb2c-58e8e8ac551a" providerId="AD" clId="Web-{ED281AD6-E72C-4853-9145-A78399F4C563}" dt="2022-09-23T17:35:26.672" v="699" actId="20577"/>
        <pc:sldMkLst>
          <pc:docMk/>
          <pc:sldMk cId="0" sldId="287"/>
        </pc:sldMkLst>
        <pc:spChg chg="del">
          <ac:chgData name="Bean, Rebecca@DIR" userId="S::rbean@dir.ca.gov::127d5d30-ae9a-42ad-bb2c-58e8e8ac551a" providerId="AD" clId="Web-{ED281AD6-E72C-4853-9145-A78399F4C563}" dt="2022-09-23T17:29:58.749" v="607"/>
          <ac:spMkLst>
            <pc:docMk/>
            <pc:sldMk cId="0" sldId="287"/>
            <ac:spMk id="2" creationId="{00000000-0000-0000-0000-000000000000}"/>
          </ac:spMkLst>
        </pc:spChg>
        <pc:spChg chg="mod">
          <ac:chgData name="Bean, Rebecca@DIR" userId="S::rbean@dir.ca.gov::127d5d30-ae9a-42ad-bb2c-58e8e8ac551a" providerId="AD" clId="Web-{ED281AD6-E72C-4853-9145-A78399F4C563}" dt="2022-09-23T17:35:26.672" v="699" actId="20577"/>
          <ac:spMkLst>
            <pc:docMk/>
            <pc:sldMk cId="0" sldId="287"/>
            <ac:spMk id="3" creationId="{00000000-0000-0000-0000-000000000000}"/>
          </ac:spMkLst>
        </pc:spChg>
        <pc:spChg chg="add mod">
          <ac:chgData name="Bean, Rebecca@DIR" userId="S::rbean@dir.ca.gov::127d5d30-ae9a-42ad-bb2c-58e8e8ac551a" providerId="AD" clId="Web-{ED281AD6-E72C-4853-9145-A78399F4C563}" dt="2022-09-23T17:30:11.827" v="613" actId="20577"/>
          <ac:spMkLst>
            <pc:docMk/>
            <pc:sldMk cId="0" sldId="287"/>
            <ac:spMk id="6" creationId="{901A104F-61A2-A034-8F0D-B9866B652BDF}"/>
          </ac:spMkLst>
        </pc:spChg>
      </pc:sldChg>
      <pc:sldChg chg="addSp delSp modSp">
        <pc:chgData name="Bean, Rebecca@DIR" userId="S::rbean@dir.ca.gov::127d5d30-ae9a-42ad-bb2c-58e8e8ac551a" providerId="AD" clId="Web-{ED281AD6-E72C-4853-9145-A78399F4C563}" dt="2022-09-23T17:35:53.891" v="729" actId="20577"/>
        <pc:sldMkLst>
          <pc:docMk/>
          <pc:sldMk cId="0" sldId="288"/>
        </pc:sldMkLst>
        <pc:spChg chg="del mod">
          <ac:chgData name="Bean, Rebecca@DIR" userId="S::rbean@dir.ca.gov::127d5d30-ae9a-42ad-bb2c-58e8e8ac551a" providerId="AD" clId="Web-{ED281AD6-E72C-4853-9145-A78399F4C563}" dt="2022-09-23T17:32:43.749" v="649"/>
          <ac:spMkLst>
            <pc:docMk/>
            <pc:sldMk cId="0" sldId="288"/>
            <ac:spMk id="2" creationId="{00000000-0000-0000-0000-000000000000}"/>
          </ac:spMkLst>
        </pc:spChg>
        <pc:spChg chg="mod">
          <ac:chgData name="Bean, Rebecca@DIR" userId="S::rbean@dir.ca.gov::127d5d30-ae9a-42ad-bb2c-58e8e8ac551a" providerId="AD" clId="Web-{ED281AD6-E72C-4853-9145-A78399F4C563}" dt="2022-09-23T17:35:53.891" v="729" actId="20577"/>
          <ac:spMkLst>
            <pc:docMk/>
            <pc:sldMk cId="0" sldId="288"/>
            <ac:spMk id="3" creationId="{00000000-0000-0000-0000-000000000000}"/>
          </ac:spMkLst>
        </pc:spChg>
        <pc:spChg chg="add mod">
          <ac:chgData name="Bean, Rebecca@DIR" userId="S::rbean@dir.ca.gov::127d5d30-ae9a-42ad-bb2c-58e8e8ac551a" providerId="AD" clId="Web-{ED281AD6-E72C-4853-9145-A78399F4C563}" dt="2022-09-23T17:32:54.859" v="657" actId="20577"/>
          <ac:spMkLst>
            <pc:docMk/>
            <pc:sldMk cId="0" sldId="288"/>
            <ac:spMk id="6" creationId="{1682181D-96B3-EB95-BC26-D42A19D30A10}"/>
          </ac:spMkLst>
        </pc:spChg>
      </pc:sldChg>
      <pc:sldChg chg="addSp delSp modSp">
        <pc:chgData name="Bean, Rebecca@DIR" userId="S::rbean@dir.ca.gov::127d5d30-ae9a-42ad-bb2c-58e8e8ac551a" providerId="AD" clId="Web-{ED281AD6-E72C-4853-9145-A78399F4C563}" dt="2022-09-23T17:58:57.475" v="912" actId="1076"/>
        <pc:sldMkLst>
          <pc:docMk/>
          <pc:sldMk cId="0" sldId="289"/>
        </pc:sldMkLst>
        <pc:spChg chg="del">
          <ac:chgData name="Bean, Rebecca@DIR" userId="S::rbean@dir.ca.gov::127d5d30-ae9a-42ad-bb2c-58e8e8ac551a" providerId="AD" clId="Web-{ED281AD6-E72C-4853-9145-A78399F4C563}" dt="2022-09-23T17:37:01.563" v="730"/>
          <ac:spMkLst>
            <pc:docMk/>
            <pc:sldMk cId="0" sldId="289"/>
            <ac:spMk id="2" creationId="{00000000-0000-0000-0000-000000000000}"/>
          </ac:spMkLst>
        </pc:spChg>
        <pc:spChg chg="mod">
          <ac:chgData name="Bean, Rebecca@DIR" userId="S::rbean@dir.ca.gov::127d5d30-ae9a-42ad-bb2c-58e8e8ac551a" providerId="AD" clId="Web-{ED281AD6-E72C-4853-9145-A78399F4C563}" dt="2022-09-23T17:58:57.475" v="912" actId="1076"/>
          <ac:spMkLst>
            <pc:docMk/>
            <pc:sldMk cId="0" sldId="289"/>
            <ac:spMk id="3" creationId="{00000000-0000-0000-0000-000000000000}"/>
          </ac:spMkLst>
        </pc:spChg>
        <pc:spChg chg="add mod">
          <ac:chgData name="Bean, Rebecca@DIR" userId="S::rbean@dir.ca.gov::127d5d30-ae9a-42ad-bb2c-58e8e8ac551a" providerId="AD" clId="Web-{ED281AD6-E72C-4853-9145-A78399F4C563}" dt="2022-09-23T17:37:13.688" v="736" actId="20577"/>
          <ac:spMkLst>
            <pc:docMk/>
            <pc:sldMk cId="0" sldId="289"/>
            <ac:spMk id="6" creationId="{5C1D2352-417D-8052-F44E-BF5C914D0207}"/>
          </ac:spMkLst>
        </pc:spChg>
      </pc:sldChg>
      <pc:sldChg chg="del">
        <pc:chgData name="Bean, Rebecca@DIR" userId="S::rbean@dir.ca.gov::127d5d30-ae9a-42ad-bb2c-58e8e8ac551a" providerId="AD" clId="Web-{ED281AD6-E72C-4853-9145-A78399F4C563}" dt="2022-09-23T17:55:58.599" v="846"/>
        <pc:sldMkLst>
          <pc:docMk/>
          <pc:sldMk cId="0" sldId="290"/>
        </pc:sldMkLst>
      </pc:sldChg>
      <pc:sldChg chg="addSp delSp modSp">
        <pc:chgData name="Bean, Rebecca@DIR" userId="S::rbean@dir.ca.gov::127d5d30-ae9a-42ad-bb2c-58e8e8ac551a" providerId="AD" clId="Web-{ED281AD6-E72C-4853-9145-A78399F4C563}" dt="2022-09-23T18:16:55.262" v="1077" actId="14100"/>
        <pc:sldMkLst>
          <pc:docMk/>
          <pc:sldMk cId="0" sldId="291"/>
        </pc:sldMkLst>
        <pc:spChg chg="del">
          <ac:chgData name="Bean, Rebecca@DIR" userId="S::rbean@dir.ca.gov::127d5d30-ae9a-42ad-bb2c-58e8e8ac551a" providerId="AD" clId="Web-{ED281AD6-E72C-4853-9145-A78399F4C563}" dt="2022-09-23T17:59:17.069" v="913"/>
          <ac:spMkLst>
            <pc:docMk/>
            <pc:sldMk cId="0" sldId="291"/>
            <ac:spMk id="2" creationId="{00000000-0000-0000-0000-000000000000}"/>
          </ac:spMkLst>
        </pc:spChg>
        <pc:spChg chg="mod">
          <ac:chgData name="Bean, Rebecca@DIR" userId="S::rbean@dir.ca.gov::127d5d30-ae9a-42ad-bb2c-58e8e8ac551a" providerId="AD" clId="Web-{ED281AD6-E72C-4853-9145-A78399F4C563}" dt="2022-09-23T18:16:55.262" v="1077" actId="14100"/>
          <ac:spMkLst>
            <pc:docMk/>
            <pc:sldMk cId="0" sldId="291"/>
            <ac:spMk id="3" creationId="{00000000-0000-0000-0000-000000000000}"/>
          </ac:spMkLst>
        </pc:spChg>
        <pc:spChg chg="add mod">
          <ac:chgData name="Bean, Rebecca@DIR" userId="S::rbean@dir.ca.gov::127d5d30-ae9a-42ad-bb2c-58e8e8ac551a" providerId="AD" clId="Web-{ED281AD6-E72C-4853-9145-A78399F4C563}" dt="2022-09-23T17:59:34.475" v="923" actId="20577"/>
          <ac:spMkLst>
            <pc:docMk/>
            <pc:sldMk cId="0" sldId="291"/>
            <ac:spMk id="6" creationId="{FC2F7744-C0B7-322C-9721-A1A49CA8DEB6}"/>
          </ac:spMkLst>
        </pc:spChg>
      </pc:sldChg>
      <pc:sldChg chg="del">
        <pc:chgData name="Bean, Rebecca@DIR" userId="S::rbean@dir.ca.gov::127d5d30-ae9a-42ad-bb2c-58e8e8ac551a" providerId="AD" clId="Web-{ED281AD6-E72C-4853-9145-A78399F4C563}" dt="2022-09-23T15:57:00.893" v="193"/>
        <pc:sldMkLst>
          <pc:docMk/>
          <pc:sldMk cId="0" sldId="314"/>
        </pc:sldMkLst>
      </pc:sldChg>
      <pc:sldChg chg="addSp delSp modSp">
        <pc:chgData name="Bean, Rebecca@DIR" userId="S::rbean@dir.ca.gov::127d5d30-ae9a-42ad-bb2c-58e8e8ac551a" providerId="AD" clId="Web-{ED281AD6-E72C-4853-9145-A78399F4C563}" dt="2022-09-23T16:16:27.391" v="235" actId="14100"/>
        <pc:sldMkLst>
          <pc:docMk/>
          <pc:sldMk cId="0" sldId="315"/>
        </pc:sldMkLst>
        <pc:spChg chg="mod">
          <ac:chgData name="Bean, Rebecca@DIR" userId="S::rbean@dir.ca.gov::127d5d30-ae9a-42ad-bb2c-58e8e8ac551a" providerId="AD" clId="Web-{ED281AD6-E72C-4853-9145-A78399F4C563}" dt="2022-09-23T16:15:11.640" v="229" actId="20577"/>
          <ac:spMkLst>
            <pc:docMk/>
            <pc:sldMk cId="0" sldId="315"/>
            <ac:spMk id="10" creationId="{E13A4798-B8C9-5B80-9369-0F8E6D79C136}"/>
          </ac:spMkLst>
        </pc:spChg>
        <pc:picChg chg="del">
          <ac:chgData name="Bean, Rebecca@DIR" userId="S::rbean@dir.ca.gov::127d5d30-ae9a-42ad-bb2c-58e8e8ac551a" providerId="AD" clId="Web-{ED281AD6-E72C-4853-9145-A78399F4C563}" dt="2022-09-23T16:11:37.310" v="199"/>
          <ac:picMkLst>
            <pc:docMk/>
            <pc:sldMk cId="0" sldId="315"/>
            <ac:picMk id="2" creationId="{C2D9195C-1CE1-A924-B8B0-43922314AD06}"/>
          </ac:picMkLst>
        </pc:picChg>
        <pc:picChg chg="mod ord">
          <ac:chgData name="Bean, Rebecca@DIR" userId="S::rbean@dir.ca.gov::127d5d30-ae9a-42ad-bb2c-58e8e8ac551a" providerId="AD" clId="Web-{ED281AD6-E72C-4853-9145-A78399F4C563}" dt="2022-09-23T16:15:08.421" v="226" actId="14100"/>
          <ac:picMkLst>
            <pc:docMk/>
            <pc:sldMk cId="0" sldId="315"/>
            <ac:picMk id="3" creationId="{095385DF-CBB4-4AA5-2BC5-9B44DA3E9EE5}"/>
          </ac:picMkLst>
        </pc:picChg>
        <pc:picChg chg="add mod modCrop">
          <ac:chgData name="Bean, Rebecca@DIR" userId="S::rbean@dir.ca.gov::127d5d30-ae9a-42ad-bb2c-58e8e8ac551a" providerId="AD" clId="Web-{ED281AD6-E72C-4853-9145-A78399F4C563}" dt="2022-09-23T16:13:16.811" v="209" actId="1076"/>
          <ac:picMkLst>
            <pc:docMk/>
            <pc:sldMk cId="0" sldId="315"/>
            <ac:picMk id="5" creationId="{8068CD36-ECFD-BD04-485F-0CFCD38F4D8C}"/>
          </ac:picMkLst>
        </pc:picChg>
        <pc:picChg chg="add mod">
          <ac:chgData name="Bean, Rebecca@DIR" userId="S::rbean@dir.ca.gov::127d5d30-ae9a-42ad-bb2c-58e8e8ac551a" providerId="AD" clId="Web-{ED281AD6-E72C-4853-9145-A78399F4C563}" dt="2022-09-23T16:16:27.391" v="235" actId="14100"/>
          <ac:picMkLst>
            <pc:docMk/>
            <pc:sldMk cId="0" sldId="315"/>
            <ac:picMk id="7" creationId="{CE2D1C25-A279-94AC-F912-0EA741BF6DF1}"/>
          </ac:picMkLst>
        </pc:picChg>
      </pc:sldChg>
      <pc:sldChg chg="addSp delSp modSp">
        <pc:chgData name="Bean, Rebecca@DIR" userId="S::rbean@dir.ca.gov::127d5d30-ae9a-42ad-bb2c-58e8e8ac551a" providerId="AD" clId="Web-{ED281AD6-E72C-4853-9145-A78399F4C563}" dt="2022-09-23T21:01:31.369" v="2055" actId="20577"/>
        <pc:sldMkLst>
          <pc:docMk/>
          <pc:sldMk cId="0" sldId="318"/>
        </pc:sldMkLst>
        <pc:spChg chg="del">
          <ac:chgData name="Bean, Rebecca@DIR" userId="S::rbean@dir.ca.gov::127d5d30-ae9a-42ad-bb2c-58e8e8ac551a" providerId="AD" clId="Web-{ED281AD6-E72C-4853-9145-A78399F4C563}" dt="2022-09-23T21:00:40.369" v="2016"/>
          <ac:spMkLst>
            <pc:docMk/>
            <pc:sldMk cId="0" sldId="318"/>
            <ac:spMk id="2" creationId="{00000000-0000-0000-0000-000000000000}"/>
          </ac:spMkLst>
        </pc:spChg>
        <pc:spChg chg="add mod">
          <ac:chgData name="Bean, Rebecca@DIR" userId="S::rbean@dir.ca.gov::127d5d30-ae9a-42ad-bb2c-58e8e8ac551a" providerId="AD" clId="Web-{ED281AD6-E72C-4853-9145-A78399F4C563}" dt="2022-09-23T21:01:31.369" v="2055" actId="20577"/>
          <ac:spMkLst>
            <pc:docMk/>
            <pc:sldMk cId="0" sldId="318"/>
            <ac:spMk id="6" creationId="{529E7821-3729-FA32-D3EF-CC88BD38466B}"/>
          </ac:spMkLst>
        </pc:spChg>
      </pc:sldChg>
      <pc:sldChg chg="addSp delSp modSp">
        <pc:chgData name="Bean, Rebecca@DIR" userId="S::rbean@dir.ca.gov::127d5d30-ae9a-42ad-bb2c-58e8e8ac551a" providerId="AD" clId="Web-{ED281AD6-E72C-4853-9145-A78399F4C563}" dt="2022-09-23T21:16:56.834" v="2163" actId="20577"/>
        <pc:sldMkLst>
          <pc:docMk/>
          <pc:sldMk cId="3394325245" sldId="372"/>
        </pc:sldMkLst>
        <pc:spChg chg="add del mod">
          <ac:chgData name="Bean, Rebecca@DIR" userId="S::rbean@dir.ca.gov::127d5d30-ae9a-42ad-bb2c-58e8e8ac551a" providerId="AD" clId="Web-{ED281AD6-E72C-4853-9145-A78399F4C563}" dt="2022-09-23T21:04:48.934" v="2067" actId="20577"/>
          <ac:spMkLst>
            <pc:docMk/>
            <pc:sldMk cId="3394325245" sldId="372"/>
            <ac:spMk id="6" creationId="{6EA9BE78-0D83-9300-C50A-484FA07B76A2}"/>
          </ac:spMkLst>
        </pc:spChg>
        <pc:spChg chg="add del mod">
          <ac:chgData name="Bean, Rebecca@DIR" userId="S::rbean@dir.ca.gov::127d5d30-ae9a-42ad-bb2c-58e8e8ac551a" providerId="AD" clId="Web-{ED281AD6-E72C-4853-9145-A78399F4C563}" dt="2022-09-23T20:30:09.846" v="1723"/>
          <ac:spMkLst>
            <pc:docMk/>
            <pc:sldMk cId="3394325245" sldId="372"/>
            <ac:spMk id="7" creationId="{9576B094-F23F-244D-16C0-65822E56EFF4}"/>
          </ac:spMkLst>
        </pc:spChg>
        <pc:spChg chg="mod">
          <ac:chgData name="Bean, Rebecca@DIR" userId="S::rbean@dir.ca.gov::127d5d30-ae9a-42ad-bb2c-58e8e8ac551a" providerId="AD" clId="Web-{ED281AD6-E72C-4853-9145-A78399F4C563}" dt="2022-09-23T21:16:56.834" v="2163" actId="20577"/>
          <ac:spMkLst>
            <pc:docMk/>
            <pc:sldMk cId="3394325245" sldId="372"/>
            <ac:spMk id="11" creationId="{7BCDDA0C-BFCB-7589-B630-ACD2BE541681}"/>
          </ac:spMkLst>
        </pc:spChg>
        <pc:picChg chg="add del ord">
          <ac:chgData name="Bean, Rebecca@DIR" userId="S::rbean@dir.ca.gov::127d5d30-ae9a-42ad-bb2c-58e8e8ac551a" providerId="AD" clId="Web-{ED281AD6-E72C-4853-9145-A78399F4C563}" dt="2022-09-23T20:26:25.093" v="1681"/>
          <ac:picMkLst>
            <pc:docMk/>
            <pc:sldMk cId="3394325245" sldId="372"/>
            <ac:picMk id="3" creationId="{6F90225C-8E78-D883-6171-0DB65FDDFECB}"/>
          </ac:picMkLst>
        </pc:picChg>
        <pc:picChg chg="mod ord modCrop">
          <ac:chgData name="Bean, Rebecca@DIR" userId="S::rbean@dir.ca.gov::127d5d30-ae9a-42ad-bb2c-58e8e8ac551a" providerId="AD" clId="Web-{ED281AD6-E72C-4853-9145-A78399F4C563}" dt="2022-09-23T20:33:45.411" v="1782"/>
          <ac:picMkLst>
            <pc:docMk/>
            <pc:sldMk cId="3394325245" sldId="372"/>
            <ac:picMk id="9" creationId="{2BF54218-132C-FCDD-FAFC-EC6E38789DC4}"/>
          </ac:picMkLst>
        </pc:picChg>
      </pc:sldChg>
      <pc:sldChg chg="modSp">
        <pc:chgData name="Bean, Rebecca@DIR" userId="S::rbean@dir.ca.gov::127d5d30-ae9a-42ad-bb2c-58e8e8ac551a" providerId="AD" clId="Web-{ED281AD6-E72C-4853-9145-A78399F4C563}" dt="2022-09-23T20:57:47.288" v="2000" actId="20577"/>
        <pc:sldMkLst>
          <pc:docMk/>
          <pc:sldMk cId="1062740141" sldId="394"/>
        </pc:sldMkLst>
        <pc:spChg chg="mod">
          <ac:chgData name="Bean, Rebecca@DIR" userId="S::rbean@dir.ca.gov::127d5d30-ae9a-42ad-bb2c-58e8e8ac551a" providerId="AD" clId="Web-{ED281AD6-E72C-4853-9145-A78399F4C563}" dt="2022-09-23T20:57:47.288" v="2000" actId="20577"/>
          <ac:spMkLst>
            <pc:docMk/>
            <pc:sldMk cId="1062740141" sldId="394"/>
            <ac:spMk id="2" creationId="{00000000-0000-0000-0000-000000000000}"/>
          </ac:spMkLst>
        </pc:spChg>
      </pc:sldChg>
      <pc:sldChg chg="addSp delSp modSp">
        <pc:chgData name="Bean, Rebecca@DIR" userId="S::rbean@dir.ca.gov::127d5d30-ae9a-42ad-bb2c-58e8e8ac551a" providerId="AD" clId="Web-{ED281AD6-E72C-4853-9145-A78399F4C563}" dt="2022-09-23T17:22:00.622" v="601"/>
        <pc:sldMkLst>
          <pc:docMk/>
          <pc:sldMk cId="515868899" sldId="395"/>
        </pc:sldMkLst>
        <pc:spChg chg="mod">
          <ac:chgData name="Bean, Rebecca@DIR" userId="S::rbean@dir.ca.gov::127d5d30-ae9a-42ad-bb2c-58e8e8ac551a" providerId="AD" clId="Web-{ED281AD6-E72C-4853-9145-A78399F4C563}" dt="2022-09-23T17:21:52.387" v="600" actId="1076"/>
          <ac:spMkLst>
            <pc:docMk/>
            <pc:sldMk cId="515868899" sldId="395"/>
            <ac:spMk id="2" creationId="{00000000-0000-0000-0000-000000000000}"/>
          </ac:spMkLst>
        </pc:spChg>
        <pc:spChg chg="add del mod">
          <ac:chgData name="Bean, Rebecca@DIR" userId="S::rbean@dir.ca.gov::127d5d30-ae9a-42ad-bb2c-58e8e8ac551a" providerId="AD" clId="Web-{ED281AD6-E72C-4853-9145-A78399F4C563}" dt="2022-09-23T17:22:00.622" v="601"/>
          <ac:spMkLst>
            <pc:docMk/>
            <pc:sldMk cId="515868899" sldId="395"/>
            <ac:spMk id="7" creationId="{8475A4AB-D4CA-9C9A-04B0-19D0E9B3389F}"/>
          </ac:spMkLst>
        </pc:spChg>
      </pc:sldChg>
      <pc:sldChg chg="addSp delSp modSp add replId">
        <pc:chgData name="Bean, Rebecca@DIR" userId="S::rbean@dir.ca.gov::127d5d30-ae9a-42ad-bb2c-58e8e8ac551a" providerId="AD" clId="Web-{ED281AD6-E72C-4853-9145-A78399F4C563}" dt="2022-09-23T21:02:11.120" v="2060" actId="20577"/>
        <pc:sldMkLst>
          <pc:docMk/>
          <pc:sldMk cId="3622842401" sldId="420"/>
        </pc:sldMkLst>
        <pc:spChg chg="del mod">
          <ac:chgData name="Bean, Rebecca@DIR" userId="S::rbean@dir.ca.gov::127d5d30-ae9a-42ad-bb2c-58e8e8ac551a" providerId="AD" clId="Web-{ED281AD6-E72C-4853-9145-A78399F4C563}" dt="2022-09-23T15:21:50.212" v="13"/>
          <ac:spMkLst>
            <pc:docMk/>
            <pc:sldMk cId="3622842401" sldId="420"/>
            <ac:spMk id="3" creationId="{46BE9F07-E7A3-6DF0-08F0-5FFD85DBEA0C}"/>
          </ac:spMkLst>
        </pc:spChg>
        <pc:spChg chg="add mod ord">
          <ac:chgData name="Bean, Rebecca@DIR" userId="S::rbean@dir.ca.gov::127d5d30-ae9a-42ad-bb2c-58e8e8ac551a" providerId="AD" clId="Web-{ED281AD6-E72C-4853-9145-A78399F4C563}" dt="2022-09-23T21:02:11.120" v="2060" actId="20577"/>
          <ac:spMkLst>
            <pc:docMk/>
            <pc:sldMk cId="3622842401" sldId="420"/>
            <ac:spMk id="5" creationId="{154CE2E3-4202-BAED-6C22-4A9E6D32A058}"/>
          </ac:spMkLst>
        </pc:spChg>
        <pc:spChg chg="mod">
          <ac:chgData name="Bean, Rebecca@DIR" userId="S::rbean@dir.ca.gov::127d5d30-ae9a-42ad-bb2c-58e8e8ac551a" providerId="AD" clId="Web-{ED281AD6-E72C-4853-9145-A78399F4C563}" dt="2022-09-23T15:19:52.430" v="2" actId="20577"/>
          <ac:spMkLst>
            <pc:docMk/>
            <pc:sldMk cId="3622842401" sldId="420"/>
            <ac:spMk id="6" creationId="{D0C75882-E93F-D9ED-BB86-F3895FB55322}"/>
          </ac:spMkLst>
        </pc:spChg>
        <pc:spChg chg="add del mod">
          <ac:chgData name="Bean, Rebecca@DIR" userId="S::rbean@dir.ca.gov::127d5d30-ae9a-42ad-bb2c-58e8e8ac551a" providerId="AD" clId="Web-{ED281AD6-E72C-4853-9145-A78399F4C563}" dt="2022-09-23T15:23:00.697" v="20"/>
          <ac:spMkLst>
            <pc:docMk/>
            <pc:sldMk cId="3622842401" sldId="420"/>
            <ac:spMk id="8" creationId="{67C20DEB-4AFE-16E2-F448-799E3F8659A3}"/>
          </ac:spMkLst>
        </pc:spChg>
        <pc:spChg chg="add mod">
          <ac:chgData name="Bean, Rebecca@DIR" userId="S::rbean@dir.ca.gov::127d5d30-ae9a-42ad-bb2c-58e8e8ac551a" providerId="AD" clId="Web-{ED281AD6-E72C-4853-9145-A78399F4C563}" dt="2022-09-23T15:27:59.185" v="48" actId="14100"/>
          <ac:spMkLst>
            <pc:docMk/>
            <pc:sldMk cId="3622842401" sldId="420"/>
            <ac:spMk id="14" creationId="{528A8CBC-F07E-1EA6-6595-2B883B5BAEED}"/>
          </ac:spMkLst>
        </pc:spChg>
        <pc:picChg chg="del mod">
          <ac:chgData name="Bean, Rebecca@DIR" userId="S::rbean@dir.ca.gov::127d5d30-ae9a-42ad-bb2c-58e8e8ac551a" providerId="AD" clId="Web-{ED281AD6-E72C-4853-9145-A78399F4C563}" dt="2022-09-23T15:24:12.558" v="31"/>
          <ac:picMkLst>
            <pc:docMk/>
            <pc:sldMk cId="3622842401" sldId="420"/>
            <ac:picMk id="9" creationId="{5A268FFC-3163-5FE3-1B33-BBC256E5A53B}"/>
          </ac:picMkLst>
        </pc:picChg>
        <pc:picChg chg="del">
          <ac:chgData name="Bean, Rebecca@DIR" userId="S::rbean@dir.ca.gov::127d5d30-ae9a-42ad-bb2c-58e8e8ac551a" providerId="AD" clId="Web-{ED281AD6-E72C-4853-9145-A78399F4C563}" dt="2022-09-23T15:19:55.039" v="3"/>
          <ac:picMkLst>
            <pc:docMk/>
            <pc:sldMk cId="3622842401" sldId="420"/>
            <ac:picMk id="11" creationId="{FF7A06B8-6E1D-7634-4927-2D555E969A34}"/>
          </ac:picMkLst>
        </pc:picChg>
        <pc:picChg chg="add mod ord modCrop">
          <ac:chgData name="Bean, Rebecca@DIR" userId="S::rbean@dir.ca.gov::127d5d30-ae9a-42ad-bb2c-58e8e8ac551a" providerId="AD" clId="Web-{ED281AD6-E72C-4853-9145-A78399F4C563}" dt="2022-09-23T15:28:48.576" v="55"/>
          <ac:picMkLst>
            <pc:docMk/>
            <pc:sldMk cId="3622842401" sldId="420"/>
            <ac:picMk id="12" creationId="{3AE8B98C-3448-43FD-641B-EA703690BC5B}"/>
          </ac:picMkLst>
        </pc:picChg>
      </pc:sldChg>
      <pc:sldChg chg="addSp delSp modSp add replId">
        <pc:chgData name="Bean, Rebecca@DIR" userId="S::rbean@dir.ca.gov::127d5d30-ae9a-42ad-bb2c-58e8e8ac551a" providerId="AD" clId="Web-{ED281AD6-E72C-4853-9145-A78399F4C563}" dt="2022-09-23T15:48:50.747" v="192" actId="20577"/>
        <pc:sldMkLst>
          <pc:docMk/>
          <pc:sldMk cId="1703068182" sldId="421"/>
        </pc:sldMkLst>
        <pc:spChg chg="mod">
          <ac:chgData name="Bean, Rebecca@DIR" userId="S::rbean@dir.ca.gov::127d5d30-ae9a-42ad-bb2c-58e8e8ac551a" providerId="AD" clId="Web-{ED281AD6-E72C-4853-9145-A78399F4C563}" dt="2022-09-23T15:48:50.747" v="192" actId="20577"/>
          <ac:spMkLst>
            <pc:docMk/>
            <pc:sldMk cId="1703068182" sldId="421"/>
            <ac:spMk id="5" creationId="{154CE2E3-4202-BAED-6C22-4A9E6D32A058}"/>
          </ac:spMkLst>
        </pc:spChg>
        <pc:spChg chg="mod">
          <ac:chgData name="Bean, Rebecca@DIR" userId="S::rbean@dir.ca.gov::127d5d30-ae9a-42ad-bb2c-58e8e8ac551a" providerId="AD" clId="Web-{ED281AD6-E72C-4853-9145-A78399F4C563}" dt="2022-09-23T15:37:57.208" v="138" actId="20577"/>
          <ac:spMkLst>
            <pc:docMk/>
            <pc:sldMk cId="1703068182" sldId="421"/>
            <ac:spMk id="6" creationId="{D0C75882-E93F-D9ED-BB86-F3895FB55322}"/>
          </ac:spMkLst>
        </pc:spChg>
        <pc:spChg chg="del">
          <ac:chgData name="Bean, Rebecca@DIR" userId="S::rbean@dir.ca.gov::127d5d30-ae9a-42ad-bb2c-58e8e8ac551a" providerId="AD" clId="Web-{ED281AD6-E72C-4853-9145-A78399F4C563}" dt="2022-09-23T15:37:32.286" v="134"/>
          <ac:spMkLst>
            <pc:docMk/>
            <pc:sldMk cId="1703068182" sldId="421"/>
            <ac:spMk id="14" creationId="{528A8CBC-F07E-1EA6-6595-2B883B5BAEED}"/>
          </ac:spMkLst>
        </pc:spChg>
        <pc:picChg chg="add mod modCrop">
          <ac:chgData name="Bean, Rebecca@DIR" userId="S::rbean@dir.ca.gov::127d5d30-ae9a-42ad-bb2c-58e8e8ac551a" providerId="AD" clId="Web-{ED281AD6-E72C-4853-9145-A78399F4C563}" dt="2022-09-23T15:39:10.959" v="147" actId="1076"/>
          <ac:picMkLst>
            <pc:docMk/>
            <pc:sldMk cId="1703068182" sldId="421"/>
            <ac:picMk id="2" creationId="{DBF97886-AA74-D9C3-1524-AD32FEA1793C}"/>
          </ac:picMkLst>
        </pc:picChg>
        <pc:picChg chg="mod modCrop">
          <ac:chgData name="Bean, Rebecca@DIR" userId="S::rbean@dir.ca.gov::127d5d30-ae9a-42ad-bb2c-58e8e8ac551a" providerId="AD" clId="Web-{ED281AD6-E72C-4853-9145-A78399F4C563}" dt="2022-09-23T15:38:22.364" v="142"/>
          <ac:picMkLst>
            <pc:docMk/>
            <pc:sldMk cId="1703068182" sldId="421"/>
            <ac:picMk id="12" creationId="{3AE8B98C-3448-43FD-641B-EA703690BC5B}"/>
          </ac:picMkLst>
        </pc:picChg>
      </pc:sldChg>
      <pc:sldChg chg="del">
        <pc:chgData name="Bean, Rebecca@DIR" userId="S::rbean@dir.ca.gov::127d5d30-ae9a-42ad-bb2c-58e8e8ac551a" providerId="AD" clId="Web-{ED281AD6-E72C-4853-9145-A78399F4C563}" dt="2022-09-23T20:15:19.304" v="1613"/>
        <pc:sldMkLst>
          <pc:docMk/>
          <pc:sldMk cId="3078454961" sldId="434"/>
        </pc:sldMkLst>
      </pc:sldChg>
      <pc:sldChg chg="addSp delSp modSp del">
        <pc:chgData name="Bean, Rebecca@DIR" userId="S::rbean@dir.ca.gov::127d5d30-ae9a-42ad-bb2c-58e8e8ac551a" providerId="AD" clId="Web-{ED281AD6-E72C-4853-9145-A78399F4C563}" dt="2022-09-23T20:10:05.456" v="1452"/>
        <pc:sldMkLst>
          <pc:docMk/>
          <pc:sldMk cId="1541524607" sldId="435"/>
        </pc:sldMkLst>
        <pc:spChg chg="mod">
          <ac:chgData name="Bean, Rebecca@DIR" userId="S::rbean@dir.ca.gov::127d5d30-ae9a-42ad-bb2c-58e8e8ac551a" providerId="AD" clId="Web-{ED281AD6-E72C-4853-9145-A78399F4C563}" dt="2022-09-23T18:24:23.358" v="1112" actId="1076"/>
          <ac:spMkLst>
            <pc:docMk/>
            <pc:sldMk cId="1541524607" sldId="435"/>
            <ac:spMk id="3" creationId="{00000000-0000-0000-0000-000000000000}"/>
          </ac:spMkLst>
        </pc:spChg>
        <pc:spChg chg="add del">
          <ac:chgData name="Bean, Rebecca@DIR" userId="S::rbean@dir.ca.gov::127d5d30-ae9a-42ad-bb2c-58e8e8ac551a" providerId="AD" clId="Web-{ED281AD6-E72C-4853-9145-A78399F4C563}" dt="2022-09-23T18:24:24.764" v="1113"/>
          <ac:spMkLst>
            <pc:docMk/>
            <pc:sldMk cId="1541524607" sldId="435"/>
            <ac:spMk id="7" creationId="{BE085556-EDF3-BF25-4A4A-9A89D3EB1A14}"/>
          </ac:spMkLst>
        </pc:spChg>
        <pc:picChg chg="ord">
          <ac:chgData name="Bean, Rebecca@DIR" userId="S::rbean@dir.ca.gov::127d5d30-ae9a-42ad-bb2c-58e8e8ac551a" providerId="AD" clId="Web-{ED281AD6-E72C-4853-9145-A78399F4C563}" dt="2022-09-23T18:24:22.202" v="1111"/>
          <ac:picMkLst>
            <pc:docMk/>
            <pc:sldMk cId="1541524607" sldId="435"/>
            <ac:picMk id="6" creationId="{AACE6C5A-DD5C-5C50-433C-82C9D0159942}"/>
          </ac:picMkLst>
        </pc:picChg>
      </pc:sldChg>
      <pc:sldChg chg="addSp delSp modSp del">
        <pc:chgData name="Bean, Rebecca@DIR" userId="S::rbean@dir.ca.gov::127d5d30-ae9a-42ad-bb2c-58e8e8ac551a" providerId="AD" clId="Web-{ED281AD6-E72C-4853-9145-A78399F4C563}" dt="2022-09-23T18:34:41.064" v="1231"/>
        <pc:sldMkLst>
          <pc:docMk/>
          <pc:sldMk cId="1782584713" sldId="436"/>
        </pc:sldMkLst>
        <pc:spChg chg="del">
          <ac:chgData name="Bean, Rebecca@DIR" userId="S::rbean@dir.ca.gov::127d5d30-ae9a-42ad-bb2c-58e8e8ac551a" providerId="AD" clId="Web-{ED281AD6-E72C-4853-9145-A78399F4C563}" dt="2022-09-23T18:21:16.419" v="1078"/>
          <ac:spMkLst>
            <pc:docMk/>
            <pc:sldMk cId="1782584713" sldId="436"/>
            <ac:spMk id="2" creationId="{00000000-0000-0000-0000-000000000000}"/>
          </ac:spMkLst>
        </pc:spChg>
        <pc:spChg chg="mod">
          <ac:chgData name="Bean, Rebecca@DIR" userId="S::rbean@dir.ca.gov::127d5d30-ae9a-42ad-bb2c-58e8e8ac551a" providerId="AD" clId="Web-{ED281AD6-E72C-4853-9145-A78399F4C563}" dt="2022-09-23T18:26:46.562" v="1128" actId="20577"/>
          <ac:spMkLst>
            <pc:docMk/>
            <pc:sldMk cId="1782584713" sldId="436"/>
            <ac:spMk id="3" creationId="{00000000-0000-0000-0000-000000000000}"/>
          </ac:spMkLst>
        </pc:spChg>
        <pc:spChg chg="add mod">
          <ac:chgData name="Bean, Rebecca@DIR" userId="S::rbean@dir.ca.gov::127d5d30-ae9a-42ad-bb2c-58e8e8ac551a" providerId="AD" clId="Web-{ED281AD6-E72C-4853-9145-A78399F4C563}" dt="2022-09-23T18:21:34.779" v="1098" actId="20577"/>
          <ac:spMkLst>
            <pc:docMk/>
            <pc:sldMk cId="1782584713" sldId="436"/>
            <ac:spMk id="7" creationId="{4D628780-3811-0510-B849-5E93C6F8B794}"/>
          </ac:spMkLst>
        </pc:spChg>
        <pc:spChg chg="add del mod">
          <ac:chgData name="Bean, Rebecca@DIR" userId="S::rbean@dir.ca.gov::127d5d30-ae9a-42ad-bb2c-58e8e8ac551a" providerId="AD" clId="Web-{ED281AD6-E72C-4853-9145-A78399F4C563}" dt="2022-09-23T18:23:08.826" v="1107"/>
          <ac:spMkLst>
            <pc:docMk/>
            <pc:sldMk cId="1782584713" sldId="436"/>
            <ac:spMk id="9" creationId="{A666388E-3C12-A01B-FFA2-1CE76340D40F}"/>
          </ac:spMkLst>
        </pc:spChg>
        <pc:spChg chg="add del mod ord">
          <ac:chgData name="Bean, Rebecca@DIR" userId="S::rbean@dir.ca.gov::127d5d30-ae9a-42ad-bb2c-58e8e8ac551a" providerId="AD" clId="Web-{ED281AD6-E72C-4853-9145-A78399F4C563}" dt="2022-09-23T18:30:19.532" v="1185"/>
          <ac:spMkLst>
            <pc:docMk/>
            <pc:sldMk cId="1782584713" sldId="436"/>
            <ac:spMk id="11" creationId="{D6C9B523-C492-8FED-0BDA-CA9FD87C76BE}"/>
          </ac:spMkLst>
        </pc:spChg>
      </pc:sldChg>
      <pc:sldChg chg="addSp delSp modSp add replId">
        <pc:chgData name="Bean, Rebecca@DIR" userId="S::rbean@dir.ca.gov::127d5d30-ae9a-42ad-bb2c-58e8e8ac551a" providerId="AD" clId="Web-{ED281AD6-E72C-4853-9145-A78399F4C563}" dt="2022-09-23T20:07:27.095" v="1382" actId="14100"/>
        <pc:sldMkLst>
          <pc:docMk/>
          <pc:sldMk cId="3340042319" sldId="437"/>
        </pc:sldMkLst>
        <pc:spChg chg="del mod">
          <ac:chgData name="Bean, Rebecca@DIR" userId="S::rbean@dir.ca.gov::127d5d30-ae9a-42ad-bb2c-58e8e8ac551a" providerId="AD" clId="Web-{ED281AD6-E72C-4853-9145-A78399F4C563}" dt="2022-09-23T20:06:38.751" v="1360"/>
          <ac:spMkLst>
            <pc:docMk/>
            <pc:sldMk cId="3340042319" sldId="437"/>
            <ac:spMk id="2" creationId="{8385AC63-A751-353C-E452-C672FA3EA523}"/>
          </ac:spMkLst>
        </pc:spChg>
        <pc:spChg chg="mod ord">
          <ac:chgData name="Bean, Rebecca@DIR" userId="S::rbean@dir.ca.gov::127d5d30-ae9a-42ad-bb2c-58e8e8ac551a" providerId="AD" clId="Web-{ED281AD6-E72C-4853-9145-A78399F4C563}" dt="2022-09-23T18:50:41.913" v="1255"/>
          <ac:spMkLst>
            <pc:docMk/>
            <pc:sldMk cId="3340042319" sldId="437"/>
            <ac:spMk id="3" creationId="{00000000-0000-0000-0000-000000000000}"/>
          </ac:spMkLst>
        </pc:spChg>
        <pc:spChg chg="mod">
          <ac:chgData name="Bean, Rebecca@DIR" userId="S::rbean@dir.ca.gov::127d5d30-ae9a-42ad-bb2c-58e8e8ac551a" providerId="AD" clId="Web-{ED281AD6-E72C-4853-9145-A78399F4C563}" dt="2022-09-23T18:29:38.047" v="1160" actId="20577"/>
          <ac:spMkLst>
            <pc:docMk/>
            <pc:sldMk cId="3340042319" sldId="437"/>
            <ac:spMk id="6" creationId="{FC2F7744-C0B7-322C-9721-A1A49CA8DEB6}"/>
          </ac:spMkLst>
        </pc:spChg>
        <pc:spChg chg="add mod">
          <ac:chgData name="Bean, Rebecca@DIR" userId="S::rbean@dir.ca.gov::127d5d30-ae9a-42ad-bb2c-58e8e8ac551a" providerId="AD" clId="Web-{ED281AD6-E72C-4853-9145-A78399F4C563}" dt="2022-09-23T18:30:52.579" v="1189" actId="1076"/>
          <ac:spMkLst>
            <pc:docMk/>
            <pc:sldMk cId="3340042319" sldId="437"/>
            <ac:spMk id="8" creationId="{D4C5D7AA-093F-16D8-4EDB-100B0D83CFAB}"/>
          </ac:spMkLst>
        </pc:spChg>
        <pc:spChg chg="add mod">
          <ac:chgData name="Bean, Rebecca@DIR" userId="S::rbean@dir.ca.gov::127d5d30-ae9a-42ad-bb2c-58e8e8ac551a" providerId="AD" clId="Web-{ED281AD6-E72C-4853-9145-A78399F4C563}" dt="2022-09-23T20:07:27.095" v="1382" actId="14100"/>
          <ac:spMkLst>
            <pc:docMk/>
            <pc:sldMk cId="3340042319" sldId="437"/>
            <ac:spMk id="9" creationId="{B4AB134B-C8A0-D75E-B79E-A7BAABCBB44F}"/>
          </ac:spMkLst>
        </pc:spChg>
        <pc:spChg chg="add mod">
          <ac:chgData name="Bean, Rebecca@DIR" userId="S::rbean@dir.ca.gov::127d5d30-ae9a-42ad-bb2c-58e8e8ac551a" providerId="AD" clId="Web-{ED281AD6-E72C-4853-9145-A78399F4C563}" dt="2022-09-23T18:31:12.126" v="1193" actId="1076"/>
          <ac:spMkLst>
            <pc:docMk/>
            <pc:sldMk cId="3340042319" sldId="437"/>
            <ac:spMk id="10" creationId="{623452F4-7BD9-06F6-E88D-2F3B1FD2CC1C}"/>
          </ac:spMkLst>
        </pc:spChg>
        <pc:spChg chg="add mod ord">
          <ac:chgData name="Bean, Rebecca@DIR" userId="S::rbean@dir.ca.gov::127d5d30-ae9a-42ad-bb2c-58e8e8ac551a" providerId="AD" clId="Web-{ED281AD6-E72C-4853-9145-A78399F4C563}" dt="2022-09-23T18:51:26.179" v="1269" actId="20577"/>
          <ac:spMkLst>
            <pc:docMk/>
            <pc:sldMk cId="3340042319" sldId="437"/>
            <ac:spMk id="12" creationId="{95E57640-07A0-43B8-82BC-3067BD680099}"/>
          </ac:spMkLst>
        </pc:spChg>
        <pc:picChg chg="add mod">
          <ac:chgData name="Bean, Rebecca@DIR" userId="S::rbean@dir.ca.gov::127d5d30-ae9a-42ad-bb2c-58e8e8ac551a" providerId="AD" clId="Web-{ED281AD6-E72C-4853-9145-A78399F4C563}" dt="2022-09-23T18:30:37.219" v="1187" actId="14100"/>
          <ac:picMkLst>
            <pc:docMk/>
            <pc:sldMk cId="3340042319" sldId="437"/>
            <ac:picMk id="5" creationId="{AEFD8773-BDDB-B579-F4F3-604C3BDFFF20}"/>
          </ac:picMkLst>
        </pc:picChg>
      </pc:sldChg>
      <pc:sldChg chg="addSp delSp modSp add replId">
        <pc:chgData name="Bean, Rebecca@DIR" userId="S::rbean@dir.ca.gov::127d5d30-ae9a-42ad-bb2c-58e8e8ac551a" providerId="AD" clId="Web-{ED281AD6-E72C-4853-9145-A78399F4C563}" dt="2022-09-23T20:09:58.613" v="1451" actId="20577"/>
        <pc:sldMkLst>
          <pc:docMk/>
          <pc:sldMk cId="3431162682" sldId="438"/>
        </pc:sldMkLst>
        <pc:spChg chg="del mod">
          <ac:chgData name="Bean, Rebecca@DIR" userId="S::rbean@dir.ca.gov::127d5d30-ae9a-42ad-bb2c-58e8e8ac551a" providerId="AD" clId="Web-{ED281AD6-E72C-4853-9145-A78399F4C563}" dt="2022-09-23T20:07:40.173" v="1383"/>
          <ac:spMkLst>
            <pc:docMk/>
            <pc:sldMk cId="3431162682" sldId="438"/>
            <ac:spMk id="3" creationId="{00000000-0000-0000-0000-000000000000}"/>
          </ac:spMkLst>
        </pc:spChg>
        <pc:spChg chg="add mod">
          <ac:chgData name="Bean, Rebecca@DIR" userId="S::rbean@dir.ca.gov::127d5d30-ae9a-42ad-bb2c-58e8e8ac551a" providerId="AD" clId="Web-{ED281AD6-E72C-4853-9145-A78399F4C563}" dt="2022-09-23T20:09:58.613" v="1451" actId="20577"/>
          <ac:spMkLst>
            <pc:docMk/>
            <pc:sldMk cId="3431162682" sldId="438"/>
            <ac:spMk id="5" creationId="{4A2B6DCC-3A5C-15F2-C56F-D8E873CC0E02}"/>
          </ac:spMkLst>
        </pc:spChg>
        <pc:spChg chg="mod">
          <ac:chgData name="Bean, Rebecca@DIR" userId="S::rbean@dir.ca.gov::127d5d30-ae9a-42ad-bb2c-58e8e8ac551a" providerId="AD" clId="Web-{ED281AD6-E72C-4853-9145-A78399F4C563}" dt="2022-09-23T18:40:34.144" v="1237" actId="20577"/>
          <ac:spMkLst>
            <pc:docMk/>
            <pc:sldMk cId="3431162682" sldId="438"/>
            <ac:spMk id="6" creationId="{FC2F7744-C0B7-322C-9721-A1A49CA8DEB6}"/>
          </ac:spMkLst>
        </pc:spChg>
        <pc:spChg chg="del">
          <ac:chgData name="Bean, Rebecca@DIR" userId="S::rbean@dir.ca.gov::127d5d30-ae9a-42ad-bb2c-58e8e8ac551a" providerId="AD" clId="Web-{ED281AD6-E72C-4853-9145-A78399F4C563}" dt="2022-09-23T18:41:00.363" v="1239"/>
          <ac:spMkLst>
            <pc:docMk/>
            <pc:sldMk cId="3431162682" sldId="438"/>
            <ac:spMk id="8" creationId="{D4C5D7AA-093F-16D8-4EDB-100B0D83CFAB}"/>
          </ac:spMkLst>
        </pc:spChg>
        <pc:spChg chg="add del mod">
          <ac:chgData name="Bean, Rebecca@DIR" userId="S::rbean@dir.ca.gov::127d5d30-ae9a-42ad-bb2c-58e8e8ac551a" providerId="AD" clId="Web-{ED281AD6-E72C-4853-9145-A78399F4C563}" dt="2022-09-23T20:09:52.894" v="1446"/>
          <ac:spMkLst>
            <pc:docMk/>
            <pc:sldMk cId="3431162682" sldId="438"/>
            <ac:spMk id="9" creationId="{4CC56793-19CE-2D69-B909-05368BC0EA54}"/>
          </ac:spMkLst>
        </pc:spChg>
        <pc:spChg chg="del">
          <ac:chgData name="Bean, Rebecca@DIR" userId="S::rbean@dir.ca.gov::127d5d30-ae9a-42ad-bb2c-58e8e8ac551a" providerId="AD" clId="Web-{ED281AD6-E72C-4853-9145-A78399F4C563}" dt="2022-09-23T18:41:01.145" v="1240"/>
          <ac:spMkLst>
            <pc:docMk/>
            <pc:sldMk cId="3431162682" sldId="438"/>
            <ac:spMk id="10" creationId="{623452F4-7BD9-06F6-E88D-2F3B1FD2CC1C}"/>
          </ac:spMkLst>
        </pc:spChg>
        <pc:spChg chg="add mod">
          <ac:chgData name="Bean, Rebecca@DIR" userId="S::rbean@dir.ca.gov::127d5d30-ae9a-42ad-bb2c-58e8e8ac551a" providerId="AD" clId="Web-{ED281AD6-E72C-4853-9145-A78399F4C563}" dt="2022-09-23T18:42:38.192" v="1250" actId="14100"/>
          <ac:spMkLst>
            <pc:docMk/>
            <pc:sldMk cId="3431162682" sldId="438"/>
            <ac:spMk id="11" creationId="{406D1507-4018-1CE5-31BE-690370D9E3D3}"/>
          </ac:spMkLst>
        </pc:spChg>
        <pc:picChg chg="del">
          <ac:chgData name="Bean, Rebecca@DIR" userId="S::rbean@dir.ca.gov::127d5d30-ae9a-42ad-bb2c-58e8e8ac551a" providerId="AD" clId="Web-{ED281AD6-E72C-4853-9145-A78399F4C563}" dt="2022-09-23T18:40:57.254" v="1238"/>
          <ac:picMkLst>
            <pc:docMk/>
            <pc:sldMk cId="3431162682" sldId="438"/>
            <ac:picMk id="5" creationId="{AEFD8773-BDDB-B579-F4F3-604C3BDFFF20}"/>
          </ac:picMkLst>
        </pc:picChg>
        <pc:picChg chg="add mod modCrop">
          <ac:chgData name="Bean, Rebecca@DIR" userId="S::rbean@dir.ca.gov::127d5d30-ae9a-42ad-bb2c-58e8e8ac551a" providerId="AD" clId="Web-{ED281AD6-E72C-4853-9145-A78399F4C563}" dt="2022-09-23T18:41:59.285" v="1246" actId="14100"/>
          <ac:picMkLst>
            <pc:docMk/>
            <pc:sldMk cId="3431162682" sldId="438"/>
            <ac:picMk id="7" creationId="{928E8DF2-C9EB-177D-CA0E-4C75F195AF6F}"/>
          </ac:picMkLst>
        </pc:picChg>
      </pc:sldChg>
      <pc:sldChg chg="addSp delSp modSp add replId">
        <pc:chgData name="Bean, Rebecca@DIR" userId="S::rbean@dir.ca.gov::127d5d30-ae9a-42ad-bb2c-58e8e8ac551a" providerId="AD" clId="Web-{ED281AD6-E72C-4853-9145-A78399F4C563}" dt="2022-09-23T20:16:33.774" v="1635" actId="20577"/>
        <pc:sldMkLst>
          <pc:docMk/>
          <pc:sldMk cId="3369018744" sldId="439"/>
        </pc:sldMkLst>
        <pc:spChg chg="mod">
          <ac:chgData name="Bean, Rebecca@DIR" userId="S::rbean@dir.ca.gov::127d5d30-ae9a-42ad-bb2c-58e8e8ac551a" providerId="AD" clId="Web-{ED281AD6-E72C-4853-9145-A78399F4C563}" dt="2022-09-23T20:16:33.774" v="1635" actId="20577"/>
          <ac:spMkLst>
            <pc:docMk/>
            <pc:sldMk cId="3369018744" sldId="439"/>
            <ac:spMk id="5" creationId="{4A2B6DCC-3A5C-15F2-C56F-D8E873CC0E02}"/>
          </ac:spMkLst>
        </pc:spChg>
        <pc:spChg chg="mod">
          <ac:chgData name="Bean, Rebecca@DIR" userId="S::rbean@dir.ca.gov::127d5d30-ae9a-42ad-bb2c-58e8e8ac551a" providerId="AD" clId="Web-{ED281AD6-E72C-4853-9145-A78399F4C563}" dt="2022-09-23T20:15:48.007" v="1631" actId="20577"/>
          <ac:spMkLst>
            <pc:docMk/>
            <pc:sldMk cId="3369018744" sldId="439"/>
            <ac:spMk id="6" creationId="{FC2F7744-C0B7-322C-9721-A1A49CA8DEB6}"/>
          </ac:spMkLst>
        </pc:spChg>
        <pc:spChg chg="del mod">
          <ac:chgData name="Bean, Rebecca@DIR" userId="S::rbean@dir.ca.gov::127d5d30-ae9a-42ad-bb2c-58e8e8ac551a" providerId="AD" clId="Web-{ED281AD6-E72C-4853-9145-A78399F4C563}" dt="2022-09-23T20:10:47.816" v="1467"/>
          <ac:spMkLst>
            <pc:docMk/>
            <pc:sldMk cId="3369018744" sldId="439"/>
            <ac:spMk id="11" creationId="{406D1507-4018-1CE5-31BE-690370D9E3D3}"/>
          </ac:spMkLst>
        </pc:spChg>
        <pc:picChg chg="add del">
          <ac:chgData name="Bean, Rebecca@DIR" userId="S::rbean@dir.ca.gov::127d5d30-ae9a-42ad-bb2c-58e8e8ac551a" providerId="AD" clId="Web-{ED281AD6-E72C-4853-9145-A78399F4C563}" dt="2022-09-23T20:11:22.895" v="1484"/>
          <ac:picMkLst>
            <pc:docMk/>
            <pc:sldMk cId="3369018744" sldId="439"/>
            <ac:picMk id="7" creationId="{928E8DF2-C9EB-177D-CA0E-4C75F195AF6F}"/>
          </ac:picMkLst>
        </pc:picChg>
      </pc:sldChg>
      <pc:sldChg chg="add del replId">
        <pc:chgData name="Bean, Rebecca@DIR" userId="S::rbean@dir.ca.gov::127d5d30-ae9a-42ad-bb2c-58e8e8ac551a" providerId="AD" clId="Web-{ED281AD6-E72C-4853-9145-A78399F4C563}" dt="2022-09-23T20:39:57.088" v="1787"/>
        <pc:sldMkLst>
          <pc:docMk/>
          <pc:sldMk cId="2455590218" sldId="440"/>
        </pc:sldMkLst>
      </pc:sldChg>
      <pc:sldChg chg="modSp add del replId">
        <pc:chgData name="Bean, Rebecca@DIR" userId="S::rbean@dir.ca.gov::127d5d30-ae9a-42ad-bb2c-58e8e8ac551a" providerId="AD" clId="Web-{ED281AD6-E72C-4853-9145-A78399F4C563}" dt="2022-09-23T20:42:35.730" v="1842"/>
        <pc:sldMkLst>
          <pc:docMk/>
          <pc:sldMk cId="3134421641" sldId="440"/>
        </pc:sldMkLst>
        <pc:spChg chg="mod">
          <ac:chgData name="Bean, Rebecca@DIR" userId="S::rbean@dir.ca.gov::127d5d30-ae9a-42ad-bb2c-58e8e8ac551a" providerId="AD" clId="Web-{ED281AD6-E72C-4853-9145-A78399F4C563}" dt="2022-09-23T20:27:04.500" v="1691" actId="20577"/>
          <ac:spMkLst>
            <pc:docMk/>
            <pc:sldMk cId="3134421641" sldId="440"/>
            <ac:spMk id="6" creationId="{6EA9BE78-0D83-9300-C50A-484FA07B76A2}"/>
          </ac:spMkLst>
        </pc:spChg>
        <pc:spChg chg="mod">
          <ac:chgData name="Bean, Rebecca@DIR" userId="S::rbean@dir.ca.gov::127d5d30-ae9a-42ad-bb2c-58e8e8ac551a" providerId="AD" clId="Web-{ED281AD6-E72C-4853-9145-A78399F4C563}" dt="2022-09-23T20:40:28.604" v="1791" actId="20577"/>
          <ac:spMkLst>
            <pc:docMk/>
            <pc:sldMk cId="3134421641" sldId="440"/>
            <ac:spMk id="11" creationId="{7BCDDA0C-BFCB-7589-B630-ACD2BE541681}"/>
          </ac:spMkLst>
        </pc:spChg>
      </pc:sldChg>
      <pc:sldChg chg="addSp modSp add replId">
        <pc:chgData name="Bean, Rebecca@DIR" userId="S::rbean@dir.ca.gov::127d5d30-ae9a-42ad-bb2c-58e8e8ac551a" providerId="AD" clId="Web-{ED281AD6-E72C-4853-9145-A78399F4C563}" dt="2022-09-23T21:51:03.708" v="2299" actId="20577"/>
        <pc:sldMkLst>
          <pc:docMk/>
          <pc:sldMk cId="221931410" sldId="441"/>
        </pc:sldMkLst>
        <pc:spChg chg="mod">
          <ac:chgData name="Bean, Rebecca@DIR" userId="S::rbean@dir.ca.gov::127d5d30-ae9a-42ad-bb2c-58e8e8ac551a" providerId="AD" clId="Web-{ED281AD6-E72C-4853-9145-A78399F4C563}" dt="2022-09-23T21:11:03.111" v="2073" actId="20577"/>
          <ac:spMkLst>
            <pc:docMk/>
            <pc:sldMk cId="221931410" sldId="441"/>
            <ac:spMk id="6" creationId="{6EA9BE78-0D83-9300-C50A-484FA07B76A2}"/>
          </ac:spMkLst>
        </pc:spChg>
        <pc:spChg chg="mod">
          <ac:chgData name="Bean, Rebecca@DIR" userId="S::rbean@dir.ca.gov::127d5d30-ae9a-42ad-bb2c-58e8e8ac551a" providerId="AD" clId="Web-{ED281AD6-E72C-4853-9145-A78399F4C563}" dt="2022-09-23T21:51:03.708" v="2299" actId="20577"/>
          <ac:spMkLst>
            <pc:docMk/>
            <pc:sldMk cId="221931410" sldId="441"/>
            <ac:spMk id="11" creationId="{7BCDDA0C-BFCB-7589-B630-ACD2BE541681}"/>
          </ac:spMkLst>
        </pc:spChg>
        <pc:picChg chg="add mod modCrop">
          <ac:chgData name="Bean, Rebecca@DIR" userId="S::rbean@dir.ca.gov::127d5d30-ae9a-42ad-bb2c-58e8e8ac551a" providerId="AD" clId="Web-{ED281AD6-E72C-4853-9145-A78399F4C563}" dt="2022-09-23T21:23:09.432" v="2186"/>
          <ac:picMkLst>
            <pc:docMk/>
            <pc:sldMk cId="221931410" sldId="441"/>
            <ac:picMk id="2" creationId="{2C3BB0D9-F55C-0AFA-2B57-EB885180F146}"/>
          </ac:picMkLst>
        </pc:picChg>
        <pc:picChg chg="mod modCrop">
          <ac:chgData name="Bean, Rebecca@DIR" userId="S::rbean@dir.ca.gov::127d5d30-ae9a-42ad-bb2c-58e8e8ac551a" providerId="AD" clId="Web-{ED281AD6-E72C-4853-9145-A78399F4C563}" dt="2022-09-23T21:22:16.369" v="2180"/>
          <ac:picMkLst>
            <pc:docMk/>
            <pc:sldMk cId="221931410" sldId="441"/>
            <ac:picMk id="9" creationId="{2BF54218-132C-FCDD-FAFC-EC6E38789DC4}"/>
          </ac:picMkLst>
        </pc:picChg>
      </pc:sldChg>
      <pc:sldChg chg="addSp delSp modSp add ord replId">
        <pc:chgData name="Bean, Rebecca@DIR" userId="S::rbean@dir.ca.gov::127d5d30-ae9a-42ad-bb2c-58e8e8ac551a" providerId="AD" clId="Web-{ED281AD6-E72C-4853-9145-A78399F4C563}" dt="2022-09-23T21:03:42.543" v="2061"/>
        <pc:sldMkLst>
          <pc:docMk/>
          <pc:sldMk cId="2113648474" sldId="442"/>
        </pc:sldMkLst>
        <pc:spChg chg="mod">
          <ac:chgData name="Bean, Rebecca@DIR" userId="S::rbean@dir.ca.gov::127d5d30-ae9a-42ad-bb2c-58e8e8ac551a" providerId="AD" clId="Web-{ED281AD6-E72C-4853-9145-A78399F4C563}" dt="2022-09-23T20:44:37.700" v="1890" actId="20577"/>
          <ac:spMkLst>
            <pc:docMk/>
            <pc:sldMk cId="2113648474" sldId="442"/>
            <ac:spMk id="6" creationId="{6EA9BE78-0D83-9300-C50A-484FA07B76A2}"/>
          </ac:spMkLst>
        </pc:spChg>
        <pc:spChg chg="add mod">
          <ac:chgData name="Bean, Rebecca@DIR" userId="S::rbean@dir.ca.gov::127d5d30-ae9a-42ad-bb2c-58e8e8ac551a" providerId="AD" clId="Web-{ED281AD6-E72C-4853-9145-A78399F4C563}" dt="2022-09-23T20:59:40.321" v="2012" actId="14100"/>
          <ac:spMkLst>
            <pc:docMk/>
            <pc:sldMk cId="2113648474" sldId="442"/>
            <ac:spMk id="10" creationId="{7C345EAA-AFCB-56C7-D9E6-96AFADEE652F}"/>
          </ac:spMkLst>
        </pc:spChg>
        <pc:spChg chg="mod">
          <ac:chgData name="Bean, Rebecca@DIR" userId="S::rbean@dir.ca.gov::127d5d30-ae9a-42ad-bb2c-58e8e8ac551a" providerId="AD" clId="Web-{ED281AD6-E72C-4853-9145-A78399F4C563}" dt="2022-09-23T20:54:08.270" v="1985" actId="20577"/>
          <ac:spMkLst>
            <pc:docMk/>
            <pc:sldMk cId="2113648474" sldId="442"/>
            <ac:spMk id="11" creationId="{7BCDDA0C-BFCB-7589-B630-ACD2BE541681}"/>
          </ac:spMkLst>
        </pc:spChg>
        <pc:spChg chg="add mod">
          <ac:chgData name="Bean, Rebecca@DIR" userId="S::rbean@dir.ca.gov::127d5d30-ae9a-42ad-bb2c-58e8e8ac551a" providerId="AD" clId="Web-{ED281AD6-E72C-4853-9145-A78399F4C563}" dt="2022-09-23T20:59:19.149" v="2008" actId="1076"/>
          <ac:spMkLst>
            <pc:docMk/>
            <pc:sldMk cId="2113648474" sldId="442"/>
            <ac:spMk id="12" creationId="{E3573D75-1D50-05C3-A896-20648FE2520A}"/>
          </ac:spMkLst>
        </pc:spChg>
        <pc:spChg chg="add mod">
          <ac:chgData name="Bean, Rebecca@DIR" userId="S::rbean@dir.ca.gov::127d5d30-ae9a-42ad-bb2c-58e8e8ac551a" providerId="AD" clId="Web-{ED281AD6-E72C-4853-9145-A78399F4C563}" dt="2022-09-23T20:59:59.806" v="2015" actId="14100"/>
          <ac:spMkLst>
            <pc:docMk/>
            <pc:sldMk cId="2113648474" sldId="442"/>
            <ac:spMk id="13" creationId="{0CB07DF4-EB4C-7DCA-4463-9E69941F71E0}"/>
          </ac:spMkLst>
        </pc:spChg>
        <pc:picChg chg="add mod">
          <ac:chgData name="Bean, Rebecca@DIR" userId="S::rbean@dir.ca.gov::127d5d30-ae9a-42ad-bb2c-58e8e8ac551a" providerId="AD" clId="Web-{ED281AD6-E72C-4853-9145-A78399F4C563}" dt="2022-09-23T20:54:15.333" v="1986" actId="14100"/>
          <ac:picMkLst>
            <pc:docMk/>
            <pc:sldMk cId="2113648474" sldId="442"/>
            <ac:picMk id="2" creationId="{67F68F9B-B915-D935-4055-9641DDC3B050}"/>
          </ac:picMkLst>
        </pc:picChg>
        <pc:picChg chg="add mod">
          <ac:chgData name="Bean, Rebecca@DIR" userId="S::rbean@dir.ca.gov::127d5d30-ae9a-42ad-bb2c-58e8e8ac551a" providerId="AD" clId="Web-{ED281AD6-E72C-4853-9145-A78399F4C563}" dt="2022-09-23T21:01:43.541" v="2056" actId="14100"/>
          <ac:picMkLst>
            <pc:docMk/>
            <pc:sldMk cId="2113648474" sldId="442"/>
            <ac:picMk id="3" creationId="{A765ED16-577C-850F-15BF-21D4DF89DA29}"/>
          </ac:picMkLst>
        </pc:picChg>
        <pc:picChg chg="add mod">
          <ac:chgData name="Bean, Rebecca@DIR" userId="S::rbean@dir.ca.gov::127d5d30-ae9a-42ad-bb2c-58e8e8ac551a" providerId="AD" clId="Web-{ED281AD6-E72C-4853-9145-A78399F4C563}" dt="2022-09-23T20:55:01.130" v="1993" actId="1076"/>
          <ac:picMkLst>
            <pc:docMk/>
            <pc:sldMk cId="2113648474" sldId="442"/>
            <ac:picMk id="5" creationId="{791F16CB-A8CB-C7F2-A732-7B85A57C6FF8}"/>
          </ac:picMkLst>
        </pc:picChg>
        <pc:picChg chg="add mod">
          <ac:chgData name="Bean, Rebecca@DIR" userId="S::rbean@dir.ca.gov::127d5d30-ae9a-42ad-bb2c-58e8e8ac551a" providerId="AD" clId="Web-{ED281AD6-E72C-4853-9145-A78399F4C563}" dt="2022-09-23T20:55:06.739" v="1995" actId="1076"/>
          <ac:picMkLst>
            <pc:docMk/>
            <pc:sldMk cId="2113648474" sldId="442"/>
            <ac:picMk id="7" creationId="{9D8F75D4-32B1-79AD-B230-A040D224EBD1}"/>
          </ac:picMkLst>
        </pc:picChg>
        <pc:picChg chg="del">
          <ac:chgData name="Bean, Rebecca@DIR" userId="S::rbean@dir.ca.gov::127d5d30-ae9a-42ad-bb2c-58e8e8ac551a" providerId="AD" clId="Web-{ED281AD6-E72C-4853-9145-A78399F4C563}" dt="2022-09-23T20:44:41.279" v="1891"/>
          <ac:picMkLst>
            <pc:docMk/>
            <pc:sldMk cId="2113648474" sldId="442"/>
            <ac:picMk id="9" creationId="{2BF54218-132C-FCDD-FAFC-EC6E38789DC4}"/>
          </ac:picMkLst>
        </pc:picChg>
      </pc:sldChg>
    </pc:docChg>
  </pc:docChgLst>
  <pc:docChgLst>
    <pc:chgData name="Bean, Rebecca@DIR" userId="S::rbean@dir.ca.gov::127d5d30-ae9a-42ad-bb2c-58e8e8ac551a" providerId="AD" clId="Web-{C985A168-ABA2-4492-B9B8-C5FE79131584}"/>
    <pc:docChg chg="addSld delSld modSld">
      <pc:chgData name="Bean, Rebecca@DIR" userId="S::rbean@dir.ca.gov::127d5d30-ae9a-42ad-bb2c-58e8e8ac551a" providerId="AD" clId="Web-{C985A168-ABA2-4492-B9B8-C5FE79131584}" dt="2022-09-26T18:53:15.731" v="3139"/>
      <pc:docMkLst>
        <pc:docMk/>
      </pc:docMkLst>
      <pc:sldChg chg="modSp">
        <pc:chgData name="Bean, Rebecca@DIR" userId="S::rbean@dir.ca.gov::127d5d30-ae9a-42ad-bb2c-58e8e8ac551a" providerId="AD" clId="Web-{C985A168-ABA2-4492-B9B8-C5FE79131584}" dt="2022-09-26T15:38:14.217" v="317" actId="20577"/>
        <pc:sldMkLst>
          <pc:docMk/>
          <pc:sldMk cId="0" sldId="264"/>
        </pc:sldMkLst>
        <pc:spChg chg="mod">
          <ac:chgData name="Bean, Rebecca@DIR" userId="S::rbean@dir.ca.gov::127d5d30-ae9a-42ad-bb2c-58e8e8ac551a" providerId="AD" clId="Web-{C985A168-ABA2-4492-B9B8-C5FE79131584}" dt="2022-09-26T15:38:14.217" v="317" actId="20577"/>
          <ac:spMkLst>
            <pc:docMk/>
            <pc:sldMk cId="0" sldId="264"/>
            <ac:spMk id="3" creationId="{8EDDCB46-F18B-3F06-8737-2628E97F7272}"/>
          </ac:spMkLst>
        </pc:spChg>
      </pc:sldChg>
      <pc:sldChg chg="modSp">
        <pc:chgData name="Bean, Rebecca@DIR" userId="S::rbean@dir.ca.gov::127d5d30-ae9a-42ad-bb2c-58e8e8ac551a" providerId="AD" clId="Web-{C985A168-ABA2-4492-B9B8-C5FE79131584}" dt="2022-09-26T15:38:52.326" v="319" actId="20577"/>
        <pc:sldMkLst>
          <pc:docMk/>
          <pc:sldMk cId="0" sldId="272"/>
        </pc:sldMkLst>
        <pc:spChg chg="mod">
          <ac:chgData name="Bean, Rebecca@DIR" userId="S::rbean@dir.ca.gov::127d5d30-ae9a-42ad-bb2c-58e8e8ac551a" providerId="AD" clId="Web-{C985A168-ABA2-4492-B9B8-C5FE79131584}" dt="2022-09-26T15:38:52.326" v="319" actId="20577"/>
          <ac:spMkLst>
            <pc:docMk/>
            <pc:sldMk cId="0" sldId="272"/>
            <ac:spMk id="3" creationId="{00000000-0000-0000-0000-000000000000}"/>
          </ac:spMkLst>
        </pc:spChg>
      </pc:sldChg>
      <pc:sldChg chg="modSp">
        <pc:chgData name="Bean, Rebecca@DIR" userId="S::rbean@dir.ca.gov::127d5d30-ae9a-42ad-bb2c-58e8e8ac551a" providerId="AD" clId="Web-{C985A168-ABA2-4492-B9B8-C5FE79131584}" dt="2022-09-26T15:39:04.498" v="320" actId="1076"/>
        <pc:sldMkLst>
          <pc:docMk/>
          <pc:sldMk cId="0" sldId="274"/>
        </pc:sldMkLst>
        <pc:picChg chg="mod">
          <ac:chgData name="Bean, Rebecca@DIR" userId="S::rbean@dir.ca.gov::127d5d30-ae9a-42ad-bb2c-58e8e8ac551a" providerId="AD" clId="Web-{C985A168-ABA2-4492-B9B8-C5FE79131584}" dt="2022-09-26T15:39:04.498" v="320" actId="1076"/>
          <ac:picMkLst>
            <pc:docMk/>
            <pc:sldMk cId="0" sldId="274"/>
            <ac:picMk id="8" creationId="{C195A9BD-720A-5743-94CE-28F6DB664354}"/>
          </ac:picMkLst>
        </pc:picChg>
      </pc:sldChg>
      <pc:sldChg chg="modSp">
        <pc:chgData name="Bean, Rebecca@DIR" userId="S::rbean@dir.ca.gov::127d5d30-ae9a-42ad-bb2c-58e8e8ac551a" providerId="AD" clId="Web-{C985A168-ABA2-4492-B9B8-C5FE79131584}" dt="2022-09-26T15:50:07.662" v="428" actId="20577"/>
        <pc:sldMkLst>
          <pc:docMk/>
          <pc:sldMk cId="0" sldId="279"/>
        </pc:sldMkLst>
        <pc:spChg chg="mod">
          <ac:chgData name="Bean, Rebecca@DIR" userId="S::rbean@dir.ca.gov::127d5d30-ae9a-42ad-bb2c-58e8e8ac551a" providerId="AD" clId="Web-{C985A168-ABA2-4492-B9B8-C5FE79131584}" dt="2022-09-26T15:49:55.819" v="424" actId="20577"/>
          <ac:spMkLst>
            <pc:docMk/>
            <pc:sldMk cId="0" sldId="279"/>
            <ac:spMk id="2" creationId="{00000000-0000-0000-0000-000000000000}"/>
          </ac:spMkLst>
        </pc:spChg>
        <pc:spChg chg="mod">
          <ac:chgData name="Bean, Rebecca@DIR" userId="S::rbean@dir.ca.gov::127d5d30-ae9a-42ad-bb2c-58e8e8ac551a" providerId="AD" clId="Web-{C985A168-ABA2-4492-B9B8-C5FE79131584}" dt="2022-09-26T15:50:07.662" v="428" actId="20577"/>
          <ac:spMkLst>
            <pc:docMk/>
            <pc:sldMk cId="0" sldId="279"/>
            <ac:spMk id="3" creationId="{00000000-0000-0000-0000-000000000000}"/>
          </ac:spMkLst>
        </pc:spChg>
      </pc:sldChg>
      <pc:sldChg chg="modSp">
        <pc:chgData name="Bean, Rebecca@DIR" userId="S::rbean@dir.ca.gov::127d5d30-ae9a-42ad-bb2c-58e8e8ac551a" providerId="AD" clId="Web-{C985A168-ABA2-4492-B9B8-C5FE79131584}" dt="2022-09-26T16:21:24.263" v="724" actId="20577"/>
        <pc:sldMkLst>
          <pc:docMk/>
          <pc:sldMk cId="0" sldId="281"/>
        </pc:sldMkLst>
        <pc:spChg chg="mod">
          <ac:chgData name="Bean, Rebecca@DIR" userId="S::rbean@dir.ca.gov::127d5d30-ae9a-42ad-bb2c-58e8e8ac551a" providerId="AD" clId="Web-{C985A168-ABA2-4492-B9B8-C5FE79131584}" dt="2022-09-26T16:21:24.263" v="724" actId="20577"/>
          <ac:spMkLst>
            <pc:docMk/>
            <pc:sldMk cId="0" sldId="281"/>
            <ac:spMk id="3" creationId="{00000000-0000-0000-0000-000000000000}"/>
          </ac:spMkLst>
        </pc:spChg>
      </pc:sldChg>
      <pc:sldChg chg="modSp">
        <pc:chgData name="Bean, Rebecca@DIR" userId="S::rbean@dir.ca.gov::127d5d30-ae9a-42ad-bb2c-58e8e8ac551a" providerId="AD" clId="Web-{C985A168-ABA2-4492-B9B8-C5FE79131584}" dt="2022-09-26T16:21:46.763" v="726" actId="20577"/>
        <pc:sldMkLst>
          <pc:docMk/>
          <pc:sldMk cId="0" sldId="282"/>
        </pc:sldMkLst>
        <pc:spChg chg="mod">
          <ac:chgData name="Bean, Rebecca@DIR" userId="S::rbean@dir.ca.gov::127d5d30-ae9a-42ad-bb2c-58e8e8ac551a" providerId="AD" clId="Web-{C985A168-ABA2-4492-B9B8-C5FE79131584}" dt="2022-09-26T16:21:46.763" v="726" actId="20577"/>
          <ac:spMkLst>
            <pc:docMk/>
            <pc:sldMk cId="0" sldId="282"/>
            <ac:spMk id="3" creationId="{00000000-0000-0000-0000-000000000000}"/>
          </ac:spMkLst>
        </pc:spChg>
      </pc:sldChg>
      <pc:sldChg chg="modSp">
        <pc:chgData name="Bean, Rebecca@DIR" userId="S::rbean@dir.ca.gov::127d5d30-ae9a-42ad-bb2c-58e8e8ac551a" providerId="AD" clId="Web-{C985A168-ABA2-4492-B9B8-C5FE79131584}" dt="2022-09-26T18:30:57.184" v="3043"/>
        <pc:sldMkLst>
          <pc:docMk/>
          <pc:sldMk cId="0" sldId="315"/>
        </pc:sldMkLst>
        <pc:spChg chg="ord">
          <ac:chgData name="Bean, Rebecca@DIR" userId="S::rbean@dir.ca.gov::127d5d30-ae9a-42ad-bb2c-58e8e8ac551a" providerId="AD" clId="Web-{C985A168-ABA2-4492-B9B8-C5FE79131584}" dt="2022-09-26T18:29:46.949" v="3041"/>
          <ac:spMkLst>
            <pc:docMk/>
            <pc:sldMk cId="0" sldId="315"/>
            <ac:spMk id="10" creationId="{E13A4798-B8C9-5B80-9369-0F8E6D79C136}"/>
          </ac:spMkLst>
        </pc:spChg>
        <pc:picChg chg="mod">
          <ac:chgData name="Bean, Rebecca@DIR" userId="S::rbean@dir.ca.gov::127d5d30-ae9a-42ad-bb2c-58e8e8ac551a" providerId="AD" clId="Web-{C985A168-ABA2-4492-B9B8-C5FE79131584}" dt="2022-09-26T18:30:57.184" v="3043"/>
          <ac:picMkLst>
            <pc:docMk/>
            <pc:sldMk cId="0" sldId="315"/>
            <ac:picMk id="3" creationId="{095385DF-CBB4-4AA5-2BC5-9B44DA3E9EE5}"/>
          </ac:picMkLst>
        </pc:picChg>
        <pc:picChg chg="mod">
          <ac:chgData name="Bean, Rebecca@DIR" userId="S::rbean@dir.ca.gov::127d5d30-ae9a-42ad-bb2c-58e8e8ac551a" providerId="AD" clId="Web-{C985A168-ABA2-4492-B9B8-C5FE79131584}" dt="2022-09-26T18:29:40.136" v="3040"/>
          <ac:picMkLst>
            <pc:docMk/>
            <pc:sldMk cId="0" sldId="315"/>
            <ac:picMk id="5" creationId="{8068CD36-ECFD-BD04-485F-0CFCD38F4D8C}"/>
          </ac:picMkLst>
        </pc:picChg>
      </pc:sldChg>
      <pc:sldChg chg="del">
        <pc:chgData name="Bean, Rebecca@DIR" userId="S::rbean@dir.ca.gov::127d5d30-ae9a-42ad-bb2c-58e8e8ac551a" providerId="AD" clId="Web-{C985A168-ABA2-4492-B9B8-C5FE79131584}" dt="2022-09-26T18:11:42.779" v="3012"/>
        <pc:sldMkLst>
          <pc:docMk/>
          <pc:sldMk cId="0" sldId="323"/>
        </pc:sldMkLst>
      </pc:sldChg>
      <pc:sldChg chg="del">
        <pc:chgData name="Bean, Rebecca@DIR" userId="S::rbean@dir.ca.gov::127d5d30-ae9a-42ad-bb2c-58e8e8ac551a" providerId="AD" clId="Web-{C985A168-ABA2-4492-B9B8-C5FE79131584}" dt="2022-09-26T18:11:46.092" v="3013"/>
        <pc:sldMkLst>
          <pc:docMk/>
          <pc:sldMk cId="0" sldId="324"/>
        </pc:sldMkLst>
      </pc:sldChg>
      <pc:sldChg chg="del">
        <pc:chgData name="Bean, Rebecca@DIR" userId="S::rbean@dir.ca.gov::127d5d30-ae9a-42ad-bb2c-58e8e8ac551a" providerId="AD" clId="Web-{C985A168-ABA2-4492-B9B8-C5FE79131584}" dt="2022-09-26T18:11:54.810" v="3014"/>
        <pc:sldMkLst>
          <pc:docMk/>
          <pc:sldMk cId="0" sldId="325"/>
        </pc:sldMkLst>
      </pc:sldChg>
      <pc:sldChg chg="del">
        <pc:chgData name="Bean, Rebecca@DIR" userId="S::rbean@dir.ca.gov::127d5d30-ae9a-42ad-bb2c-58e8e8ac551a" providerId="AD" clId="Web-{C985A168-ABA2-4492-B9B8-C5FE79131584}" dt="2022-09-26T18:12:08.014" v="3022"/>
        <pc:sldMkLst>
          <pc:docMk/>
          <pc:sldMk cId="0" sldId="326"/>
        </pc:sldMkLst>
      </pc:sldChg>
      <pc:sldChg chg="del">
        <pc:chgData name="Bean, Rebecca@DIR" userId="S::rbean@dir.ca.gov::127d5d30-ae9a-42ad-bb2c-58e8e8ac551a" providerId="AD" clId="Web-{C985A168-ABA2-4492-B9B8-C5FE79131584}" dt="2022-09-26T18:12:07.998" v="3020"/>
        <pc:sldMkLst>
          <pc:docMk/>
          <pc:sldMk cId="0" sldId="327"/>
        </pc:sldMkLst>
      </pc:sldChg>
      <pc:sldChg chg="del">
        <pc:chgData name="Bean, Rebecca@DIR" userId="S::rbean@dir.ca.gov::127d5d30-ae9a-42ad-bb2c-58e8e8ac551a" providerId="AD" clId="Web-{C985A168-ABA2-4492-B9B8-C5FE79131584}" dt="2022-09-26T18:12:07.998" v="3019"/>
        <pc:sldMkLst>
          <pc:docMk/>
          <pc:sldMk cId="0" sldId="328"/>
        </pc:sldMkLst>
      </pc:sldChg>
      <pc:sldChg chg="del">
        <pc:chgData name="Bean, Rebecca@DIR" userId="S::rbean@dir.ca.gov::127d5d30-ae9a-42ad-bb2c-58e8e8ac551a" providerId="AD" clId="Web-{C985A168-ABA2-4492-B9B8-C5FE79131584}" dt="2022-09-26T18:12:07.998" v="3018"/>
        <pc:sldMkLst>
          <pc:docMk/>
          <pc:sldMk cId="0" sldId="329"/>
        </pc:sldMkLst>
      </pc:sldChg>
      <pc:sldChg chg="del">
        <pc:chgData name="Bean, Rebecca@DIR" userId="S::rbean@dir.ca.gov::127d5d30-ae9a-42ad-bb2c-58e8e8ac551a" providerId="AD" clId="Web-{C985A168-ABA2-4492-B9B8-C5FE79131584}" dt="2022-09-26T18:12:07.998" v="3017"/>
        <pc:sldMkLst>
          <pc:docMk/>
          <pc:sldMk cId="0" sldId="330"/>
        </pc:sldMkLst>
      </pc:sldChg>
      <pc:sldChg chg="del">
        <pc:chgData name="Bean, Rebecca@DIR" userId="S::rbean@dir.ca.gov::127d5d30-ae9a-42ad-bb2c-58e8e8ac551a" providerId="AD" clId="Web-{C985A168-ABA2-4492-B9B8-C5FE79131584}" dt="2022-09-26T18:12:07.998" v="3016"/>
        <pc:sldMkLst>
          <pc:docMk/>
          <pc:sldMk cId="0" sldId="331"/>
        </pc:sldMkLst>
      </pc:sldChg>
      <pc:sldChg chg="del">
        <pc:chgData name="Bean, Rebecca@DIR" userId="S::rbean@dir.ca.gov::127d5d30-ae9a-42ad-bb2c-58e8e8ac551a" providerId="AD" clId="Web-{C985A168-ABA2-4492-B9B8-C5FE79131584}" dt="2022-09-26T18:12:22.545" v="3025"/>
        <pc:sldMkLst>
          <pc:docMk/>
          <pc:sldMk cId="0" sldId="332"/>
        </pc:sldMkLst>
      </pc:sldChg>
      <pc:sldChg chg="modSp">
        <pc:chgData name="Bean, Rebecca@DIR" userId="S::rbean@dir.ca.gov::127d5d30-ae9a-42ad-bb2c-58e8e8ac551a" providerId="AD" clId="Web-{C985A168-ABA2-4492-B9B8-C5FE79131584}" dt="2022-09-26T18:44:23.928" v="3110"/>
        <pc:sldMkLst>
          <pc:docMk/>
          <pc:sldMk cId="3394325245" sldId="372"/>
        </pc:sldMkLst>
        <pc:picChg chg="mod">
          <ac:chgData name="Bean, Rebecca@DIR" userId="S::rbean@dir.ca.gov::127d5d30-ae9a-42ad-bb2c-58e8e8ac551a" providerId="AD" clId="Web-{C985A168-ABA2-4492-B9B8-C5FE79131584}" dt="2022-09-26T18:44:23.928" v="3110"/>
          <ac:picMkLst>
            <pc:docMk/>
            <pc:sldMk cId="3394325245" sldId="372"/>
            <ac:picMk id="9" creationId="{2BF54218-132C-FCDD-FAFC-EC6E38789DC4}"/>
          </ac:picMkLst>
        </pc:picChg>
      </pc:sldChg>
      <pc:sldChg chg="modSp">
        <pc:chgData name="Bean, Rebecca@DIR" userId="S::rbean@dir.ca.gov::127d5d30-ae9a-42ad-bb2c-58e8e8ac551a" providerId="AD" clId="Web-{C985A168-ABA2-4492-B9B8-C5FE79131584}" dt="2022-09-26T15:47:35.145" v="404" actId="20577"/>
        <pc:sldMkLst>
          <pc:docMk/>
          <pc:sldMk cId="2155857889" sldId="390"/>
        </pc:sldMkLst>
        <pc:spChg chg="mod">
          <ac:chgData name="Bean, Rebecca@DIR" userId="S::rbean@dir.ca.gov::127d5d30-ae9a-42ad-bb2c-58e8e8ac551a" providerId="AD" clId="Web-{C985A168-ABA2-4492-B9B8-C5FE79131584}" dt="2022-09-26T15:47:35.145" v="404" actId="20577"/>
          <ac:spMkLst>
            <pc:docMk/>
            <pc:sldMk cId="2155857889" sldId="390"/>
            <ac:spMk id="12" creationId="{3DCCF6EA-1D6E-4C85-88D0-D935B5446378}"/>
          </ac:spMkLst>
        </pc:spChg>
      </pc:sldChg>
      <pc:sldChg chg="addSp delSp modSp">
        <pc:chgData name="Bean, Rebecca@DIR" userId="S::rbean@dir.ca.gov::127d5d30-ae9a-42ad-bb2c-58e8e8ac551a" providerId="AD" clId="Web-{C985A168-ABA2-4492-B9B8-C5FE79131584}" dt="2022-09-26T15:43:50.736" v="396" actId="20577"/>
        <pc:sldMkLst>
          <pc:docMk/>
          <pc:sldMk cId="2014693411" sldId="404"/>
        </pc:sldMkLst>
        <pc:spChg chg="del mod">
          <ac:chgData name="Bean, Rebecca@DIR" userId="S::rbean@dir.ca.gov::127d5d30-ae9a-42ad-bb2c-58e8e8ac551a" providerId="AD" clId="Web-{C985A168-ABA2-4492-B9B8-C5FE79131584}" dt="2022-09-26T15:42:53.486" v="384"/>
          <ac:spMkLst>
            <pc:docMk/>
            <pc:sldMk cId="2014693411" sldId="404"/>
            <ac:spMk id="3" creationId="{00000000-0000-0000-0000-000000000000}"/>
          </ac:spMkLst>
        </pc:spChg>
        <pc:spChg chg="add mod ord">
          <ac:chgData name="Bean, Rebecca@DIR" userId="S::rbean@dir.ca.gov::127d5d30-ae9a-42ad-bb2c-58e8e8ac551a" providerId="AD" clId="Web-{C985A168-ABA2-4492-B9B8-C5FE79131584}" dt="2022-09-26T15:43:50.736" v="396" actId="20577"/>
          <ac:spMkLst>
            <pc:docMk/>
            <pc:sldMk cId="2014693411" sldId="404"/>
            <ac:spMk id="5" creationId="{B5082E9D-9F7F-3F74-60AF-0DFA69813756}"/>
          </ac:spMkLst>
        </pc:spChg>
        <pc:spChg chg="mod">
          <ac:chgData name="Bean, Rebecca@DIR" userId="S::rbean@dir.ca.gov::127d5d30-ae9a-42ad-bb2c-58e8e8ac551a" providerId="AD" clId="Web-{C985A168-ABA2-4492-B9B8-C5FE79131584}" dt="2022-09-26T15:40:05.687" v="323" actId="1076"/>
          <ac:spMkLst>
            <pc:docMk/>
            <pc:sldMk cId="2014693411" sldId="404"/>
            <ac:spMk id="6" creationId="{7B6D0486-5F72-E8ED-F8BD-906004FFE613}"/>
          </ac:spMkLst>
        </pc:spChg>
      </pc:sldChg>
      <pc:sldChg chg="modSp">
        <pc:chgData name="Bean, Rebecca@DIR" userId="S::rbean@dir.ca.gov::127d5d30-ae9a-42ad-bb2c-58e8e8ac551a" providerId="AD" clId="Web-{C985A168-ABA2-4492-B9B8-C5FE79131584}" dt="2022-09-26T18:24:17.007" v="3027"/>
        <pc:sldMkLst>
          <pc:docMk/>
          <pc:sldMk cId="4199240890" sldId="409"/>
        </pc:sldMkLst>
        <pc:spChg chg="mod">
          <ac:chgData name="Bean, Rebecca@DIR" userId="S::rbean@dir.ca.gov::127d5d30-ae9a-42ad-bb2c-58e8e8ac551a" providerId="AD" clId="Web-{C985A168-ABA2-4492-B9B8-C5FE79131584}" dt="2022-09-26T15:46:59.426" v="400" actId="20577"/>
          <ac:spMkLst>
            <pc:docMk/>
            <pc:sldMk cId="4199240890" sldId="409"/>
            <ac:spMk id="9" creationId="{C3E6EA8E-D5EA-AB13-F66B-8F163C7CA060}"/>
          </ac:spMkLst>
        </pc:spChg>
        <pc:spChg chg="mod">
          <ac:chgData name="Bean, Rebecca@DIR" userId="S::rbean@dir.ca.gov::127d5d30-ae9a-42ad-bb2c-58e8e8ac551a" providerId="AD" clId="Web-{C985A168-ABA2-4492-B9B8-C5FE79131584}" dt="2022-09-26T18:24:17.007" v="3027"/>
          <ac:spMkLst>
            <pc:docMk/>
            <pc:sldMk cId="4199240890" sldId="409"/>
            <ac:spMk id="11" creationId="{453D857C-98F5-89D2-099B-DB7631D7C9B1}"/>
          </ac:spMkLst>
        </pc:spChg>
        <pc:picChg chg="mod">
          <ac:chgData name="Bean, Rebecca@DIR" userId="S::rbean@dir.ca.gov::127d5d30-ae9a-42ad-bb2c-58e8e8ac551a" providerId="AD" clId="Web-{C985A168-ABA2-4492-B9B8-C5FE79131584}" dt="2022-09-26T18:23:43.538" v="3026"/>
          <ac:picMkLst>
            <pc:docMk/>
            <pc:sldMk cId="4199240890" sldId="409"/>
            <ac:picMk id="7" creationId="{295E1AD4-2CB4-5DFC-2A70-8A80E3796C35}"/>
          </ac:picMkLst>
        </pc:picChg>
      </pc:sldChg>
      <pc:sldChg chg="modSp">
        <pc:chgData name="Bean, Rebecca@DIR" userId="S::rbean@dir.ca.gov::127d5d30-ae9a-42ad-bb2c-58e8e8ac551a" providerId="AD" clId="Web-{C985A168-ABA2-4492-B9B8-C5FE79131584}" dt="2022-09-26T18:25:41.649" v="3030"/>
        <pc:sldMkLst>
          <pc:docMk/>
          <pc:sldMk cId="2125494860" sldId="410"/>
        </pc:sldMkLst>
        <pc:spChg chg="mod">
          <ac:chgData name="Bean, Rebecca@DIR" userId="S::rbean@dir.ca.gov::127d5d30-ae9a-42ad-bb2c-58e8e8ac551a" providerId="AD" clId="Web-{C985A168-ABA2-4492-B9B8-C5FE79131584}" dt="2022-09-26T18:25:41.649" v="3030"/>
          <ac:spMkLst>
            <pc:docMk/>
            <pc:sldMk cId="2125494860" sldId="410"/>
            <ac:spMk id="3" creationId="{42F50272-FF9E-7EC2-0335-2BE5A976A33D}"/>
          </ac:spMkLst>
        </pc:spChg>
        <pc:spChg chg="mod">
          <ac:chgData name="Bean, Rebecca@DIR" userId="S::rbean@dir.ca.gov::127d5d30-ae9a-42ad-bb2c-58e8e8ac551a" providerId="AD" clId="Web-{C985A168-ABA2-4492-B9B8-C5FE79131584}" dt="2022-09-26T16:02:57.859" v="481" actId="20577"/>
          <ac:spMkLst>
            <pc:docMk/>
            <pc:sldMk cId="2125494860" sldId="410"/>
            <ac:spMk id="9" creationId="{C3E6EA8E-D5EA-AB13-F66B-8F163C7CA060}"/>
          </ac:spMkLst>
        </pc:spChg>
        <pc:picChg chg="mod">
          <ac:chgData name="Bean, Rebecca@DIR" userId="S::rbean@dir.ca.gov::127d5d30-ae9a-42ad-bb2c-58e8e8ac551a" providerId="AD" clId="Web-{C985A168-ABA2-4492-B9B8-C5FE79131584}" dt="2022-09-26T18:24:51.570" v="3028"/>
          <ac:picMkLst>
            <pc:docMk/>
            <pc:sldMk cId="2125494860" sldId="410"/>
            <ac:picMk id="7" creationId="{295E1AD4-2CB4-5DFC-2A70-8A80E3796C35}"/>
          </ac:picMkLst>
        </pc:picChg>
        <pc:picChg chg="mod">
          <ac:chgData name="Bean, Rebecca@DIR" userId="S::rbean@dir.ca.gov::127d5d30-ae9a-42ad-bb2c-58e8e8ac551a" providerId="AD" clId="Web-{C985A168-ABA2-4492-B9B8-C5FE79131584}" dt="2022-09-26T18:25:14.039" v="3029"/>
          <ac:picMkLst>
            <pc:docMk/>
            <pc:sldMk cId="2125494860" sldId="410"/>
            <ac:picMk id="11" creationId="{945AD973-F683-AC27-507C-F91320880F03}"/>
          </ac:picMkLst>
        </pc:picChg>
      </pc:sldChg>
      <pc:sldChg chg="modSp">
        <pc:chgData name="Bean, Rebecca@DIR" userId="S::rbean@dir.ca.gov::127d5d30-ae9a-42ad-bb2c-58e8e8ac551a" providerId="AD" clId="Web-{C985A168-ABA2-4492-B9B8-C5FE79131584}" dt="2022-09-26T15:47:22.723" v="401" actId="20577"/>
        <pc:sldMkLst>
          <pc:docMk/>
          <pc:sldMk cId="2377367189" sldId="412"/>
        </pc:sldMkLst>
        <pc:spChg chg="mod">
          <ac:chgData name="Bean, Rebecca@DIR" userId="S::rbean@dir.ca.gov::127d5d30-ae9a-42ad-bb2c-58e8e8ac551a" providerId="AD" clId="Web-{C985A168-ABA2-4492-B9B8-C5FE79131584}" dt="2022-09-26T15:47:22.723" v="401" actId="20577"/>
          <ac:spMkLst>
            <pc:docMk/>
            <pc:sldMk cId="2377367189" sldId="412"/>
            <ac:spMk id="10" creationId="{1660D1CC-A931-23F0-D5F0-BC8F37176B8A}"/>
          </ac:spMkLst>
        </pc:spChg>
      </pc:sldChg>
      <pc:sldChg chg="modSp">
        <pc:chgData name="Bean, Rebecca@DIR" userId="S::rbean@dir.ca.gov::127d5d30-ae9a-42ad-bb2c-58e8e8ac551a" providerId="AD" clId="Web-{C985A168-ABA2-4492-B9B8-C5FE79131584}" dt="2022-09-26T17:49:04.637" v="2033" actId="20577"/>
        <pc:sldMkLst>
          <pc:docMk/>
          <pc:sldMk cId="2122826492" sldId="413"/>
        </pc:sldMkLst>
        <pc:spChg chg="mod">
          <ac:chgData name="Bean, Rebecca@DIR" userId="S::rbean@dir.ca.gov::127d5d30-ae9a-42ad-bb2c-58e8e8ac551a" providerId="AD" clId="Web-{C985A168-ABA2-4492-B9B8-C5FE79131584}" dt="2022-09-26T17:49:04.637" v="2033" actId="20577"/>
          <ac:spMkLst>
            <pc:docMk/>
            <pc:sldMk cId="2122826492" sldId="413"/>
            <ac:spMk id="10" creationId="{1660D1CC-A931-23F0-D5F0-BC8F37176B8A}"/>
          </ac:spMkLst>
        </pc:spChg>
      </pc:sldChg>
      <pc:sldChg chg="modSp">
        <pc:chgData name="Bean, Rebecca@DIR" userId="S::rbean@dir.ca.gov::127d5d30-ae9a-42ad-bb2c-58e8e8ac551a" providerId="AD" clId="Web-{C985A168-ABA2-4492-B9B8-C5FE79131584}" dt="2022-09-26T18:27:53.307" v="3034"/>
        <pc:sldMkLst>
          <pc:docMk/>
          <pc:sldMk cId="3622842401" sldId="420"/>
        </pc:sldMkLst>
        <pc:spChg chg="mod">
          <ac:chgData name="Bean, Rebecca@DIR" userId="S::rbean@dir.ca.gov::127d5d30-ae9a-42ad-bb2c-58e8e8ac551a" providerId="AD" clId="Web-{C985A168-ABA2-4492-B9B8-C5FE79131584}" dt="2022-09-26T18:27:53.307" v="3034"/>
          <ac:spMkLst>
            <pc:docMk/>
            <pc:sldMk cId="3622842401" sldId="420"/>
            <ac:spMk id="14" creationId="{528A8CBC-F07E-1EA6-6595-2B883B5BAEED}"/>
          </ac:spMkLst>
        </pc:spChg>
        <pc:picChg chg="mod ord">
          <ac:chgData name="Bean, Rebecca@DIR" userId="S::rbean@dir.ca.gov::127d5d30-ae9a-42ad-bb2c-58e8e8ac551a" providerId="AD" clId="Web-{C985A168-ABA2-4492-B9B8-C5FE79131584}" dt="2022-09-26T18:27:35.635" v="3033"/>
          <ac:picMkLst>
            <pc:docMk/>
            <pc:sldMk cId="3622842401" sldId="420"/>
            <ac:picMk id="12" creationId="{3AE8B98C-3448-43FD-641B-EA703690BC5B}"/>
          </ac:picMkLst>
        </pc:picChg>
      </pc:sldChg>
      <pc:sldChg chg="modSp">
        <pc:chgData name="Bean, Rebecca@DIR" userId="S::rbean@dir.ca.gov::127d5d30-ae9a-42ad-bb2c-58e8e8ac551a" providerId="AD" clId="Web-{C985A168-ABA2-4492-B9B8-C5FE79131584}" dt="2022-09-26T18:28:44.870" v="3038"/>
        <pc:sldMkLst>
          <pc:docMk/>
          <pc:sldMk cId="1703068182" sldId="421"/>
        </pc:sldMkLst>
        <pc:picChg chg="mod">
          <ac:chgData name="Bean, Rebecca@DIR" userId="S::rbean@dir.ca.gov::127d5d30-ae9a-42ad-bb2c-58e8e8ac551a" providerId="AD" clId="Web-{C985A168-ABA2-4492-B9B8-C5FE79131584}" dt="2022-09-26T18:28:19.807" v="3036"/>
          <ac:picMkLst>
            <pc:docMk/>
            <pc:sldMk cId="1703068182" sldId="421"/>
            <ac:picMk id="8" creationId="{38C17716-1513-2D4C-A3EE-1CCFE518942C}"/>
          </ac:picMkLst>
        </pc:picChg>
        <pc:picChg chg="mod">
          <ac:chgData name="Bean, Rebecca@DIR" userId="S::rbean@dir.ca.gov::127d5d30-ae9a-42ad-bb2c-58e8e8ac551a" providerId="AD" clId="Web-{C985A168-ABA2-4492-B9B8-C5FE79131584}" dt="2022-09-26T18:28:44.870" v="3038"/>
          <ac:picMkLst>
            <pc:docMk/>
            <pc:sldMk cId="1703068182" sldId="421"/>
            <ac:picMk id="9" creationId="{F95CABF5-3D80-5D33-DC62-2F806BDCC098}"/>
          </ac:picMkLst>
        </pc:picChg>
      </pc:sldChg>
      <pc:sldChg chg="modSp">
        <pc:chgData name="Bean, Rebecca@DIR" userId="S::rbean@dir.ca.gov::127d5d30-ae9a-42ad-bb2c-58e8e8ac551a" providerId="AD" clId="Web-{C985A168-ABA2-4492-B9B8-C5FE79131584}" dt="2022-09-26T18:44:33.303" v="3112"/>
        <pc:sldMkLst>
          <pc:docMk/>
          <pc:sldMk cId="221931410" sldId="441"/>
        </pc:sldMkLst>
        <pc:picChg chg="mod">
          <ac:chgData name="Bean, Rebecca@DIR" userId="S::rbean@dir.ca.gov::127d5d30-ae9a-42ad-bb2c-58e8e8ac551a" providerId="AD" clId="Web-{C985A168-ABA2-4492-B9B8-C5FE79131584}" dt="2022-09-26T18:44:33.303" v="3112"/>
          <ac:picMkLst>
            <pc:docMk/>
            <pc:sldMk cId="221931410" sldId="441"/>
            <ac:picMk id="2" creationId="{2C3BB0D9-F55C-0AFA-2B57-EB885180F146}"/>
          </ac:picMkLst>
        </pc:picChg>
        <pc:picChg chg="mod">
          <ac:chgData name="Bean, Rebecca@DIR" userId="S::rbean@dir.ca.gov::127d5d30-ae9a-42ad-bb2c-58e8e8ac551a" providerId="AD" clId="Web-{C985A168-ABA2-4492-B9B8-C5FE79131584}" dt="2022-09-26T18:44:30.131" v="3111"/>
          <ac:picMkLst>
            <pc:docMk/>
            <pc:sldMk cId="221931410" sldId="441"/>
            <ac:picMk id="9" creationId="{2BF54218-132C-FCDD-FAFC-EC6E38789DC4}"/>
          </ac:picMkLst>
        </pc:picChg>
      </pc:sldChg>
      <pc:sldChg chg="modSp">
        <pc:chgData name="Bean, Rebecca@DIR" userId="S::rbean@dir.ca.gov::127d5d30-ae9a-42ad-bb2c-58e8e8ac551a" providerId="AD" clId="Web-{C985A168-ABA2-4492-B9B8-C5FE79131584}" dt="2022-09-26T18:48:59.681" v="3124"/>
        <pc:sldMkLst>
          <pc:docMk/>
          <pc:sldMk cId="2113648474" sldId="442"/>
        </pc:sldMkLst>
        <pc:spChg chg="mod">
          <ac:chgData name="Bean, Rebecca@DIR" userId="S::rbean@dir.ca.gov::127d5d30-ae9a-42ad-bb2c-58e8e8ac551a" providerId="AD" clId="Web-{C985A168-ABA2-4492-B9B8-C5FE79131584}" dt="2022-09-26T18:48:54.447" v="3123"/>
          <ac:spMkLst>
            <pc:docMk/>
            <pc:sldMk cId="2113648474" sldId="442"/>
            <ac:spMk id="10" creationId="{7C345EAA-AFCB-56C7-D9E6-96AFADEE652F}"/>
          </ac:spMkLst>
        </pc:spChg>
        <pc:spChg chg="mod">
          <ac:chgData name="Bean, Rebecca@DIR" userId="S::rbean@dir.ca.gov::127d5d30-ae9a-42ad-bb2c-58e8e8ac551a" providerId="AD" clId="Web-{C985A168-ABA2-4492-B9B8-C5FE79131584}" dt="2022-09-26T18:48:59.681" v="3124"/>
          <ac:spMkLst>
            <pc:docMk/>
            <pc:sldMk cId="2113648474" sldId="442"/>
            <ac:spMk id="12" creationId="{E3573D75-1D50-05C3-A896-20648FE2520A}"/>
          </ac:spMkLst>
        </pc:spChg>
        <pc:spChg chg="mod">
          <ac:chgData name="Bean, Rebecca@DIR" userId="S::rbean@dir.ca.gov::127d5d30-ae9a-42ad-bb2c-58e8e8ac551a" providerId="AD" clId="Web-{C985A168-ABA2-4492-B9B8-C5FE79131584}" dt="2022-09-26T18:48:48.337" v="3122"/>
          <ac:spMkLst>
            <pc:docMk/>
            <pc:sldMk cId="2113648474" sldId="442"/>
            <ac:spMk id="13" creationId="{0CB07DF4-EB4C-7DCA-4463-9E69941F71E0}"/>
          </ac:spMkLst>
        </pc:spChg>
        <pc:picChg chg="mod">
          <ac:chgData name="Bean, Rebecca@DIR" userId="S::rbean@dir.ca.gov::127d5d30-ae9a-42ad-bb2c-58e8e8ac551a" providerId="AD" clId="Web-{C985A168-ABA2-4492-B9B8-C5FE79131584}" dt="2022-09-26T18:47:41.461" v="3120"/>
          <ac:picMkLst>
            <pc:docMk/>
            <pc:sldMk cId="2113648474" sldId="442"/>
            <ac:picMk id="2" creationId="{67F68F9B-B915-D935-4055-9641DDC3B050}"/>
          </ac:picMkLst>
        </pc:picChg>
        <pc:picChg chg="mod">
          <ac:chgData name="Bean, Rebecca@DIR" userId="S::rbean@dir.ca.gov::127d5d30-ae9a-42ad-bb2c-58e8e8ac551a" providerId="AD" clId="Web-{C985A168-ABA2-4492-B9B8-C5FE79131584}" dt="2022-09-26T18:46:09.960" v="3114"/>
          <ac:picMkLst>
            <pc:docMk/>
            <pc:sldMk cId="2113648474" sldId="442"/>
            <ac:picMk id="3" creationId="{A765ED16-577C-850F-15BF-21D4DF89DA29}"/>
          </ac:picMkLst>
        </pc:picChg>
        <pc:picChg chg="mod">
          <ac:chgData name="Bean, Rebecca@DIR" userId="S::rbean@dir.ca.gov::127d5d30-ae9a-42ad-bb2c-58e8e8ac551a" providerId="AD" clId="Web-{C985A168-ABA2-4492-B9B8-C5FE79131584}" dt="2022-09-26T18:47:01.133" v="3118"/>
          <ac:picMkLst>
            <pc:docMk/>
            <pc:sldMk cId="2113648474" sldId="442"/>
            <ac:picMk id="5" creationId="{791F16CB-A8CB-C7F2-A732-7B85A57C6FF8}"/>
          </ac:picMkLst>
        </pc:picChg>
        <pc:picChg chg="mod">
          <ac:chgData name="Bean, Rebecca@DIR" userId="S::rbean@dir.ca.gov::127d5d30-ae9a-42ad-bb2c-58e8e8ac551a" providerId="AD" clId="Web-{C985A168-ABA2-4492-B9B8-C5FE79131584}" dt="2022-09-26T18:46:51.601" v="3117"/>
          <ac:picMkLst>
            <pc:docMk/>
            <pc:sldMk cId="2113648474" sldId="442"/>
            <ac:picMk id="7" creationId="{9D8F75D4-32B1-79AD-B230-A040D224EBD1}"/>
          </ac:picMkLst>
        </pc:picChg>
      </pc:sldChg>
      <pc:sldChg chg="modSp">
        <pc:chgData name="Bean, Rebecca@DIR" userId="S::rbean@dir.ca.gov::127d5d30-ae9a-42ad-bb2c-58e8e8ac551a" providerId="AD" clId="Web-{C985A168-ABA2-4492-B9B8-C5FE79131584}" dt="2022-09-26T18:51:43.308" v="3130"/>
        <pc:sldMkLst>
          <pc:docMk/>
          <pc:sldMk cId="3472399918" sldId="443"/>
        </pc:sldMkLst>
        <pc:picChg chg="mod">
          <ac:chgData name="Bean, Rebecca@DIR" userId="S::rbean@dir.ca.gov::127d5d30-ae9a-42ad-bb2c-58e8e8ac551a" providerId="AD" clId="Web-{C985A168-ABA2-4492-B9B8-C5FE79131584}" dt="2022-09-26T18:51:43.308" v="3130"/>
          <ac:picMkLst>
            <pc:docMk/>
            <pc:sldMk cId="3472399918" sldId="443"/>
            <ac:picMk id="3" creationId="{4AE24FFE-51B3-9E77-009D-280D498D52CE}"/>
          </ac:picMkLst>
        </pc:picChg>
      </pc:sldChg>
      <pc:sldChg chg="modSp">
        <pc:chgData name="Bean, Rebecca@DIR" userId="S::rbean@dir.ca.gov::127d5d30-ae9a-42ad-bb2c-58e8e8ac551a" providerId="AD" clId="Web-{C985A168-ABA2-4492-B9B8-C5FE79131584}" dt="2022-09-26T18:43:30.443" v="3104"/>
        <pc:sldMkLst>
          <pc:docMk/>
          <pc:sldMk cId="882764407" sldId="444"/>
        </pc:sldMkLst>
        <pc:picChg chg="mod">
          <ac:chgData name="Bean, Rebecca@DIR" userId="S::rbean@dir.ca.gov::127d5d30-ae9a-42ad-bb2c-58e8e8ac551a" providerId="AD" clId="Web-{C985A168-ABA2-4492-B9B8-C5FE79131584}" dt="2022-09-26T18:43:25.318" v="3103"/>
          <ac:picMkLst>
            <pc:docMk/>
            <pc:sldMk cId="882764407" sldId="444"/>
            <ac:picMk id="3" creationId="{7BDE8A4A-2C6E-8F8C-D124-0F2FA880E66E}"/>
          </ac:picMkLst>
        </pc:picChg>
        <pc:picChg chg="mod">
          <ac:chgData name="Bean, Rebecca@DIR" userId="S::rbean@dir.ca.gov::127d5d30-ae9a-42ad-bb2c-58e8e8ac551a" providerId="AD" clId="Web-{C985A168-ABA2-4492-B9B8-C5FE79131584}" dt="2022-09-26T18:43:30.443" v="3104"/>
          <ac:picMkLst>
            <pc:docMk/>
            <pc:sldMk cId="882764407" sldId="444"/>
            <ac:picMk id="8" creationId="{E80A339B-56AD-CA38-ADEF-A72EBF542977}"/>
          </ac:picMkLst>
        </pc:picChg>
      </pc:sldChg>
      <pc:sldChg chg="modSp del">
        <pc:chgData name="Bean, Rebecca@DIR" userId="S::rbean@dir.ca.gov::127d5d30-ae9a-42ad-bb2c-58e8e8ac551a" providerId="AD" clId="Web-{C985A168-ABA2-4492-B9B8-C5FE79131584}" dt="2022-09-26T18:11:32.919" v="3011"/>
        <pc:sldMkLst>
          <pc:docMk/>
          <pc:sldMk cId="2190314762" sldId="445"/>
        </pc:sldMkLst>
        <pc:spChg chg="mod">
          <ac:chgData name="Bean, Rebecca@DIR" userId="S::rbean@dir.ca.gov::127d5d30-ae9a-42ad-bb2c-58e8e8ac551a" providerId="AD" clId="Web-{C985A168-ABA2-4492-B9B8-C5FE79131584}" dt="2022-09-26T18:04:32.024" v="2822" actId="1076"/>
          <ac:spMkLst>
            <pc:docMk/>
            <pc:sldMk cId="2190314762" sldId="445"/>
            <ac:spMk id="10" creationId="{3DF4B20C-042B-6C88-3FAB-74DCEF3E2E6E}"/>
          </ac:spMkLst>
        </pc:spChg>
        <pc:spChg chg="mod">
          <ac:chgData name="Bean, Rebecca@DIR" userId="S::rbean@dir.ca.gov::127d5d30-ae9a-42ad-bb2c-58e8e8ac551a" providerId="AD" clId="Web-{C985A168-ABA2-4492-B9B8-C5FE79131584}" dt="2022-09-26T14:31:15.586" v="24" actId="1076"/>
          <ac:spMkLst>
            <pc:docMk/>
            <pc:sldMk cId="2190314762" sldId="445"/>
            <ac:spMk id="12" creationId="{2A52B51E-197C-09C9-C717-3F9590384A9D}"/>
          </ac:spMkLst>
        </pc:spChg>
      </pc:sldChg>
      <pc:sldChg chg="modSp">
        <pc:chgData name="Bean, Rebecca@DIR" userId="S::rbean@dir.ca.gov::127d5d30-ae9a-42ad-bb2c-58e8e8ac551a" providerId="AD" clId="Web-{C985A168-ABA2-4492-B9B8-C5FE79131584}" dt="2022-09-26T18:51:22.933" v="3128"/>
        <pc:sldMkLst>
          <pc:docMk/>
          <pc:sldMk cId="1242024129" sldId="446"/>
        </pc:sldMkLst>
        <pc:spChg chg="mod">
          <ac:chgData name="Bean, Rebecca@DIR" userId="S::rbean@dir.ca.gov::127d5d30-ae9a-42ad-bb2c-58e8e8ac551a" providerId="AD" clId="Web-{C985A168-ABA2-4492-B9B8-C5FE79131584}" dt="2022-09-26T15:48:08.614" v="410" actId="20577"/>
          <ac:spMkLst>
            <pc:docMk/>
            <pc:sldMk cId="1242024129" sldId="446"/>
            <ac:spMk id="8" creationId="{4114879D-F6DE-43A0-73C5-1BA198EE7451}"/>
          </ac:spMkLst>
        </pc:spChg>
        <pc:picChg chg="mod">
          <ac:chgData name="Bean, Rebecca@DIR" userId="S::rbean@dir.ca.gov::127d5d30-ae9a-42ad-bb2c-58e8e8ac551a" providerId="AD" clId="Web-{C985A168-ABA2-4492-B9B8-C5FE79131584}" dt="2022-09-26T18:51:03.385" v="3126"/>
          <ac:picMkLst>
            <pc:docMk/>
            <pc:sldMk cId="1242024129" sldId="446"/>
            <ac:picMk id="2" creationId="{85293CF3-3B32-634C-B8BE-1352658AFD0E}"/>
          </ac:picMkLst>
        </pc:picChg>
        <pc:picChg chg="mod">
          <ac:chgData name="Bean, Rebecca@DIR" userId="S::rbean@dir.ca.gov::127d5d30-ae9a-42ad-bb2c-58e8e8ac551a" providerId="AD" clId="Web-{C985A168-ABA2-4492-B9B8-C5FE79131584}" dt="2022-09-26T18:51:22.933" v="3128"/>
          <ac:picMkLst>
            <pc:docMk/>
            <pc:sldMk cId="1242024129" sldId="446"/>
            <ac:picMk id="3" creationId="{4AE24FFE-51B3-9E77-009D-280D498D52CE}"/>
          </ac:picMkLst>
        </pc:picChg>
      </pc:sldChg>
      <pc:sldChg chg="addSp delSp modSp">
        <pc:chgData name="Bean, Rebecca@DIR" userId="S::rbean@dir.ca.gov::127d5d30-ae9a-42ad-bb2c-58e8e8ac551a" providerId="AD" clId="Web-{C985A168-ABA2-4492-B9B8-C5FE79131584}" dt="2022-09-26T18:52:28.918" v="3137" actId="1076"/>
        <pc:sldMkLst>
          <pc:docMk/>
          <pc:sldMk cId="3114242003" sldId="448"/>
        </pc:sldMkLst>
        <pc:picChg chg="del">
          <ac:chgData name="Bean, Rebecca@DIR" userId="S::rbean@dir.ca.gov::127d5d30-ae9a-42ad-bb2c-58e8e8ac551a" providerId="AD" clId="Web-{C985A168-ABA2-4492-B9B8-C5FE79131584}" dt="2022-09-26T18:52:21.980" v="3136"/>
          <ac:picMkLst>
            <pc:docMk/>
            <pc:sldMk cId="3114242003" sldId="448"/>
            <ac:picMk id="3" creationId="{095385DF-CBB4-4AA5-2BC5-9B44DA3E9EE5}"/>
          </ac:picMkLst>
        </pc:picChg>
        <pc:picChg chg="add del mod">
          <ac:chgData name="Bean, Rebecca@DIR" userId="S::rbean@dir.ca.gov::127d5d30-ae9a-42ad-bb2c-58e8e8ac551a" providerId="AD" clId="Web-{C985A168-ABA2-4492-B9B8-C5FE79131584}" dt="2022-09-26T18:52:21.089" v="3135"/>
          <ac:picMkLst>
            <pc:docMk/>
            <pc:sldMk cId="3114242003" sldId="448"/>
            <ac:picMk id="5" creationId="{0A789F24-9696-2C4A-1D27-FF61657D87B1}"/>
          </ac:picMkLst>
        </pc:picChg>
        <pc:picChg chg="add mod">
          <ac:chgData name="Bean, Rebecca@DIR" userId="S::rbean@dir.ca.gov::127d5d30-ae9a-42ad-bb2c-58e8e8ac551a" providerId="AD" clId="Web-{C985A168-ABA2-4492-B9B8-C5FE79131584}" dt="2022-09-26T18:52:28.918" v="3137" actId="1076"/>
          <ac:picMkLst>
            <pc:docMk/>
            <pc:sldMk cId="3114242003" sldId="448"/>
            <ac:picMk id="11" creationId="{0E4F3025-D84C-5C53-DC9C-5CE5C57514B0}"/>
          </ac:picMkLst>
        </pc:picChg>
      </pc:sldChg>
      <pc:sldChg chg="addSp delSp modSp">
        <pc:chgData name="Bean, Rebecca@DIR" userId="S::rbean@dir.ca.gov::127d5d30-ae9a-42ad-bb2c-58e8e8ac551a" providerId="AD" clId="Web-{C985A168-ABA2-4492-B9B8-C5FE79131584}" dt="2022-09-26T16:08:53.379" v="634" actId="1076"/>
        <pc:sldMkLst>
          <pc:docMk/>
          <pc:sldMk cId="3613192593" sldId="452"/>
        </pc:sldMkLst>
        <pc:spChg chg="mod">
          <ac:chgData name="Bean, Rebecca@DIR" userId="S::rbean@dir.ca.gov::127d5d30-ae9a-42ad-bb2c-58e8e8ac551a" providerId="AD" clId="Web-{C985A168-ABA2-4492-B9B8-C5FE79131584}" dt="2022-09-26T16:08:53.379" v="634" actId="1076"/>
          <ac:spMkLst>
            <pc:docMk/>
            <pc:sldMk cId="3613192593" sldId="452"/>
            <ac:spMk id="9" creationId="{B1A8D45B-8430-BFE3-6F24-CCED56E132C4}"/>
          </ac:spMkLst>
        </pc:spChg>
        <pc:picChg chg="del mod">
          <ac:chgData name="Bean, Rebecca@DIR" userId="S::rbean@dir.ca.gov::127d5d30-ae9a-42ad-bb2c-58e8e8ac551a" providerId="AD" clId="Web-{C985A168-ABA2-4492-B9B8-C5FE79131584}" dt="2022-09-26T15:56:24.026" v="446"/>
          <ac:picMkLst>
            <pc:docMk/>
            <pc:sldMk cId="3613192593" sldId="452"/>
            <ac:picMk id="3" creationId="{E0F285BC-9187-AF9C-7DC3-7494F5281F37}"/>
          </ac:picMkLst>
        </pc:picChg>
        <pc:picChg chg="add del mod">
          <ac:chgData name="Bean, Rebecca@DIR" userId="S::rbean@dir.ca.gov::127d5d30-ae9a-42ad-bb2c-58e8e8ac551a" providerId="AD" clId="Web-{C985A168-ABA2-4492-B9B8-C5FE79131584}" dt="2022-09-26T15:53:02.368" v="433"/>
          <ac:picMkLst>
            <pc:docMk/>
            <pc:sldMk cId="3613192593" sldId="452"/>
            <ac:picMk id="5" creationId="{599CD485-7D82-6CF4-CAEA-062C0399FDC7}"/>
          </ac:picMkLst>
        </pc:picChg>
        <pc:picChg chg="add del">
          <ac:chgData name="Bean, Rebecca@DIR" userId="S::rbean@dir.ca.gov::127d5d30-ae9a-42ad-bb2c-58e8e8ac551a" providerId="AD" clId="Web-{C985A168-ABA2-4492-B9B8-C5FE79131584}" dt="2022-09-26T15:55:44.760" v="443"/>
          <ac:picMkLst>
            <pc:docMk/>
            <pc:sldMk cId="3613192593" sldId="452"/>
            <ac:picMk id="7" creationId="{6B36DC9F-BFD9-0A8F-435F-1474BA71B492}"/>
          </ac:picMkLst>
        </pc:picChg>
        <pc:picChg chg="add mod ord modCrop">
          <ac:chgData name="Bean, Rebecca@DIR" userId="S::rbean@dir.ca.gov::127d5d30-ae9a-42ad-bb2c-58e8e8ac551a" providerId="AD" clId="Web-{C985A168-ABA2-4492-B9B8-C5FE79131584}" dt="2022-09-26T16:05:10.095" v="558"/>
          <ac:picMkLst>
            <pc:docMk/>
            <pc:sldMk cId="3613192593" sldId="452"/>
            <ac:picMk id="8" creationId="{1C8C9E43-95D7-ADCF-EABD-65A7E234A40A}"/>
          </ac:picMkLst>
        </pc:picChg>
      </pc:sldChg>
      <pc:sldChg chg="addSp delSp modSp">
        <pc:chgData name="Bean, Rebecca@DIR" userId="S::rbean@dir.ca.gov::127d5d30-ae9a-42ad-bb2c-58e8e8ac551a" providerId="AD" clId="Web-{C985A168-ABA2-4492-B9B8-C5FE79131584}" dt="2022-09-26T16:15:39.352" v="679" actId="20577"/>
        <pc:sldMkLst>
          <pc:docMk/>
          <pc:sldMk cId="174893515" sldId="453"/>
        </pc:sldMkLst>
        <pc:spChg chg="mod">
          <ac:chgData name="Bean, Rebecca@DIR" userId="S::rbean@dir.ca.gov::127d5d30-ae9a-42ad-bb2c-58e8e8ac551a" providerId="AD" clId="Web-{C985A168-ABA2-4492-B9B8-C5FE79131584}" dt="2022-09-26T16:15:39.352" v="679" actId="20577"/>
          <ac:spMkLst>
            <pc:docMk/>
            <pc:sldMk cId="174893515" sldId="453"/>
            <ac:spMk id="7" creationId="{E10FFC83-6572-4D44-9560-876A302AAA14}"/>
          </ac:spMkLst>
        </pc:spChg>
        <pc:picChg chg="del mod">
          <ac:chgData name="Bean, Rebecca@DIR" userId="S::rbean@dir.ca.gov::127d5d30-ae9a-42ad-bb2c-58e8e8ac551a" providerId="AD" clId="Web-{C985A168-ABA2-4492-B9B8-C5FE79131584}" dt="2022-09-26T16:15:01.680" v="672"/>
          <ac:picMkLst>
            <pc:docMk/>
            <pc:sldMk cId="174893515" sldId="453"/>
            <ac:picMk id="3" creationId="{2765F99D-5E81-6694-1CE3-0A1AC9A6C5C8}"/>
          </ac:picMkLst>
        </pc:picChg>
        <pc:picChg chg="add del mod">
          <ac:chgData name="Bean, Rebecca@DIR" userId="S::rbean@dir.ca.gov::127d5d30-ae9a-42ad-bb2c-58e8e8ac551a" providerId="AD" clId="Web-{C985A168-ABA2-4492-B9B8-C5FE79131584}" dt="2022-09-26T16:12:05.178" v="661"/>
          <ac:picMkLst>
            <pc:docMk/>
            <pc:sldMk cId="174893515" sldId="453"/>
            <ac:picMk id="5" creationId="{D2C5E701-C05B-E382-2084-E188C7A20510}"/>
          </ac:picMkLst>
        </pc:picChg>
        <pc:picChg chg="add del mod">
          <ac:chgData name="Bean, Rebecca@DIR" userId="S::rbean@dir.ca.gov::127d5d30-ae9a-42ad-bb2c-58e8e8ac551a" providerId="AD" clId="Web-{C985A168-ABA2-4492-B9B8-C5FE79131584}" dt="2022-09-26T16:11:09.568" v="658"/>
          <ac:picMkLst>
            <pc:docMk/>
            <pc:sldMk cId="174893515" sldId="453"/>
            <ac:picMk id="8" creationId="{5E588FEA-2818-07C5-C012-5E2ADB6F939A}"/>
          </ac:picMkLst>
        </pc:picChg>
        <pc:picChg chg="add mod modCrop">
          <ac:chgData name="Bean, Rebecca@DIR" userId="S::rbean@dir.ca.gov::127d5d30-ae9a-42ad-bb2c-58e8e8ac551a" providerId="AD" clId="Web-{C985A168-ABA2-4492-B9B8-C5FE79131584}" dt="2022-09-26T16:15:13.149" v="674"/>
          <ac:picMkLst>
            <pc:docMk/>
            <pc:sldMk cId="174893515" sldId="453"/>
            <ac:picMk id="9" creationId="{EBBD8FAF-1C83-6B59-1933-5E5FF1BF49AC}"/>
          </ac:picMkLst>
        </pc:picChg>
        <pc:picChg chg="add del mod">
          <ac:chgData name="Bean, Rebecca@DIR" userId="S::rbean@dir.ca.gov::127d5d30-ae9a-42ad-bb2c-58e8e8ac551a" providerId="AD" clId="Web-{C985A168-ABA2-4492-B9B8-C5FE79131584}" dt="2022-09-26T16:14:16.351" v="669"/>
          <ac:picMkLst>
            <pc:docMk/>
            <pc:sldMk cId="174893515" sldId="453"/>
            <ac:picMk id="11" creationId="{211EF398-994F-19DB-63F0-0FC32CE3441E}"/>
          </ac:picMkLst>
        </pc:picChg>
      </pc:sldChg>
      <pc:sldChg chg="addSp delSp modSp">
        <pc:chgData name="Bean, Rebecca@DIR" userId="S::rbean@dir.ca.gov::127d5d30-ae9a-42ad-bb2c-58e8e8ac551a" providerId="AD" clId="Web-{C985A168-ABA2-4492-B9B8-C5FE79131584}" dt="2022-09-26T16:17:58.291" v="691" actId="1076"/>
        <pc:sldMkLst>
          <pc:docMk/>
          <pc:sldMk cId="3082175069" sldId="455"/>
        </pc:sldMkLst>
        <pc:spChg chg="mod">
          <ac:chgData name="Bean, Rebecca@DIR" userId="S::rbean@dir.ca.gov::127d5d30-ae9a-42ad-bb2c-58e8e8ac551a" providerId="AD" clId="Web-{C985A168-ABA2-4492-B9B8-C5FE79131584}" dt="2022-09-26T16:17:14.353" v="684" actId="1076"/>
          <ac:spMkLst>
            <pc:docMk/>
            <pc:sldMk cId="3082175069" sldId="455"/>
            <ac:spMk id="2" creationId="{00000000-0000-0000-0000-000000000000}"/>
          </ac:spMkLst>
        </pc:spChg>
        <pc:spChg chg="add del">
          <ac:chgData name="Bean, Rebecca@DIR" userId="S::rbean@dir.ca.gov::127d5d30-ae9a-42ad-bb2c-58e8e8ac551a" providerId="AD" clId="Web-{C985A168-ABA2-4492-B9B8-C5FE79131584}" dt="2022-09-26T16:17:05.275" v="682"/>
          <ac:spMkLst>
            <pc:docMk/>
            <pc:sldMk cId="3082175069" sldId="455"/>
            <ac:spMk id="9" creationId="{36902A28-2D83-4AE5-F81D-5808B3E9010D}"/>
          </ac:spMkLst>
        </pc:spChg>
        <pc:spChg chg="add del">
          <ac:chgData name="Bean, Rebecca@DIR" userId="S::rbean@dir.ca.gov::127d5d30-ae9a-42ad-bb2c-58e8e8ac551a" providerId="AD" clId="Web-{C985A168-ABA2-4492-B9B8-C5FE79131584}" dt="2022-09-26T16:17:17.635" v="685"/>
          <ac:spMkLst>
            <pc:docMk/>
            <pc:sldMk cId="3082175069" sldId="455"/>
            <ac:spMk id="11" creationId="{6DCB3837-0831-E93D-7D85-F4E6A433E7FD}"/>
          </ac:spMkLst>
        </pc:spChg>
        <pc:picChg chg="add del mod">
          <ac:chgData name="Bean, Rebecca@DIR" userId="S::rbean@dir.ca.gov::127d5d30-ae9a-42ad-bb2c-58e8e8ac551a" providerId="AD" clId="Web-{C985A168-ABA2-4492-B9B8-C5FE79131584}" dt="2022-09-26T16:17:46.229" v="689"/>
          <ac:picMkLst>
            <pc:docMk/>
            <pc:sldMk cId="3082175069" sldId="455"/>
            <ac:picMk id="5" creationId="{ADD053B8-8C73-22D8-3AE0-FF57ACDE7126}"/>
          </ac:picMkLst>
        </pc:picChg>
        <pc:picChg chg="mod">
          <ac:chgData name="Bean, Rebecca@DIR" userId="S::rbean@dir.ca.gov::127d5d30-ae9a-42ad-bb2c-58e8e8ac551a" providerId="AD" clId="Web-{C985A168-ABA2-4492-B9B8-C5FE79131584}" dt="2022-09-26T16:17:58.291" v="691" actId="1076"/>
          <ac:picMkLst>
            <pc:docMk/>
            <pc:sldMk cId="3082175069" sldId="455"/>
            <ac:picMk id="6" creationId="{0394BC5A-4556-6E49-DB2E-E5C307ED02EF}"/>
          </ac:picMkLst>
        </pc:picChg>
      </pc:sldChg>
      <pc:sldChg chg="modSp">
        <pc:chgData name="Bean, Rebecca@DIR" userId="S::rbean@dir.ca.gov::127d5d30-ae9a-42ad-bb2c-58e8e8ac551a" providerId="AD" clId="Web-{C985A168-ABA2-4492-B9B8-C5FE79131584}" dt="2022-09-26T15:47:33.286" v="403" actId="20577"/>
        <pc:sldMkLst>
          <pc:docMk/>
          <pc:sldMk cId="3666116400" sldId="458"/>
        </pc:sldMkLst>
        <pc:spChg chg="mod">
          <ac:chgData name="Bean, Rebecca@DIR" userId="S::rbean@dir.ca.gov::127d5d30-ae9a-42ad-bb2c-58e8e8ac551a" providerId="AD" clId="Web-{C985A168-ABA2-4492-B9B8-C5FE79131584}" dt="2022-09-26T15:47:33.286" v="403" actId="20577"/>
          <ac:spMkLst>
            <pc:docMk/>
            <pc:sldMk cId="3666116400" sldId="458"/>
            <ac:spMk id="10" creationId="{95CBB41E-88FB-934E-1167-2B47998FFEEA}"/>
          </ac:spMkLst>
        </pc:spChg>
      </pc:sldChg>
      <pc:sldChg chg="modSp">
        <pc:chgData name="Bean, Rebecca@DIR" userId="S::rbean@dir.ca.gov::127d5d30-ae9a-42ad-bb2c-58e8e8ac551a" providerId="AD" clId="Web-{C985A168-ABA2-4492-B9B8-C5FE79131584}" dt="2022-09-26T15:48:26.083" v="422"/>
        <pc:sldMkLst>
          <pc:docMk/>
          <pc:sldMk cId="2080265566" sldId="459"/>
        </pc:sldMkLst>
        <pc:spChg chg="mod">
          <ac:chgData name="Bean, Rebecca@DIR" userId="S::rbean@dir.ca.gov::127d5d30-ae9a-42ad-bb2c-58e8e8ac551a" providerId="AD" clId="Web-{C985A168-ABA2-4492-B9B8-C5FE79131584}" dt="2022-09-26T15:48:26.083" v="422"/>
          <ac:spMkLst>
            <pc:docMk/>
            <pc:sldMk cId="2080265566" sldId="459"/>
            <ac:spMk id="12" creationId="{3DCCF6EA-1D6E-4C85-88D0-D935B5446378}"/>
          </ac:spMkLst>
        </pc:spChg>
      </pc:sldChg>
      <pc:sldChg chg="addSp delSp modSp">
        <pc:chgData name="Bean, Rebecca@DIR" userId="S::rbean@dir.ca.gov::127d5d30-ae9a-42ad-bb2c-58e8e8ac551a" providerId="AD" clId="Web-{C985A168-ABA2-4492-B9B8-C5FE79131584}" dt="2022-09-26T16:09:45.239" v="645" actId="1076"/>
        <pc:sldMkLst>
          <pc:docMk/>
          <pc:sldMk cId="34251221" sldId="461"/>
        </pc:sldMkLst>
        <pc:spChg chg="del mod">
          <ac:chgData name="Bean, Rebecca@DIR" userId="S::rbean@dir.ca.gov::127d5d30-ae9a-42ad-bb2c-58e8e8ac551a" providerId="AD" clId="Web-{C985A168-ABA2-4492-B9B8-C5FE79131584}" dt="2022-09-26T16:01:15.795" v="469"/>
          <ac:spMkLst>
            <pc:docMk/>
            <pc:sldMk cId="34251221" sldId="461"/>
            <ac:spMk id="9" creationId="{B1A8D45B-8430-BFE3-6F24-CCED56E132C4}"/>
          </ac:spMkLst>
        </pc:spChg>
        <pc:spChg chg="add mod">
          <ac:chgData name="Bean, Rebecca@DIR" userId="S::rbean@dir.ca.gov::127d5d30-ae9a-42ad-bb2c-58e8e8ac551a" providerId="AD" clId="Web-{C985A168-ABA2-4492-B9B8-C5FE79131584}" dt="2022-09-26T16:09:45.239" v="645" actId="1076"/>
          <ac:spMkLst>
            <pc:docMk/>
            <pc:sldMk cId="34251221" sldId="461"/>
            <ac:spMk id="12" creationId="{A23CB3BF-442B-D8AD-538C-DEC5810FFE1B}"/>
          </ac:spMkLst>
        </pc:spChg>
        <pc:spChg chg="add del mod">
          <ac:chgData name="Bean, Rebecca@DIR" userId="S::rbean@dir.ca.gov::127d5d30-ae9a-42ad-bb2c-58e8e8ac551a" providerId="AD" clId="Web-{C985A168-ABA2-4492-B9B8-C5FE79131584}" dt="2022-09-26T16:04:10.688" v="518"/>
          <ac:spMkLst>
            <pc:docMk/>
            <pc:sldMk cId="34251221" sldId="461"/>
            <ac:spMk id="14" creationId="{AD4EAF13-0A8E-6951-C6C7-DDD416EDE95E}"/>
          </ac:spMkLst>
        </pc:spChg>
        <pc:picChg chg="del mod">
          <ac:chgData name="Bean, Rebecca@DIR" userId="S::rbean@dir.ca.gov::127d5d30-ae9a-42ad-bb2c-58e8e8ac551a" providerId="AD" clId="Web-{C985A168-ABA2-4492-B9B8-C5FE79131584}" dt="2022-09-26T15:57:52.402" v="453"/>
          <ac:picMkLst>
            <pc:docMk/>
            <pc:sldMk cId="34251221" sldId="461"/>
            <ac:picMk id="5" creationId="{6C65BCAC-50DC-317C-403F-D5AB45103E15}"/>
          </ac:picMkLst>
        </pc:picChg>
        <pc:picChg chg="add del">
          <ac:chgData name="Bean, Rebecca@DIR" userId="S::rbean@dir.ca.gov::127d5d30-ae9a-42ad-bb2c-58e8e8ac551a" providerId="AD" clId="Web-{C985A168-ABA2-4492-B9B8-C5FE79131584}" dt="2022-09-26T15:54:46.291" v="435"/>
          <ac:picMkLst>
            <pc:docMk/>
            <pc:sldMk cId="34251221" sldId="461"/>
            <ac:picMk id="6" creationId="{54B8CC1A-43E9-108C-943D-501EAAE73E9A}"/>
          </ac:picMkLst>
        </pc:picChg>
        <pc:picChg chg="add mod modCrop">
          <ac:chgData name="Bean, Rebecca@DIR" userId="S::rbean@dir.ca.gov::127d5d30-ae9a-42ad-bb2c-58e8e8ac551a" providerId="AD" clId="Web-{C985A168-ABA2-4492-B9B8-C5FE79131584}" dt="2022-09-26T15:58:35.106" v="460"/>
          <ac:picMkLst>
            <pc:docMk/>
            <pc:sldMk cId="34251221" sldId="461"/>
            <ac:picMk id="8" creationId="{3E5BA7E3-0AED-1A1E-1C35-157D5E75A3B2}"/>
          </ac:picMkLst>
        </pc:picChg>
        <pc:picChg chg="add mod ord modCrop">
          <ac:chgData name="Bean, Rebecca@DIR" userId="S::rbean@dir.ca.gov::127d5d30-ae9a-42ad-bb2c-58e8e8ac551a" providerId="AD" clId="Web-{C985A168-ABA2-4492-B9B8-C5FE79131584}" dt="2022-09-26T15:58:48.919" v="461" actId="1076"/>
          <ac:picMkLst>
            <pc:docMk/>
            <pc:sldMk cId="34251221" sldId="461"/>
            <ac:picMk id="10" creationId="{1F1A8F51-FF02-83D2-93BF-55CAF8595A57}"/>
          </ac:picMkLst>
        </pc:picChg>
      </pc:sldChg>
      <pc:sldChg chg="modSp">
        <pc:chgData name="Bean, Rebecca@DIR" userId="S::rbean@dir.ca.gov::127d5d30-ae9a-42ad-bb2c-58e8e8ac551a" providerId="AD" clId="Web-{C985A168-ABA2-4492-B9B8-C5FE79131584}" dt="2022-09-26T18:53:15.731" v="3139"/>
        <pc:sldMkLst>
          <pc:docMk/>
          <pc:sldMk cId="704284169" sldId="474"/>
        </pc:sldMkLst>
        <pc:spChg chg="mod">
          <ac:chgData name="Bean, Rebecca@DIR" userId="S::rbean@dir.ca.gov::127d5d30-ae9a-42ad-bb2c-58e8e8ac551a" providerId="AD" clId="Web-{C985A168-ABA2-4492-B9B8-C5FE79131584}" dt="2022-09-26T18:53:15.731" v="3139"/>
          <ac:spMkLst>
            <pc:docMk/>
            <pc:sldMk cId="704284169" sldId="474"/>
            <ac:spMk id="8" creationId="{8D7BA83B-EA7C-75AE-2955-58479F532CC2}"/>
          </ac:spMkLst>
        </pc:spChg>
      </pc:sldChg>
      <pc:sldChg chg="addSp delSp modSp">
        <pc:chgData name="Bean, Rebecca@DIR" userId="S::rbean@dir.ca.gov::127d5d30-ae9a-42ad-bb2c-58e8e8ac551a" providerId="AD" clId="Web-{C985A168-ABA2-4492-B9B8-C5FE79131584}" dt="2022-09-26T18:42:23.614" v="3100"/>
        <pc:sldMkLst>
          <pc:docMk/>
          <pc:sldMk cId="2133769392" sldId="475"/>
        </pc:sldMkLst>
        <pc:spChg chg="add mod">
          <ac:chgData name="Bean, Rebecca@DIR" userId="S::rbean@dir.ca.gov::127d5d30-ae9a-42ad-bb2c-58e8e8ac551a" providerId="AD" clId="Web-{C985A168-ABA2-4492-B9B8-C5FE79131584}" dt="2022-09-26T18:42:01.692" v="3098" actId="20577"/>
          <ac:spMkLst>
            <pc:docMk/>
            <pc:sldMk cId="2133769392" sldId="475"/>
            <ac:spMk id="3" creationId="{B3D3F492-AA6E-38C2-2D8F-BB205357B3E0}"/>
          </ac:spMkLst>
        </pc:spChg>
        <pc:spChg chg="del mod">
          <ac:chgData name="Bean, Rebecca@DIR" userId="S::rbean@dir.ca.gov::127d5d30-ae9a-42ad-bb2c-58e8e8ac551a" providerId="AD" clId="Web-{C985A168-ABA2-4492-B9B8-C5FE79131584}" dt="2022-09-26T18:41:09.566" v="3090"/>
          <ac:spMkLst>
            <pc:docMk/>
            <pc:sldMk cId="2133769392" sldId="475"/>
            <ac:spMk id="8" creationId="{4114879D-F6DE-43A0-73C5-1BA198EE7451}"/>
          </ac:spMkLst>
        </pc:spChg>
        <pc:picChg chg="mod modCrop">
          <ac:chgData name="Bean, Rebecca@DIR" userId="S::rbean@dir.ca.gov::127d5d30-ae9a-42ad-bb2c-58e8e8ac551a" providerId="AD" clId="Web-{C985A168-ABA2-4492-B9B8-C5FE79131584}" dt="2022-09-26T18:42:23.614" v="3100"/>
          <ac:picMkLst>
            <pc:docMk/>
            <pc:sldMk cId="2133769392" sldId="475"/>
            <ac:picMk id="5" creationId="{7407EDCE-2383-4550-A9A2-96CCBEB0F881}"/>
          </ac:picMkLst>
        </pc:picChg>
      </pc:sldChg>
      <pc:sldChg chg="modSp del">
        <pc:chgData name="Bean, Rebecca@DIR" userId="S::rbean@dir.ca.gov::127d5d30-ae9a-42ad-bb2c-58e8e8ac551a" providerId="AD" clId="Web-{C985A168-ABA2-4492-B9B8-C5FE79131584}" dt="2022-09-26T18:41:43.364" v="3094"/>
        <pc:sldMkLst>
          <pc:docMk/>
          <pc:sldMk cId="4113950283" sldId="476"/>
        </pc:sldMkLst>
        <pc:spChg chg="mod">
          <ac:chgData name="Bean, Rebecca@DIR" userId="S::rbean@dir.ca.gov::127d5d30-ae9a-42ad-bb2c-58e8e8ac551a" providerId="AD" clId="Web-{C985A168-ABA2-4492-B9B8-C5FE79131584}" dt="2022-09-26T15:48:13.802" v="413" actId="20577"/>
          <ac:spMkLst>
            <pc:docMk/>
            <pc:sldMk cId="4113950283" sldId="476"/>
            <ac:spMk id="8" creationId="{4114879D-F6DE-43A0-73C5-1BA198EE7451}"/>
          </ac:spMkLst>
        </pc:spChg>
        <pc:picChg chg="mod modCrop">
          <ac:chgData name="Bean, Rebecca@DIR" userId="S::rbean@dir.ca.gov::127d5d30-ae9a-42ad-bb2c-58e8e8ac551a" providerId="AD" clId="Web-{C985A168-ABA2-4492-B9B8-C5FE79131584}" dt="2022-09-26T18:39:49.503" v="3089"/>
          <ac:picMkLst>
            <pc:docMk/>
            <pc:sldMk cId="4113950283" sldId="476"/>
            <ac:picMk id="7" creationId="{1910E56C-49CC-7339-F61C-F627A5D4076C}"/>
          </ac:picMkLst>
        </pc:picChg>
      </pc:sldChg>
      <pc:sldChg chg="addSp delSp modSp">
        <pc:chgData name="Bean, Rebecca@DIR" userId="S::rbean@dir.ca.gov::127d5d30-ae9a-42ad-bb2c-58e8e8ac551a" providerId="AD" clId="Web-{C985A168-ABA2-4492-B9B8-C5FE79131584}" dt="2022-09-26T18:39:24.424" v="3087"/>
        <pc:sldMkLst>
          <pc:docMk/>
          <pc:sldMk cId="2901325587" sldId="477"/>
        </pc:sldMkLst>
        <pc:spChg chg="add mod ord">
          <ac:chgData name="Bean, Rebecca@DIR" userId="S::rbean@dir.ca.gov::127d5d30-ae9a-42ad-bb2c-58e8e8ac551a" providerId="AD" clId="Web-{C985A168-ABA2-4492-B9B8-C5FE79131584}" dt="2022-09-26T15:37:23.575" v="311" actId="20577"/>
          <ac:spMkLst>
            <pc:docMk/>
            <pc:sldMk cId="2901325587" sldId="477"/>
            <ac:spMk id="5" creationId="{4F9902DA-1EAE-94B4-936E-133FB68C4706}"/>
          </ac:spMkLst>
        </pc:spChg>
        <pc:spChg chg="mod">
          <ac:chgData name="Bean, Rebecca@DIR" userId="S::rbean@dir.ca.gov::127d5d30-ae9a-42ad-bb2c-58e8e8ac551a" providerId="AD" clId="Web-{C985A168-ABA2-4492-B9B8-C5FE79131584}" dt="2022-09-26T15:11:42.792" v="152" actId="20577"/>
          <ac:spMkLst>
            <pc:docMk/>
            <pc:sldMk cId="2901325587" sldId="477"/>
            <ac:spMk id="6" creationId="{6EA9BE78-0D83-9300-C50A-484FA07B76A2}"/>
          </ac:spMkLst>
        </pc:spChg>
        <pc:spChg chg="del mod">
          <ac:chgData name="Bean, Rebecca@DIR" userId="S::rbean@dir.ca.gov::127d5d30-ae9a-42ad-bb2c-58e8e8ac551a" providerId="AD" clId="Web-{C985A168-ABA2-4492-B9B8-C5FE79131584}" dt="2022-09-26T15:28:52.835" v="195"/>
          <ac:spMkLst>
            <pc:docMk/>
            <pc:sldMk cId="2901325587" sldId="477"/>
            <ac:spMk id="8" creationId="{4114879D-F6DE-43A0-73C5-1BA198EE7451}"/>
          </ac:spMkLst>
        </pc:spChg>
        <pc:picChg chg="del mod modCrop">
          <ac:chgData name="Bean, Rebecca@DIR" userId="S::rbean@dir.ca.gov::127d5d30-ae9a-42ad-bb2c-58e8e8ac551a" providerId="AD" clId="Web-{C985A168-ABA2-4492-B9B8-C5FE79131584}" dt="2022-09-26T15:33:53.260" v="204"/>
          <ac:picMkLst>
            <pc:docMk/>
            <pc:sldMk cId="2901325587" sldId="477"/>
            <ac:picMk id="3" creationId="{4AE24FFE-51B3-9E77-009D-280D498D52CE}"/>
          </ac:picMkLst>
        </pc:picChg>
        <pc:picChg chg="add mod ord modCrop">
          <ac:chgData name="Bean, Rebecca@DIR" userId="S::rbean@dir.ca.gov::127d5d30-ae9a-42ad-bb2c-58e8e8ac551a" providerId="AD" clId="Web-{C985A168-ABA2-4492-B9B8-C5FE79131584}" dt="2022-09-26T18:39:24.424" v="3087"/>
          <ac:picMkLst>
            <pc:docMk/>
            <pc:sldMk cId="2901325587" sldId="477"/>
            <ac:picMk id="7" creationId="{38FE8037-A992-E564-C142-C57497F0381E}"/>
          </ac:picMkLst>
        </pc:picChg>
      </pc:sldChg>
      <pc:sldChg chg="del">
        <pc:chgData name="Bean, Rebecca@DIR" userId="S::rbean@dir.ca.gov::127d5d30-ae9a-42ad-bb2c-58e8e8ac551a" providerId="AD" clId="Web-{C985A168-ABA2-4492-B9B8-C5FE79131584}" dt="2022-09-26T15:37:26.372" v="312"/>
        <pc:sldMkLst>
          <pc:docMk/>
          <pc:sldMk cId="3849756357" sldId="478"/>
        </pc:sldMkLst>
      </pc:sldChg>
      <pc:sldChg chg="del">
        <pc:chgData name="Bean, Rebecca@DIR" userId="S::rbean@dir.ca.gov::127d5d30-ae9a-42ad-bb2c-58e8e8ac551a" providerId="AD" clId="Web-{C985A168-ABA2-4492-B9B8-C5FE79131584}" dt="2022-09-26T15:37:28.779" v="313"/>
        <pc:sldMkLst>
          <pc:docMk/>
          <pc:sldMk cId="2282291511" sldId="479"/>
        </pc:sldMkLst>
      </pc:sldChg>
      <pc:sldChg chg="del">
        <pc:chgData name="Bean, Rebecca@DIR" userId="S::rbean@dir.ca.gov::127d5d30-ae9a-42ad-bb2c-58e8e8ac551a" providerId="AD" clId="Web-{C985A168-ABA2-4492-B9B8-C5FE79131584}" dt="2022-09-26T15:37:33.138" v="314"/>
        <pc:sldMkLst>
          <pc:docMk/>
          <pc:sldMk cId="23621539" sldId="480"/>
        </pc:sldMkLst>
      </pc:sldChg>
      <pc:sldChg chg="addSp delSp modSp">
        <pc:chgData name="Bean, Rebecca@DIR" userId="S::rbean@dir.ca.gov::127d5d30-ae9a-42ad-bb2c-58e8e8ac551a" providerId="AD" clId="Web-{C985A168-ABA2-4492-B9B8-C5FE79131584}" dt="2022-09-26T18:39:01.080" v="3085"/>
        <pc:sldMkLst>
          <pc:docMk/>
          <pc:sldMk cId="3692654566" sldId="481"/>
        </pc:sldMkLst>
        <pc:spChg chg="add mod ord">
          <ac:chgData name="Bean, Rebecca@DIR" userId="S::rbean@dir.ca.gov::127d5d30-ae9a-42ad-bb2c-58e8e8ac551a" providerId="AD" clId="Web-{C985A168-ABA2-4492-B9B8-C5FE79131584}" dt="2022-09-26T17:18:20.209" v="1265" actId="20577"/>
          <ac:spMkLst>
            <pc:docMk/>
            <pc:sldMk cId="3692654566" sldId="481"/>
            <ac:spMk id="3" creationId="{5BFA43DA-E04C-E207-660D-34769CBB35B7}"/>
          </ac:spMkLst>
        </pc:spChg>
        <pc:spChg chg="del mod">
          <ac:chgData name="Bean, Rebecca@DIR" userId="S::rbean@dir.ca.gov::127d5d30-ae9a-42ad-bb2c-58e8e8ac551a" providerId="AD" clId="Web-{C985A168-ABA2-4492-B9B8-C5FE79131584}" dt="2022-09-26T16:27:13.220" v="790"/>
          <ac:spMkLst>
            <pc:docMk/>
            <pc:sldMk cId="3692654566" sldId="481"/>
            <ac:spMk id="8" creationId="{4114879D-F6DE-43A0-73C5-1BA198EE7451}"/>
          </ac:spMkLst>
        </pc:spChg>
        <pc:spChg chg="add del">
          <ac:chgData name="Bean, Rebecca@DIR" userId="S::rbean@dir.ca.gov::127d5d30-ae9a-42ad-bb2c-58e8e8ac551a" providerId="AD" clId="Web-{C985A168-ABA2-4492-B9B8-C5FE79131584}" dt="2022-09-26T16:45:54.686" v="858"/>
          <ac:spMkLst>
            <pc:docMk/>
            <pc:sldMk cId="3692654566" sldId="481"/>
            <ac:spMk id="9" creationId="{73428D1D-4305-8D82-2E6F-53CF43679AC4}"/>
          </ac:spMkLst>
        </pc:spChg>
        <pc:spChg chg="add del mod">
          <ac:chgData name="Bean, Rebecca@DIR" userId="S::rbean@dir.ca.gov::127d5d30-ae9a-42ad-bb2c-58e8e8ac551a" providerId="AD" clId="Web-{C985A168-ABA2-4492-B9B8-C5FE79131584}" dt="2022-09-26T17:17:18.505" v="1239"/>
          <ac:spMkLst>
            <pc:docMk/>
            <pc:sldMk cId="3692654566" sldId="481"/>
            <ac:spMk id="11" creationId="{F8ECA9A1-BC15-4485-31C4-BC2E922B5FA9}"/>
          </ac:spMkLst>
        </pc:spChg>
        <pc:picChg chg="mod modCrop">
          <ac:chgData name="Bean, Rebecca@DIR" userId="S::rbean@dir.ca.gov::127d5d30-ae9a-42ad-bb2c-58e8e8ac551a" providerId="AD" clId="Web-{C985A168-ABA2-4492-B9B8-C5FE79131584}" dt="2022-09-26T18:39:01.080" v="3085"/>
          <ac:picMkLst>
            <pc:docMk/>
            <pc:sldMk cId="3692654566" sldId="481"/>
            <ac:picMk id="5" creationId="{A00DC0F6-9D5B-5F4D-41BF-AA2B0648A7AA}"/>
          </ac:picMkLst>
        </pc:picChg>
      </pc:sldChg>
      <pc:sldChg chg="addSp delSp modSp">
        <pc:chgData name="Bean, Rebecca@DIR" userId="S::rbean@dir.ca.gov::127d5d30-ae9a-42ad-bb2c-58e8e8ac551a" providerId="AD" clId="Web-{C985A168-ABA2-4492-B9B8-C5FE79131584}" dt="2022-09-26T18:38:42.440" v="3083"/>
        <pc:sldMkLst>
          <pc:docMk/>
          <pc:sldMk cId="2804599754" sldId="482"/>
        </pc:sldMkLst>
        <pc:spChg chg="add mod">
          <ac:chgData name="Bean, Rebecca@DIR" userId="S::rbean@dir.ca.gov::127d5d30-ae9a-42ad-bb2c-58e8e8ac551a" providerId="AD" clId="Web-{C985A168-ABA2-4492-B9B8-C5FE79131584}" dt="2022-09-26T17:25:04.714" v="1387" actId="20577"/>
          <ac:spMkLst>
            <pc:docMk/>
            <pc:sldMk cId="2804599754" sldId="482"/>
            <ac:spMk id="3" creationId="{03A049EB-499C-67AA-B279-765DDEBFBAD1}"/>
          </ac:spMkLst>
        </pc:spChg>
        <pc:spChg chg="del mod">
          <ac:chgData name="Bean, Rebecca@DIR" userId="S::rbean@dir.ca.gov::127d5d30-ae9a-42ad-bb2c-58e8e8ac551a" providerId="AD" clId="Web-{C985A168-ABA2-4492-B9B8-C5FE79131584}" dt="2022-09-26T17:15:37.770" v="1222"/>
          <ac:spMkLst>
            <pc:docMk/>
            <pc:sldMk cId="2804599754" sldId="482"/>
            <ac:spMk id="8" creationId="{4114879D-F6DE-43A0-73C5-1BA198EE7451}"/>
          </ac:spMkLst>
        </pc:spChg>
        <pc:picChg chg="mod modCrop">
          <ac:chgData name="Bean, Rebecca@DIR" userId="S::rbean@dir.ca.gov::127d5d30-ae9a-42ad-bb2c-58e8e8ac551a" providerId="AD" clId="Web-{C985A168-ABA2-4492-B9B8-C5FE79131584}" dt="2022-09-26T18:38:33.799" v="3082"/>
          <ac:picMkLst>
            <pc:docMk/>
            <pc:sldMk cId="2804599754" sldId="482"/>
            <ac:picMk id="5" creationId="{327FB6B3-D727-49A7-B9EC-5B859C2943BD}"/>
          </ac:picMkLst>
        </pc:picChg>
        <pc:picChg chg="add mod ord modCrop">
          <ac:chgData name="Bean, Rebecca@DIR" userId="S::rbean@dir.ca.gov::127d5d30-ae9a-42ad-bb2c-58e8e8ac551a" providerId="AD" clId="Web-{C985A168-ABA2-4492-B9B8-C5FE79131584}" dt="2022-09-26T18:38:42.440" v="3083"/>
          <ac:picMkLst>
            <pc:docMk/>
            <pc:sldMk cId="2804599754" sldId="482"/>
            <ac:picMk id="7" creationId="{577E68B7-1867-9517-DE26-F7B5F91C0CB3}"/>
          </ac:picMkLst>
        </pc:picChg>
      </pc:sldChg>
      <pc:sldChg chg="addSp delSp modSp">
        <pc:chgData name="Bean, Rebecca@DIR" userId="S::rbean@dir.ca.gov::127d5d30-ae9a-42ad-bb2c-58e8e8ac551a" providerId="AD" clId="Web-{C985A168-ABA2-4492-B9B8-C5FE79131584}" dt="2022-09-26T18:38:09.049" v="3079"/>
        <pc:sldMkLst>
          <pc:docMk/>
          <pc:sldMk cId="2873600816" sldId="483"/>
        </pc:sldMkLst>
        <pc:spChg chg="add mod">
          <ac:chgData name="Bean, Rebecca@DIR" userId="S::rbean@dir.ca.gov::127d5d30-ae9a-42ad-bb2c-58e8e8ac551a" providerId="AD" clId="Web-{C985A168-ABA2-4492-B9B8-C5FE79131584}" dt="2022-09-26T17:42:27.133" v="1884" actId="20577"/>
          <ac:spMkLst>
            <pc:docMk/>
            <pc:sldMk cId="2873600816" sldId="483"/>
            <ac:spMk id="3" creationId="{17C2291E-84D6-0BF0-FAE1-FD498DB0EF7B}"/>
          </ac:spMkLst>
        </pc:spChg>
        <pc:spChg chg="del mod">
          <ac:chgData name="Bean, Rebecca@DIR" userId="S::rbean@dir.ca.gov::127d5d30-ae9a-42ad-bb2c-58e8e8ac551a" providerId="AD" clId="Web-{C985A168-ABA2-4492-B9B8-C5FE79131584}" dt="2022-09-26T17:23:57.323" v="1335"/>
          <ac:spMkLst>
            <pc:docMk/>
            <pc:sldMk cId="2873600816" sldId="483"/>
            <ac:spMk id="8" creationId="{4114879D-F6DE-43A0-73C5-1BA198EE7451}"/>
          </ac:spMkLst>
        </pc:spChg>
        <pc:spChg chg="add del mod">
          <ac:chgData name="Bean, Rebecca@DIR" userId="S::rbean@dir.ca.gov::127d5d30-ae9a-42ad-bb2c-58e8e8ac551a" providerId="AD" clId="Web-{C985A168-ABA2-4492-B9B8-C5FE79131584}" dt="2022-09-26T17:29:38.092" v="1458"/>
          <ac:spMkLst>
            <pc:docMk/>
            <pc:sldMk cId="2873600816" sldId="483"/>
            <ac:spMk id="9" creationId="{4C8A611C-DF20-5C44-1425-4FC315F4C638}"/>
          </ac:spMkLst>
        </pc:spChg>
        <pc:picChg chg="mod modCrop">
          <ac:chgData name="Bean, Rebecca@DIR" userId="S::rbean@dir.ca.gov::127d5d30-ae9a-42ad-bb2c-58e8e8ac551a" providerId="AD" clId="Web-{C985A168-ABA2-4492-B9B8-C5FE79131584}" dt="2022-09-26T18:38:09.049" v="3079"/>
          <ac:picMkLst>
            <pc:docMk/>
            <pc:sldMk cId="2873600816" sldId="483"/>
            <ac:picMk id="5" creationId="{80F39DC7-B049-A2BF-43FF-A683B9265E8A}"/>
          </ac:picMkLst>
        </pc:picChg>
      </pc:sldChg>
      <pc:sldChg chg="addSp delSp modSp">
        <pc:chgData name="Bean, Rebecca@DIR" userId="S::rbean@dir.ca.gov::127d5d30-ae9a-42ad-bb2c-58e8e8ac551a" providerId="AD" clId="Web-{C985A168-ABA2-4492-B9B8-C5FE79131584}" dt="2022-09-26T18:37:47.923" v="3077"/>
        <pc:sldMkLst>
          <pc:docMk/>
          <pc:sldMk cId="4134853546" sldId="484"/>
        </pc:sldMkLst>
        <pc:spChg chg="add del mod">
          <ac:chgData name="Bean, Rebecca@DIR" userId="S::rbean@dir.ca.gov::127d5d30-ae9a-42ad-bb2c-58e8e8ac551a" providerId="AD" clId="Web-{C985A168-ABA2-4492-B9B8-C5FE79131584}" dt="2022-09-26T17:34:45.768" v="1643"/>
          <ac:spMkLst>
            <pc:docMk/>
            <pc:sldMk cId="4134853546" sldId="484"/>
            <ac:spMk id="3" creationId="{A95ABD97-C7E1-5290-1AAD-56A1D74F9C7C}"/>
          </ac:spMkLst>
        </pc:spChg>
        <pc:spChg chg="mod">
          <ac:chgData name="Bean, Rebecca@DIR" userId="S::rbean@dir.ca.gov::127d5d30-ae9a-42ad-bb2c-58e8e8ac551a" providerId="AD" clId="Web-{C985A168-ABA2-4492-B9B8-C5FE79131584}" dt="2022-09-26T17:47:27.793" v="2003" actId="20577"/>
          <ac:spMkLst>
            <pc:docMk/>
            <pc:sldMk cId="4134853546" sldId="484"/>
            <ac:spMk id="8" creationId="{4114879D-F6DE-43A0-73C5-1BA198EE7451}"/>
          </ac:spMkLst>
        </pc:spChg>
        <pc:picChg chg="add mod ord modCrop">
          <ac:chgData name="Bean, Rebecca@DIR" userId="S::rbean@dir.ca.gov::127d5d30-ae9a-42ad-bb2c-58e8e8ac551a" providerId="AD" clId="Web-{C985A168-ABA2-4492-B9B8-C5FE79131584}" dt="2022-09-26T18:37:31.220" v="3075"/>
          <ac:picMkLst>
            <pc:docMk/>
            <pc:sldMk cId="4134853546" sldId="484"/>
            <ac:picMk id="2" creationId="{60F3DDA3-85E8-E64D-3EE0-BFEABB71A677}"/>
          </ac:picMkLst>
        </pc:picChg>
        <pc:picChg chg="mod modCrop">
          <ac:chgData name="Bean, Rebecca@DIR" userId="S::rbean@dir.ca.gov::127d5d30-ae9a-42ad-bb2c-58e8e8ac551a" providerId="AD" clId="Web-{C985A168-ABA2-4492-B9B8-C5FE79131584}" dt="2022-09-26T18:37:47.923" v="3077"/>
          <ac:picMkLst>
            <pc:docMk/>
            <pc:sldMk cId="4134853546" sldId="484"/>
            <ac:picMk id="7" creationId="{44506847-B3AC-F24B-E12A-04F67D1FFBC7}"/>
          </ac:picMkLst>
        </pc:picChg>
        <pc:picChg chg="add del mod">
          <ac:chgData name="Bean, Rebecca@DIR" userId="S::rbean@dir.ca.gov::127d5d30-ae9a-42ad-bb2c-58e8e8ac551a" providerId="AD" clId="Web-{C985A168-ABA2-4492-B9B8-C5FE79131584}" dt="2022-09-26T17:38:48.599" v="1733"/>
          <ac:picMkLst>
            <pc:docMk/>
            <pc:sldMk cId="4134853546" sldId="484"/>
            <ac:picMk id="9" creationId="{8574076A-4A46-4F3E-43B8-9C594A66F1B4}"/>
          </ac:picMkLst>
        </pc:picChg>
      </pc:sldChg>
      <pc:sldChg chg="modSp">
        <pc:chgData name="Bean, Rebecca@DIR" userId="S::rbean@dir.ca.gov::127d5d30-ae9a-42ad-bb2c-58e8e8ac551a" providerId="AD" clId="Web-{C985A168-ABA2-4492-B9B8-C5FE79131584}" dt="2022-09-26T18:36:10.750" v="3069"/>
        <pc:sldMkLst>
          <pc:docMk/>
          <pc:sldMk cId="798187823" sldId="485"/>
        </pc:sldMkLst>
        <pc:spChg chg="mod">
          <ac:chgData name="Bean, Rebecca@DIR" userId="S::rbean@dir.ca.gov::127d5d30-ae9a-42ad-bb2c-58e8e8ac551a" providerId="AD" clId="Web-{C985A168-ABA2-4492-B9B8-C5FE79131584}" dt="2022-09-26T17:59:25.754" v="2544" actId="20577"/>
          <ac:spMkLst>
            <pc:docMk/>
            <pc:sldMk cId="798187823" sldId="485"/>
            <ac:spMk id="8" creationId="{4114879D-F6DE-43A0-73C5-1BA198EE7451}"/>
          </ac:spMkLst>
        </pc:spChg>
        <pc:picChg chg="mod modCrop">
          <ac:chgData name="Bean, Rebecca@DIR" userId="S::rbean@dir.ca.gov::127d5d30-ae9a-42ad-bb2c-58e8e8ac551a" providerId="AD" clId="Web-{C985A168-ABA2-4492-B9B8-C5FE79131584}" dt="2022-09-26T18:36:10.750" v="3069"/>
          <ac:picMkLst>
            <pc:docMk/>
            <pc:sldMk cId="798187823" sldId="485"/>
            <ac:picMk id="2" creationId="{27F03842-5A03-D5B2-D39A-A27FAB802440}"/>
          </ac:picMkLst>
        </pc:picChg>
      </pc:sldChg>
      <pc:sldChg chg="addSp modSp">
        <pc:chgData name="Bean, Rebecca@DIR" userId="S::rbean@dir.ca.gov::127d5d30-ae9a-42ad-bb2c-58e8e8ac551a" providerId="AD" clId="Web-{C985A168-ABA2-4492-B9B8-C5FE79131584}" dt="2022-09-26T18:35:49.906" v="3067"/>
        <pc:sldMkLst>
          <pc:docMk/>
          <pc:sldMk cId="80912677" sldId="486"/>
        </pc:sldMkLst>
        <pc:spChg chg="mod">
          <ac:chgData name="Bean, Rebecca@DIR" userId="S::rbean@dir.ca.gov::127d5d30-ae9a-42ad-bb2c-58e8e8ac551a" providerId="AD" clId="Web-{C985A168-ABA2-4492-B9B8-C5FE79131584}" dt="2022-09-26T18:04:02.680" v="2821" actId="20577"/>
          <ac:spMkLst>
            <pc:docMk/>
            <pc:sldMk cId="80912677" sldId="486"/>
            <ac:spMk id="8" creationId="{4114879D-F6DE-43A0-73C5-1BA198EE7451}"/>
          </ac:spMkLst>
        </pc:spChg>
        <pc:picChg chg="mod modCrop">
          <ac:chgData name="Bean, Rebecca@DIR" userId="S::rbean@dir.ca.gov::127d5d30-ae9a-42ad-bb2c-58e8e8ac551a" providerId="AD" clId="Web-{C985A168-ABA2-4492-B9B8-C5FE79131584}" dt="2022-09-26T18:35:43.094" v="3066"/>
          <ac:picMkLst>
            <pc:docMk/>
            <pc:sldMk cId="80912677" sldId="486"/>
            <ac:picMk id="2" creationId="{D2457E14-2075-F969-6627-FF08344530F0}"/>
          </ac:picMkLst>
        </pc:picChg>
        <pc:picChg chg="add mod modCrop">
          <ac:chgData name="Bean, Rebecca@DIR" userId="S::rbean@dir.ca.gov::127d5d30-ae9a-42ad-bb2c-58e8e8ac551a" providerId="AD" clId="Web-{C985A168-ABA2-4492-B9B8-C5FE79131584}" dt="2022-09-26T18:35:49.906" v="3067"/>
          <ac:picMkLst>
            <pc:docMk/>
            <pc:sldMk cId="80912677" sldId="486"/>
            <ac:picMk id="3" creationId="{3DF63D6A-7933-CC8B-F189-8A239ABE25CA}"/>
          </ac:picMkLst>
        </pc:picChg>
      </pc:sldChg>
      <pc:sldChg chg="addSp delSp modSp">
        <pc:chgData name="Bean, Rebecca@DIR" userId="S::rbean@dir.ca.gov::127d5d30-ae9a-42ad-bb2c-58e8e8ac551a" providerId="AD" clId="Web-{C985A168-ABA2-4492-B9B8-C5FE79131584}" dt="2022-09-26T18:34:39.687" v="3061"/>
        <pc:sldMkLst>
          <pc:docMk/>
          <pc:sldMk cId="2754728230" sldId="487"/>
        </pc:sldMkLst>
        <pc:spChg chg="add del">
          <ac:chgData name="Bean, Rebecca@DIR" userId="S::rbean@dir.ca.gov::127d5d30-ae9a-42ad-bb2c-58e8e8ac551a" providerId="AD" clId="Web-{C985A168-ABA2-4492-B9B8-C5FE79131584}" dt="2022-09-26T18:08:14.589" v="2923"/>
          <ac:spMkLst>
            <pc:docMk/>
            <pc:sldMk cId="2754728230" sldId="487"/>
            <ac:spMk id="3" creationId="{EA18F14A-FD77-C098-D64C-C18F533CBC9F}"/>
          </ac:spMkLst>
        </pc:spChg>
        <pc:spChg chg="del mod">
          <ac:chgData name="Bean, Rebecca@DIR" userId="S::rbean@dir.ca.gov::127d5d30-ae9a-42ad-bb2c-58e8e8ac551a" providerId="AD" clId="Web-{C985A168-ABA2-4492-B9B8-C5FE79131584}" dt="2022-09-26T18:07:23.448" v="2916"/>
          <ac:spMkLst>
            <pc:docMk/>
            <pc:sldMk cId="2754728230" sldId="487"/>
            <ac:spMk id="8" creationId="{4114879D-F6DE-43A0-73C5-1BA198EE7451}"/>
          </ac:spMkLst>
        </pc:spChg>
        <pc:spChg chg="add mod">
          <ac:chgData name="Bean, Rebecca@DIR" userId="S::rbean@dir.ca.gov::127d5d30-ae9a-42ad-bb2c-58e8e8ac551a" providerId="AD" clId="Web-{C985A168-ABA2-4492-B9B8-C5FE79131584}" dt="2022-09-26T18:08:23.792" v="2927" actId="20577"/>
          <ac:spMkLst>
            <pc:docMk/>
            <pc:sldMk cId="2754728230" sldId="487"/>
            <ac:spMk id="9" creationId="{C5FDB403-236C-B2F6-6B56-D77B8448DE33}"/>
          </ac:spMkLst>
        </pc:spChg>
        <pc:picChg chg="mod modCrop">
          <ac:chgData name="Bean, Rebecca@DIR" userId="S::rbean@dir.ca.gov::127d5d30-ae9a-42ad-bb2c-58e8e8ac551a" providerId="AD" clId="Web-{C985A168-ABA2-4492-B9B8-C5FE79131584}" dt="2022-09-26T18:34:39.687" v="3061"/>
          <ac:picMkLst>
            <pc:docMk/>
            <pc:sldMk cId="2754728230" sldId="487"/>
            <ac:picMk id="5" creationId="{59DBB7C4-760D-B8C3-A389-209FA77D2F13}"/>
          </ac:picMkLst>
        </pc:picChg>
        <pc:picChg chg="add mod ord modCrop">
          <ac:chgData name="Bean, Rebecca@DIR" userId="S::rbean@dir.ca.gov::127d5d30-ae9a-42ad-bb2c-58e8e8ac551a" providerId="AD" clId="Web-{C985A168-ABA2-4492-B9B8-C5FE79131584}" dt="2022-09-26T18:34:22.155" v="3059"/>
          <ac:picMkLst>
            <pc:docMk/>
            <pc:sldMk cId="2754728230" sldId="487"/>
            <ac:picMk id="10" creationId="{E66414ED-B9B5-9B42-0D61-1F438F608FC1}"/>
          </ac:picMkLst>
        </pc:picChg>
      </pc:sldChg>
      <pc:sldChg chg="addSp delSp modSp">
        <pc:chgData name="Bean, Rebecca@DIR" userId="S::rbean@dir.ca.gov::127d5d30-ae9a-42ad-bb2c-58e8e8ac551a" providerId="AD" clId="Web-{C985A168-ABA2-4492-B9B8-C5FE79131584}" dt="2022-09-26T18:35:09.765" v="3063"/>
        <pc:sldMkLst>
          <pc:docMk/>
          <pc:sldMk cId="980375998" sldId="488"/>
        </pc:sldMkLst>
        <pc:spChg chg="add del">
          <ac:chgData name="Bean, Rebecca@DIR" userId="S::rbean@dir.ca.gov::127d5d30-ae9a-42ad-bb2c-58e8e8ac551a" providerId="AD" clId="Web-{C985A168-ABA2-4492-B9B8-C5FE79131584}" dt="2022-09-26T18:04:50.508" v="2824"/>
          <ac:spMkLst>
            <pc:docMk/>
            <pc:sldMk cId="980375998" sldId="488"/>
            <ac:spMk id="5" creationId="{7FFF73DF-CA88-9A05-BDA1-315F5416CBC0}"/>
          </ac:spMkLst>
        </pc:spChg>
        <pc:spChg chg="del mod">
          <ac:chgData name="Bean, Rebecca@DIR" userId="S::rbean@dir.ca.gov::127d5d30-ae9a-42ad-bb2c-58e8e8ac551a" providerId="AD" clId="Web-{C985A168-ABA2-4492-B9B8-C5FE79131584}" dt="2022-09-26T18:05:38.118" v="2827"/>
          <ac:spMkLst>
            <pc:docMk/>
            <pc:sldMk cId="980375998" sldId="488"/>
            <ac:spMk id="8" creationId="{4114879D-F6DE-43A0-73C5-1BA198EE7451}"/>
          </ac:spMkLst>
        </pc:spChg>
        <pc:spChg chg="add mod">
          <ac:chgData name="Bean, Rebecca@DIR" userId="S::rbean@dir.ca.gov::127d5d30-ae9a-42ad-bb2c-58e8e8ac551a" providerId="AD" clId="Web-{C985A168-ABA2-4492-B9B8-C5FE79131584}" dt="2022-09-26T18:08:10.917" v="2922" actId="1076"/>
          <ac:spMkLst>
            <pc:docMk/>
            <pc:sldMk cId="980375998" sldId="488"/>
            <ac:spMk id="9" creationId="{855ABBB8-74DF-244D-BBF9-F920BB3E8F3A}"/>
          </ac:spMkLst>
        </pc:spChg>
        <pc:picChg chg="mod modCrop">
          <ac:chgData name="Bean, Rebecca@DIR" userId="S::rbean@dir.ca.gov::127d5d30-ae9a-42ad-bb2c-58e8e8ac551a" providerId="AD" clId="Web-{C985A168-ABA2-4492-B9B8-C5FE79131584}" dt="2022-09-26T18:35:09.765" v="3063"/>
          <ac:picMkLst>
            <pc:docMk/>
            <pc:sldMk cId="980375998" sldId="488"/>
            <ac:picMk id="2" creationId="{AECE2B95-15E1-685A-46EB-22DE2D9ED91A}"/>
          </ac:picMkLst>
        </pc:picChg>
      </pc:sldChg>
      <pc:sldChg chg="modSp">
        <pc:chgData name="Bean, Rebecca@DIR" userId="S::rbean@dir.ca.gov::127d5d30-ae9a-42ad-bb2c-58e8e8ac551a" providerId="AD" clId="Web-{C985A168-ABA2-4492-B9B8-C5FE79131584}" dt="2022-09-26T18:34:00.249" v="3057"/>
        <pc:sldMkLst>
          <pc:docMk/>
          <pc:sldMk cId="1960976648" sldId="489"/>
        </pc:sldMkLst>
        <pc:spChg chg="mod">
          <ac:chgData name="Bean, Rebecca@DIR" userId="S::rbean@dir.ca.gov::127d5d30-ae9a-42ad-bb2c-58e8e8ac551a" providerId="AD" clId="Web-{C985A168-ABA2-4492-B9B8-C5FE79131584}" dt="2022-09-26T18:11:25.060" v="3010" actId="20577"/>
          <ac:spMkLst>
            <pc:docMk/>
            <pc:sldMk cId="1960976648" sldId="489"/>
            <ac:spMk id="8" creationId="{4114879D-F6DE-43A0-73C5-1BA198EE7451}"/>
          </ac:spMkLst>
        </pc:spChg>
        <pc:picChg chg="mod modCrop">
          <ac:chgData name="Bean, Rebecca@DIR" userId="S::rbean@dir.ca.gov::127d5d30-ae9a-42ad-bb2c-58e8e8ac551a" providerId="AD" clId="Web-{C985A168-ABA2-4492-B9B8-C5FE79131584}" dt="2022-09-26T18:34:00.249" v="3057"/>
          <ac:picMkLst>
            <pc:docMk/>
            <pc:sldMk cId="1960976648" sldId="489"/>
            <ac:picMk id="2" creationId="{6CA674C4-609B-A9B7-BA31-47C7709BEB1C}"/>
          </ac:picMkLst>
        </pc:picChg>
      </pc:sldChg>
      <pc:sldChg chg="modSp del">
        <pc:chgData name="Bean, Rebecca@DIR" userId="S::rbean@dir.ca.gov::127d5d30-ae9a-42ad-bb2c-58e8e8ac551a" providerId="AD" clId="Web-{C985A168-ABA2-4492-B9B8-C5FE79131584}" dt="2022-09-26T18:09:54.387" v="2936"/>
        <pc:sldMkLst>
          <pc:docMk/>
          <pc:sldMk cId="232952778" sldId="490"/>
        </pc:sldMkLst>
        <pc:spChg chg="mod">
          <ac:chgData name="Bean, Rebecca@DIR" userId="S::rbean@dir.ca.gov::127d5d30-ae9a-42ad-bb2c-58e8e8ac551a" providerId="AD" clId="Web-{C985A168-ABA2-4492-B9B8-C5FE79131584}" dt="2022-09-26T15:48:26.083" v="422"/>
          <ac:spMkLst>
            <pc:docMk/>
            <pc:sldMk cId="232952778" sldId="490"/>
            <ac:spMk id="8" creationId="{4114879D-F6DE-43A0-73C5-1BA198EE7451}"/>
          </ac:spMkLst>
        </pc:spChg>
      </pc:sldChg>
      <pc:sldChg chg="modSp">
        <pc:chgData name="Bean, Rebecca@DIR" userId="S::rbean@dir.ca.gov::127d5d30-ae9a-42ad-bb2c-58e8e8ac551a" providerId="AD" clId="Web-{C985A168-ABA2-4492-B9B8-C5FE79131584}" dt="2022-09-26T18:33:33.186" v="3055"/>
        <pc:sldMkLst>
          <pc:docMk/>
          <pc:sldMk cId="1271781475" sldId="491"/>
        </pc:sldMkLst>
        <pc:picChg chg="mod">
          <ac:chgData name="Bean, Rebecca@DIR" userId="S::rbean@dir.ca.gov::127d5d30-ae9a-42ad-bb2c-58e8e8ac551a" providerId="AD" clId="Web-{C985A168-ABA2-4492-B9B8-C5FE79131584}" dt="2022-09-26T18:33:33.186" v="3055"/>
          <ac:picMkLst>
            <pc:docMk/>
            <pc:sldMk cId="1271781475" sldId="491"/>
            <ac:picMk id="2" creationId="{28D7EDEB-2C89-83B7-8EEC-842F4E596B0D}"/>
          </ac:picMkLst>
        </pc:picChg>
      </pc:sldChg>
      <pc:sldChg chg="addSp delSp modSp">
        <pc:chgData name="Bean, Rebecca@DIR" userId="S::rbean@dir.ca.gov::127d5d30-ae9a-42ad-bb2c-58e8e8ac551a" providerId="AD" clId="Web-{C985A168-ABA2-4492-B9B8-C5FE79131584}" dt="2022-09-26T18:32:12.232" v="3053"/>
        <pc:sldMkLst>
          <pc:docMk/>
          <pc:sldMk cId="3511944019" sldId="492"/>
        </pc:sldMkLst>
        <pc:picChg chg="add del mod">
          <ac:chgData name="Bean, Rebecca@DIR" userId="S::rbean@dir.ca.gov::127d5d30-ae9a-42ad-bb2c-58e8e8ac551a" providerId="AD" clId="Web-{C985A168-ABA2-4492-B9B8-C5FE79131584}" dt="2022-09-26T18:32:12.232" v="3053"/>
          <ac:picMkLst>
            <pc:docMk/>
            <pc:sldMk cId="3511944019" sldId="492"/>
            <ac:picMk id="3" creationId="{F50CF0C0-1BF2-9E37-43D4-41148F416D57}"/>
          </ac:picMkLst>
        </pc:picChg>
        <pc:picChg chg="add mod">
          <ac:chgData name="Bean, Rebecca@DIR" userId="S::rbean@dir.ca.gov::127d5d30-ae9a-42ad-bb2c-58e8e8ac551a" providerId="AD" clId="Web-{C985A168-ABA2-4492-B9B8-C5FE79131584}" dt="2022-09-26T18:31:45.247" v="3049" actId="1076"/>
          <ac:picMkLst>
            <pc:docMk/>
            <pc:sldMk cId="3511944019" sldId="492"/>
            <ac:picMk id="8" creationId="{D01982B9-A458-E4CD-FE1E-C59EDD0EE217}"/>
          </ac:picMkLst>
        </pc:picChg>
        <pc:picChg chg="del">
          <ac:chgData name="Bean, Rebecca@DIR" userId="S::rbean@dir.ca.gov::127d5d30-ae9a-42ad-bb2c-58e8e8ac551a" providerId="AD" clId="Web-{C985A168-ABA2-4492-B9B8-C5FE79131584}" dt="2022-09-26T18:31:41.153" v="3048"/>
          <ac:picMkLst>
            <pc:docMk/>
            <pc:sldMk cId="3511944019" sldId="492"/>
            <ac:picMk id="9" creationId="{72278F75-D0E1-604D-CB85-13CC5B256B51}"/>
          </ac:picMkLst>
        </pc:picChg>
        <pc:picChg chg="mod">
          <ac:chgData name="Bean, Rebecca@DIR" userId="S::rbean@dir.ca.gov::127d5d30-ae9a-42ad-bb2c-58e8e8ac551a" providerId="AD" clId="Web-{C985A168-ABA2-4492-B9B8-C5FE79131584}" dt="2022-09-26T18:32:09.669" v="3052"/>
          <ac:picMkLst>
            <pc:docMk/>
            <pc:sldMk cId="3511944019" sldId="492"/>
            <ac:picMk id="12" creationId="{06ABAA6B-F43A-687F-EA45-8447E0FAC97B}"/>
          </ac:picMkLst>
        </pc:picChg>
      </pc:sldChg>
      <pc:sldChg chg="addSp delSp modSp add replId">
        <pc:chgData name="Bean, Rebecca@DIR" userId="S::rbean@dir.ca.gov::127d5d30-ae9a-42ad-bb2c-58e8e8ac551a" providerId="AD" clId="Web-{C985A168-ABA2-4492-B9B8-C5FE79131584}" dt="2022-09-26T18:37:05.251" v="3073"/>
        <pc:sldMkLst>
          <pc:docMk/>
          <pc:sldMk cId="1531910693" sldId="494"/>
        </pc:sldMkLst>
        <pc:spChg chg="add mod">
          <ac:chgData name="Bean, Rebecca@DIR" userId="S::rbean@dir.ca.gov::127d5d30-ae9a-42ad-bb2c-58e8e8ac551a" providerId="AD" clId="Web-{C985A168-ABA2-4492-B9B8-C5FE79131584}" dt="2022-09-26T17:54:03.157" v="2282" actId="20577"/>
          <ac:spMkLst>
            <pc:docMk/>
            <pc:sldMk cId="1531910693" sldId="494"/>
            <ac:spMk id="5" creationId="{28FFBEA2-5380-FE19-FD29-D39B6BFC1F9D}"/>
          </ac:spMkLst>
        </pc:spChg>
        <pc:spChg chg="mod">
          <ac:chgData name="Bean, Rebecca@DIR" userId="S::rbean@dir.ca.gov::127d5d30-ae9a-42ad-bb2c-58e8e8ac551a" providerId="AD" clId="Web-{C985A168-ABA2-4492-B9B8-C5FE79131584}" dt="2022-09-26T17:42:45.539" v="1887" actId="20577"/>
          <ac:spMkLst>
            <pc:docMk/>
            <pc:sldMk cId="1531910693" sldId="494"/>
            <ac:spMk id="6" creationId="{6EA9BE78-0D83-9300-C50A-484FA07B76A2}"/>
          </ac:spMkLst>
        </pc:spChg>
        <pc:spChg chg="del">
          <ac:chgData name="Bean, Rebecca@DIR" userId="S::rbean@dir.ca.gov::127d5d30-ae9a-42ad-bb2c-58e8e8ac551a" providerId="AD" clId="Web-{C985A168-ABA2-4492-B9B8-C5FE79131584}" dt="2022-09-26T17:47:04.933" v="1993"/>
          <ac:spMkLst>
            <pc:docMk/>
            <pc:sldMk cId="1531910693" sldId="494"/>
            <ac:spMk id="8" creationId="{4114879D-F6DE-43A0-73C5-1BA198EE7451}"/>
          </ac:spMkLst>
        </pc:spChg>
        <pc:picChg chg="mod">
          <ac:chgData name="Bean, Rebecca@DIR" userId="S::rbean@dir.ca.gov::127d5d30-ae9a-42ad-bb2c-58e8e8ac551a" providerId="AD" clId="Web-{C985A168-ABA2-4492-B9B8-C5FE79131584}" dt="2022-09-26T18:37:05.251" v="3073"/>
          <ac:picMkLst>
            <pc:docMk/>
            <pc:sldMk cId="1531910693" sldId="494"/>
            <ac:picMk id="2" creationId="{60F3DDA3-85E8-E64D-3EE0-BFEABB71A677}"/>
          </ac:picMkLst>
        </pc:picChg>
        <pc:picChg chg="mod">
          <ac:chgData name="Bean, Rebecca@DIR" userId="S::rbean@dir.ca.gov::127d5d30-ae9a-42ad-bb2c-58e8e8ac551a" providerId="AD" clId="Web-{C985A168-ABA2-4492-B9B8-C5FE79131584}" dt="2022-09-26T18:36:43.469" v="3071"/>
          <ac:picMkLst>
            <pc:docMk/>
            <pc:sldMk cId="1531910693" sldId="494"/>
            <ac:picMk id="7" creationId="{44506847-B3AC-F24B-E12A-04F67D1FFBC7}"/>
          </ac:picMkLst>
        </pc:picChg>
      </pc:sldChg>
      <pc:sldChg chg="add del replId">
        <pc:chgData name="Bean, Rebecca@DIR" userId="S::rbean@dir.ca.gov::127d5d30-ae9a-42ad-bb2c-58e8e8ac551a" providerId="AD" clId="Web-{C985A168-ABA2-4492-B9B8-C5FE79131584}" dt="2022-09-26T18:12:22.545" v="3024"/>
        <pc:sldMkLst>
          <pc:docMk/>
          <pc:sldMk cId="555107848" sldId="495"/>
        </pc:sldMkLst>
      </pc:sldChg>
      <pc:sldChg chg="add del replId">
        <pc:chgData name="Bean, Rebecca@DIR" userId="S::rbean@dir.ca.gov::127d5d30-ae9a-42ad-bb2c-58e8e8ac551a" providerId="AD" clId="Web-{C985A168-ABA2-4492-B9B8-C5FE79131584}" dt="2022-09-26T18:12:08.014" v="3021"/>
        <pc:sldMkLst>
          <pc:docMk/>
          <pc:sldMk cId="921390793" sldId="495"/>
        </pc:sldMkLst>
      </pc:sldChg>
    </pc:docChg>
  </pc:docChgLst>
  <pc:docChgLst>
    <pc:chgData name="Hedges, Susan@DIR" userId="S::shedges@dir.ca.gov::ac557a00-dea2-4a84-98c2-886f453ab845" providerId="AD" clId="Web-{F4550F35-F379-48D3-9F9B-245292416F54}"/>
    <pc:docChg chg="addSld delSld modSld">
      <pc:chgData name="Hedges, Susan@DIR" userId="S::shedges@dir.ca.gov::ac557a00-dea2-4a84-98c2-886f453ab845" providerId="AD" clId="Web-{F4550F35-F379-48D3-9F9B-245292416F54}" dt="2022-09-22T01:41:06.065" v="493" actId="1076"/>
      <pc:docMkLst>
        <pc:docMk/>
      </pc:docMkLst>
      <pc:sldChg chg="modSp">
        <pc:chgData name="Hedges, Susan@DIR" userId="S::shedges@dir.ca.gov::ac557a00-dea2-4a84-98c2-886f453ab845" providerId="AD" clId="Web-{F4550F35-F379-48D3-9F9B-245292416F54}" dt="2022-09-21T20:44:39.501" v="2" actId="20577"/>
        <pc:sldMkLst>
          <pc:docMk/>
          <pc:sldMk cId="0" sldId="298"/>
        </pc:sldMkLst>
        <pc:spChg chg="mod">
          <ac:chgData name="Hedges, Susan@DIR" userId="S::shedges@dir.ca.gov::ac557a00-dea2-4a84-98c2-886f453ab845" providerId="AD" clId="Web-{F4550F35-F379-48D3-9F9B-245292416F54}" dt="2022-09-21T20:44:39.501" v="2" actId="20577"/>
          <ac:spMkLst>
            <pc:docMk/>
            <pc:sldMk cId="0" sldId="298"/>
            <ac:spMk id="3" creationId="{00000000-0000-0000-0000-000000000000}"/>
          </ac:spMkLst>
        </pc:spChg>
      </pc:sldChg>
      <pc:sldChg chg="addSp modSp">
        <pc:chgData name="Hedges, Susan@DIR" userId="S::shedges@dir.ca.gov::ac557a00-dea2-4a84-98c2-886f453ab845" providerId="AD" clId="Web-{F4550F35-F379-48D3-9F9B-245292416F54}" dt="2022-09-22T01:41:06.065" v="493" actId="1076"/>
        <pc:sldMkLst>
          <pc:docMk/>
          <pc:sldMk cId="56420103" sldId="360"/>
        </pc:sldMkLst>
        <pc:spChg chg="mod">
          <ac:chgData name="Hedges, Susan@DIR" userId="S::shedges@dir.ca.gov::ac557a00-dea2-4a84-98c2-886f453ab845" providerId="AD" clId="Web-{F4550F35-F379-48D3-9F9B-245292416F54}" dt="2022-09-22T01:39:26.033" v="473" actId="14100"/>
          <ac:spMkLst>
            <pc:docMk/>
            <pc:sldMk cId="56420103" sldId="360"/>
            <ac:spMk id="2" creationId="{00000000-0000-0000-0000-000000000000}"/>
          </ac:spMkLst>
        </pc:spChg>
        <pc:spChg chg="mod">
          <ac:chgData name="Hedges, Susan@DIR" userId="S::shedges@dir.ca.gov::ac557a00-dea2-4a84-98c2-886f453ab845" providerId="AD" clId="Web-{F4550F35-F379-48D3-9F9B-245292416F54}" dt="2022-09-22T01:39:59.236" v="479" actId="20577"/>
          <ac:spMkLst>
            <pc:docMk/>
            <pc:sldMk cId="56420103" sldId="360"/>
            <ac:spMk id="3" creationId="{00000000-0000-0000-0000-000000000000}"/>
          </ac:spMkLst>
        </pc:spChg>
        <pc:picChg chg="add mod modCrop">
          <ac:chgData name="Hedges, Susan@DIR" userId="S::shedges@dir.ca.gov::ac557a00-dea2-4a84-98c2-886f453ab845" providerId="AD" clId="Web-{F4550F35-F379-48D3-9F9B-245292416F54}" dt="2022-09-22T01:41:06.065" v="493" actId="1076"/>
          <ac:picMkLst>
            <pc:docMk/>
            <pc:sldMk cId="56420103" sldId="360"/>
            <ac:picMk id="5" creationId="{797A033E-E73A-8565-1BA5-1DDC54998C31}"/>
          </ac:picMkLst>
        </pc:picChg>
      </pc:sldChg>
      <pc:sldChg chg="del">
        <pc:chgData name="Hedges, Susan@DIR" userId="S::shedges@dir.ca.gov::ac557a00-dea2-4a84-98c2-886f453ab845" providerId="AD" clId="Web-{F4550F35-F379-48D3-9F9B-245292416F54}" dt="2022-09-22T01:38:45.829" v="449"/>
        <pc:sldMkLst>
          <pc:docMk/>
          <pc:sldMk cId="3144693965" sldId="361"/>
        </pc:sldMkLst>
      </pc:sldChg>
      <pc:sldChg chg="addSp delSp modSp">
        <pc:chgData name="Hedges, Susan@DIR" userId="S::shedges@dir.ca.gov::ac557a00-dea2-4a84-98c2-886f453ab845" providerId="AD" clId="Web-{F4550F35-F379-48D3-9F9B-245292416F54}" dt="2022-09-22T01:38:38.142" v="448" actId="1076"/>
        <pc:sldMkLst>
          <pc:docMk/>
          <pc:sldMk cId="1846304191" sldId="362"/>
        </pc:sldMkLst>
        <pc:spChg chg="mod">
          <ac:chgData name="Hedges, Susan@DIR" userId="S::shedges@dir.ca.gov::ac557a00-dea2-4a84-98c2-886f453ab845" providerId="AD" clId="Web-{F4550F35-F379-48D3-9F9B-245292416F54}" dt="2022-09-22T01:18:21.197" v="412" actId="20577"/>
          <ac:spMkLst>
            <pc:docMk/>
            <pc:sldMk cId="1846304191" sldId="362"/>
            <ac:spMk id="2" creationId="{00000000-0000-0000-0000-000000000000}"/>
          </ac:spMkLst>
        </pc:spChg>
        <pc:spChg chg="mod">
          <ac:chgData name="Hedges, Susan@DIR" userId="S::shedges@dir.ca.gov::ac557a00-dea2-4a84-98c2-886f453ab845" providerId="AD" clId="Web-{F4550F35-F379-48D3-9F9B-245292416F54}" dt="2022-09-22T01:36:24.874" v="439" actId="14100"/>
          <ac:spMkLst>
            <pc:docMk/>
            <pc:sldMk cId="1846304191" sldId="362"/>
            <ac:spMk id="3" creationId="{00000000-0000-0000-0000-000000000000}"/>
          </ac:spMkLst>
        </pc:spChg>
        <pc:picChg chg="add del mod modCrop">
          <ac:chgData name="Hedges, Susan@DIR" userId="S::shedges@dir.ca.gov::ac557a00-dea2-4a84-98c2-886f453ab845" providerId="AD" clId="Web-{F4550F35-F379-48D3-9F9B-245292416F54}" dt="2022-09-22T01:38:38.142" v="448" actId="1076"/>
          <ac:picMkLst>
            <pc:docMk/>
            <pc:sldMk cId="1846304191" sldId="362"/>
            <ac:picMk id="5" creationId="{AE6B1487-B99E-8A43-ADBB-2AB203EEEA73}"/>
          </ac:picMkLst>
        </pc:picChg>
      </pc:sldChg>
      <pc:sldChg chg="del">
        <pc:chgData name="Hedges, Susan@DIR" userId="S::shedges@dir.ca.gov::ac557a00-dea2-4a84-98c2-886f453ab845" providerId="AD" clId="Web-{F4550F35-F379-48D3-9F9B-245292416F54}" dt="2022-09-22T01:08:55.534" v="396"/>
        <pc:sldMkLst>
          <pc:docMk/>
          <pc:sldMk cId="2591672734" sldId="363"/>
        </pc:sldMkLst>
      </pc:sldChg>
      <pc:sldChg chg="addSp modSp">
        <pc:chgData name="Hedges, Susan@DIR" userId="S::shedges@dir.ca.gov::ac557a00-dea2-4a84-98c2-886f453ab845" providerId="AD" clId="Web-{F4550F35-F379-48D3-9F9B-245292416F54}" dt="2022-09-22T01:08:16.549" v="387" actId="14100"/>
        <pc:sldMkLst>
          <pc:docMk/>
          <pc:sldMk cId="2244304411" sldId="364"/>
        </pc:sldMkLst>
        <pc:spChg chg="mod">
          <ac:chgData name="Hedges, Susan@DIR" userId="S::shedges@dir.ca.gov::ac557a00-dea2-4a84-98c2-886f453ab845" providerId="AD" clId="Web-{F4550F35-F379-48D3-9F9B-245292416F54}" dt="2022-09-22T01:07:54.095" v="383" actId="14100"/>
          <ac:spMkLst>
            <pc:docMk/>
            <pc:sldMk cId="2244304411" sldId="364"/>
            <ac:spMk id="2" creationId="{00000000-0000-0000-0000-000000000000}"/>
          </ac:spMkLst>
        </pc:spChg>
        <pc:spChg chg="mod">
          <ac:chgData name="Hedges, Susan@DIR" userId="S::shedges@dir.ca.gov::ac557a00-dea2-4a84-98c2-886f453ab845" providerId="AD" clId="Web-{F4550F35-F379-48D3-9F9B-245292416F54}" dt="2022-09-22T01:08:16.549" v="387" actId="14100"/>
          <ac:spMkLst>
            <pc:docMk/>
            <pc:sldMk cId="2244304411" sldId="364"/>
            <ac:spMk id="3" creationId="{00000000-0000-0000-0000-000000000000}"/>
          </ac:spMkLst>
        </pc:spChg>
        <pc:picChg chg="add mod">
          <ac:chgData name="Hedges, Susan@DIR" userId="S::shedges@dir.ca.gov::ac557a00-dea2-4a84-98c2-886f453ab845" providerId="AD" clId="Web-{F4550F35-F379-48D3-9F9B-245292416F54}" dt="2022-09-22T01:06:44.048" v="360" actId="14100"/>
          <ac:picMkLst>
            <pc:docMk/>
            <pc:sldMk cId="2244304411" sldId="364"/>
            <ac:picMk id="5" creationId="{44B70413-3ED5-306B-A141-E329744C56D5}"/>
          </ac:picMkLst>
        </pc:picChg>
      </pc:sldChg>
      <pc:sldChg chg="del">
        <pc:chgData name="Hedges, Susan@DIR" userId="S::shedges@dir.ca.gov::ac557a00-dea2-4a84-98c2-886f453ab845" providerId="AD" clId="Web-{F4550F35-F379-48D3-9F9B-245292416F54}" dt="2022-09-22T01:03:36.092" v="334"/>
        <pc:sldMkLst>
          <pc:docMk/>
          <pc:sldMk cId="3339414844" sldId="365"/>
        </pc:sldMkLst>
      </pc:sldChg>
      <pc:sldChg chg="del">
        <pc:chgData name="Hedges, Susan@DIR" userId="S::shedges@dir.ca.gov::ac557a00-dea2-4a84-98c2-886f453ab845" providerId="AD" clId="Web-{F4550F35-F379-48D3-9F9B-245292416F54}" dt="2022-09-21T21:30:29.133" v="125"/>
        <pc:sldMkLst>
          <pc:docMk/>
          <pc:sldMk cId="882046368" sldId="366"/>
        </pc:sldMkLst>
      </pc:sldChg>
      <pc:sldChg chg="addSp delSp modSp">
        <pc:chgData name="Hedges, Susan@DIR" userId="S::shedges@dir.ca.gov::ac557a00-dea2-4a84-98c2-886f453ab845" providerId="AD" clId="Web-{F4550F35-F379-48D3-9F9B-245292416F54}" dt="2022-09-22T01:02:00.466" v="333" actId="20577"/>
        <pc:sldMkLst>
          <pc:docMk/>
          <pc:sldMk cId="2635457435" sldId="367"/>
        </pc:sldMkLst>
        <pc:spChg chg="mod">
          <ac:chgData name="Hedges, Susan@DIR" userId="S::shedges@dir.ca.gov::ac557a00-dea2-4a84-98c2-886f453ab845" providerId="AD" clId="Web-{F4550F35-F379-48D3-9F9B-245292416F54}" dt="2022-09-22T00:51:15.565" v="209" actId="20577"/>
          <ac:spMkLst>
            <pc:docMk/>
            <pc:sldMk cId="2635457435" sldId="367"/>
            <ac:spMk id="2" creationId="{00000000-0000-0000-0000-000000000000}"/>
          </ac:spMkLst>
        </pc:spChg>
        <pc:spChg chg="mod">
          <ac:chgData name="Hedges, Susan@DIR" userId="S::shedges@dir.ca.gov::ac557a00-dea2-4a84-98c2-886f453ab845" providerId="AD" clId="Web-{F4550F35-F379-48D3-9F9B-245292416F54}" dt="2022-09-22T01:02:00.466" v="333" actId="20577"/>
          <ac:spMkLst>
            <pc:docMk/>
            <pc:sldMk cId="2635457435" sldId="367"/>
            <ac:spMk id="3" creationId="{00000000-0000-0000-0000-000000000000}"/>
          </ac:spMkLst>
        </pc:spChg>
        <pc:spChg chg="add del">
          <ac:chgData name="Hedges, Susan@DIR" userId="S::shedges@dir.ca.gov::ac557a00-dea2-4a84-98c2-886f453ab845" providerId="AD" clId="Web-{F4550F35-F379-48D3-9F9B-245292416F54}" dt="2022-09-21T21:27:36.725" v="99"/>
          <ac:spMkLst>
            <pc:docMk/>
            <pc:sldMk cId="2635457435" sldId="367"/>
            <ac:spMk id="5" creationId="{192145C0-2C74-3D63-24E0-45C384E7CAF2}"/>
          </ac:spMkLst>
        </pc:spChg>
        <pc:picChg chg="add mod">
          <ac:chgData name="Hedges, Susan@DIR" userId="S::shedges@dir.ca.gov::ac557a00-dea2-4a84-98c2-886f453ab845" providerId="AD" clId="Web-{F4550F35-F379-48D3-9F9B-245292416F54}" dt="2022-09-21T21:28:38.444" v="113" actId="14100"/>
          <ac:picMkLst>
            <pc:docMk/>
            <pc:sldMk cId="2635457435" sldId="367"/>
            <ac:picMk id="6" creationId="{A0D40C86-CB6F-8781-0E9D-420802979406}"/>
          </ac:picMkLst>
        </pc:picChg>
      </pc:sldChg>
      <pc:sldChg chg="del">
        <pc:chgData name="Hedges, Susan@DIR" userId="S::shedges@dir.ca.gov::ac557a00-dea2-4a84-98c2-886f453ab845" providerId="AD" clId="Web-{F4550F35-F379-48D3-9F9B-245292416F54}" dt="2022-09-21T21:17:44.768" v="72"/>
        <pc:sldMkLst>
          <pc:docMk/>
          <pc:sldMk cId="1606793877" sldId="368"/>
        </pc:sldMkLst>
      </pc:sldChg>
      <pc:sldChg chg="modSp">
        <pc:chgData name="Hedges, Susan@DIR" userId="S::shedges@dir.ca.gov::ac557a00-dea2-4a84-98c2-886f453ab845" providerId="AD" clId="Web-{F4550F35-F379-48D3-9F9B-245292416F54}" dt="2022-09-22T01:08:40.658" v="395" actId="20577"/>
        <pc:sldMkLst>
          <pc:docMk/>
          <pc:sldMk cId="4186040995" sldId="370"/>
        </pc:sldMkLst>
        <pc:spChg chg="mod">
          <ac:chgData name="Hedges, Susan@DIR" userId="S::shedges@dir.ca.gov::ac557a00-dea2-4a84-98c2-886f453ab845" providerId="AD" clId="Web-{F4550F35-F379-48D3-9F9B-245292416F54}" dt="2022-09-22T01:08:40.658" v="395" actId="20577"/>
          <ac:spMkLst>
            <pc:docMk/>
            <pc:sldMk cId="4186040995" sldId="370"/>
            <ac:spMk id="2" creationId="{00000000-0000-0000-0000-000000000000}"/>
          </ac:spMkLst>
        </pc:spChg>
        <pc:spChg chg="mod">
          <ac:chgData name="Hedges, Susan@DIR" userId="S::shedges@dir.ca.gov::ac557a00-dea2-4a84-98c2-886f453ab845" providerId="AD" clId="Web-{F4550F35-F379-48D3-9F9B-245292416F54}" dt="2022-09-21T21:17:34.909" v="71" actId="14100"/>
          <ac:spMkLst>
            <pc:docMk/>
            <pc:sldMk cId="4186040995" sldId="370"/>
            <ac:spMk id="3" creationId="{00000000-0000-0000-0000-000000000000}"/>
          </ac:spMkLst>
        </pc:spChg>
      </pc:sldChg>
      <pc:sldChg chg="addSp delSp modSp">
        <pc:chgData name="Hedges, Susan@DIR" userId="S::shedges@dir.ca.gov::ac557a00-dea2-4a84-98c2-886f453ab845" providerId="AD" clId="Web-{F4550F35-F379-48D3-9F9B-245292416F54}" dt="2022-09-22T00:46:01.452" v="198" actId="20577"/>
        <pc:sldMkLst>
          <pc:docMk/>
          <pc:sldMk cId="2921233936" sldId="371"/>
        </pc:sldMkLst>
        <pc:spChg chg="add del mod">
          <ac:chgData name="Hedges, Susan@DIR" userId="S::shedges@dir.ca.gov::ac557a00-dea2-4a84-98c2-886f453ab845" providerId="AD" clId="Web-{F4550F35-F379-48D3-9F9B-245292416F54}" dt="2022-09-21T21:59:37.800" v="154" actId="20577"/>
          <ac:spMkLst>
            <pc:docMk/>
            <pc:sldMk cId="2921233936" sldId="371"/>
            <ac:spMk id="2" creationId="{00000000-0000-0000-0000-000000000000}"/>
          </ac:spMkLst>
        </pc:spChg>
        <pc:spChg chg="mod">
          <ac:chgData name="Hedges, Susan@DIR" userId="S::shedges@dir.ca.gov::ac557a00-dea2-4a84-98c2-886f453ab845" providerId="AD" clId="Web-{F4550F35-F379-48D3-9F9B-245292416F54}" dt="2022-09-22T00:46:01.452" v="198" actId="20577"/>
          <ac:spMkLst>
            <pc:docMk/>
            <pc:sldMk cId="2921233936" sldId="371"/>
            <ac:spMk id="3" creationId="{00000000-0000-0000-0000-000000000000}"/>
          </ac:spMkLst>
        </pc:spChg>
        <pc:spChg chg="del mod">
          <ac:chgData name="Hedges, Susan@DIR" userId="S::shedges@dir.ca.gov::ac557a00-dea2-4a84-98c2-886f453ab845" providerId="AD" clId="Web-{F4550F35-F379-48D3-9F9B-245292416F54}" dt="2022-09-21T21:10:08.156" v="34"/>
          <ac:spMkLst>
            <pc:docMk/>
            <pc:sldMk cId="2921233936" sldId="371"/>
            <ac:spMk id="7" creationId="{5A4CAF87-950F-47FD-0DC3-1024C9EEEC8F}"/>
          </ac:spMkLst>
        </pc:spChg>
        <pc:spChg chg="add del mod">
          <ac:chgData name="Hedges, Susan@DIR" userId="S::shedges@dir.ca.gov::ac557a00-dea2-4a84-98c2-886f453ab845" providerId="AD" clId="Web-{F4550F35-F379-48D3-9F9B-245292416F54}" dt="2022-09-21T21:58:24.643" v="150"/>
          <ac:spMkLst>
            <pc:docMk/>
            <pc:sldMk cId="2921233936" sldId="371"/>
            <ac:spMk id="10" creationId="{FEC86B41-1D90-FD88-80DE-83F30BB5D6F7}"/>
          </ac:spMkLst>
        </pc:spChg>
        <pc:picChg chg="add del mod">
          <ac:chgData name="Hedges, Susan@DIR" userId="S::shedges@dir.ca.gov::ac557a00-dea2-4a84-98c2-886f453ab845" providerId="AD" clId="Web-{F4550F35-F379-48D3-9F9B-245292416F54}" dt="2022-09-21T21:08:25.280" v="16"/>
          <ac:picMkLst>
            <pc:docMk/>
            <pc:sldMk cId="2921233936" sldId="371"/>
            <ac:picMk id="5" creationId="{5FF35CBA-106F-4BE0-1AC7-CC180DF28FA6}"/>
          </ac:picMkLst>
        </pc:picChg>
        <pc:picChg chg="add mod">
          <ac:chgData name="Hedges, Susan@DIR" userId="S::shedges@dir.ca.gov::ac557a00-dea2-4a84-98c2-886f453ab845" providerId="AD" clId="Web-{F4550F35-F379-48D3-9F9B-245292416F54}" dt="2022-09-21T21:40:45.761" v="132" actId="14100"/>
          <ac:picMkLst>
            <pc:docMk/>
            <pc:sldMk cId="2921233936" sldId="371"/>
            <ac:picMk id="6" creationId="{AACE6C5A-DD5C-5C50-433C-82C9D0159942}"/>
          </ac:picMkLst>
        </pc:picChg>
        <pc:picChg chg="del">
          <ac:chgData name="Hedges, Susan@DIR" userId="S::shedges@dir.ca.gov::ac557a00-dea2-4a84-98c2-886f453ab845" providerId="AD" clId="Web-{F4550F35-F379-48D3-9F9B-245292416F54}" dt="2022-09-21T20:51:15.054" v="3"/>
          <ac:picMkLst>
            <pc:docMk/>
            <pc:sldMk cId="2921233936" sldId="371"/>
            <ac:picMk id="6" creationId="{E902D092-8CD7-EC63-7BF2-D554570FEEDB}"/>
          </ac:picMkLst>
        </pc:picChg>
        <pc:picChg chg="add del mod">
          <ac:chgData name="Hedges, Susan@DIR" userId="S::shedges@dir.ca.gov::ac557a00-dea2-4a84-98c2-886f453ab845" providerId="AD" clId="Web-{F4550F35-F379-48D3-9F9B-245292416F54}" dt="2022-09-21T21:57:00.861" v="146"/>
          <ac:picMkLst>
            <pc:docMk/>
            <pc:sldMk cId="2921233936" sldId="371"/>
            <ac:picMk id="8" creationId="{825EEA8E-1602-C881-F620-C4704F449F2B}"/>
          </ac:picMkLst>
        </pc:picChg>
      </pc:sldChg>
      <pc:sldChg chg="add del replId">
        <pc:chgData name="Hedges, Susan@DIR" userId="S::shedges@dir.ca.gov::ac557a00-dea2-4a84-98c2-886f453ab845" providerId="AD" clId="Web-{F4550F35-F379-48D3-9F9B-245292416F54}" dt="2022-09-21T21:42:59.887" v="138"/>
        <pc:sldMkLst>
          <pc:docMk/>
          <pc:sldMk cId="388285857" sldId="397"/>
        </pc:sldMkLst>
      </pc:sldChg>
    </pc:docChg>
  </pc:docChgLst>
  <pc:docChgLst>
    <pc:chgData name="Etulle, Kristy@DIR" userId="S::ketulle@dir.ca.gov::9b79b62c-a8b6-43f8-8fd3-e4cbea3f82c4" providerId="AD" clId="Web-{CB26EDFD-5E9F-0015-6E49-E99F071613AC}"/>
    <pc:docChg chg="modSld">
      <pc:chgData name="Etulle, Kristy@DIR" userId="S::ketulle@dir.ca.gov::9b79b62c-a8b6-43f8-8fd3-e4cbea3f82c4" providerId="AD" clId="Web-{CB26EDFD-5E9F-0015-6E49-E99F071613AC}" dt="2022-09-20T15:16:31.450" v="167" actId="20577"/>
      <pc:docMkLst>
        <pc:docMk/>
      </pc:docMkLst>
      <pc:sldChg chg="modSp">
        <pc:chgData name="Etulle, Kristy@DIR" userId="S::ketulle@dir.ca.gov::9b79b62c-a8b6-43f8-8fd3-e4cbea3f82c4" providerId="AD" clId="Web-{CB26EDFD-5E9F-0015-6E49-E99F071613AC}" dt="2022-09-20T15:16:31.450" v="167" actId="20577"/>
        <pc:sldMkLst>
          <pc:docMk/>
          <pc:sldMk cId="0" sldId="262"/>
        </pc:sldMkLst>
        <pc:spChg chg="mod">
          <ac:chgData name="Etulle, Kristy@DIR" userId="S::ketulle@dir.ca.gov::9b79b62c-a8b6-43f8-8fd3-e4cbea3f82c4" providerId="AD" clId="Web-{CB26EDFD-5E9F-0015-6E49-E99F071613AC}" dt="2022-09-20T15:16:31.450" v="167" actId="20577"/>
          <ac:spMkLst>
            <pc:docMk/>
            <pc:sldMk cId="0" sldId="262"/>
            <ac:spMk id="3" creationId="{00000000-0000-0000-0000-000000000000}"/>
          </ac:spMkLst>
        </pc:spChg>
      </pc:sldChg>
      <pc:sldChg chg="modSp">
        <pc:chgData name="Etulle, Kristy@DIR" userId="S::ketulle@dir.ca.gov::9b79b62c-a8b6-43f8-8fd3-e4cbea3f82c4" providerId="AD" clId="Web-{CB26EDFD-5E9F-0015-6E49-E99F071613AC}" dt="2022-09-20T15:16:30.465" v="135" actId="20577"/>
        <pc:sldMkLst>
          <pc:docMk/>
          <pc:sldMk cId="0" sldId="263"/>
        </pc:sldMkLst>
        <pc:spChg chg="mod">
          <ac:chgData name="Etulle, Kristy@DIR" userId="S::ketulle@dir.ca.gov::9b79b62c-a8b6-43f8-8fd3-e4cbea3f82c4" providerId="AD" clId="Web-{CB26EDFD-5E9F-0015-6E49-E99F071613AC}" dt="2022-09-20T15:16:30.465" v="135" actId="20577"/>
          <ac:spMkLst>
            <pc:docMk/>
            <pc:sldMk cId="0" sldId="263"/>
            <ac:spMk id="3" creationId="{00000000-0000-0000-0000-000000000000}"/>
          </ac:spMkLst>
        </pc:spChg>
      </pc:sldChg>
      <pc:sldChg chg="modSp">
        <pc:chgData name="Etulle, Kristy@DIR" userId="S::ketulle@dir.ca.gov::9b79b62c-a8b6-43f8-8fd3-e4cbea3f82c4" providerId="AD" clId="Web-{CB26EDFD-5E9F-0015-6E49-E99F071613AC}" dt="2022-09-20T15:11:27.961" v="5" actId="20577"/>
        <pc:sldMkLst>
          <pc:docMk/>
          <pc:sldMk cId="0" sldId="299"/>
        </pc:sldMkLst>
        <pc:spChg chg="mod">
          <ac:chgData name="Etulle, Kristy@DIR" userId="S::ketulle@dir.ca.gov::9b79b62c-a8b6-43f8-8fd3-e4cbea3f82c4" providerId="AD" clId="Web-{CB26EDFD-5E9F-0015-6E49-E99F071613AC}" dt="2022-09-20T15:11:27.961" v="5" actId="20577"/>
          <ac:spMkLst>
            <pc:docMk/>
            <pc:sldMk cId="0" sldId="299"/>
            <ac:spMk id="3" creationId="{00000000-0000-0000-0000-000000000000}"/>
          </ac:spMkLst>
        </pc:spChg>
      </pc:sldChg>
    </pc:docChg>
  </pc:docChgLst>
  <pc:docChgLst>
    <pc:chgData name="Bean, Rebecca@DIR" userId="S::rbean@dir.ca.gov::127d5d30-ae9a-42ad-bb2c-58e8e8ac551a" providerId="AD" clId="Web-{FC68B2F3-4D8C-814A-7EB5-390BFA8C4DBC}"/>
    <pc:docChg chg="addSld modSld sldOrd">
      <pc:chgData name="Bean, Rebecca@DIR" userId="S::rbean@dir.ca.gov::127d5d30-ae9a-42ad-bb2c-58e8e8ac551a" providerId="AD" clId="Web-{FC68B2F3-4D8C-814A-7EB5-390BFA8C4DBC}" dt="2022-09-26T21:37:23.908" v="307"/>
      <pc:docMkLst>
        <pc:docMk/>
      </pc:docMkLst>
      <pc:sldChg chg="modSp">
        <pc:chgData name="Bean, Rebecca@DIR" userId="S::rbean@dir.ca.gov::127d5d30-ae9a-42ad-bb2c-58e8e8ac551a" providerId="AD" clId="Web-{FC68B2F3-4D8C-814A-7EB5-390BFA8C4DBC}" dt="2022-09-26T20:50:25.056" v="76"/>
        <pc:sldMkLst>
          <pc:docMk/>
          <pc:sldMk cId="0" sldId="256"/>
        </pc:sldMkLst>
        <pc:spChg chg="ord">
          <ac:chgData name="Bean, Rebecca@DIR" userId="S::rbean@dir.ca.gov::127d5d30-ae9a-42ad-bb2c-58e8e8ac551a" providerId="AD" clId="Web-{FC68B2F3-4D8C-814A-7EB5-390BFA8C4DBC}" dt="2022-09-26T20:50:25.056" v="76"/>
          <ac:spMkLst>
            <pc:docMk/>
            <pc:sldMk cId="0" sldId="256"/>
            <ac:spMk id="6" creationId="{1F42F27E-0AC3-ACDF-FEF7-27C1F2D27460}"/>
          </ac:spMkLst>
        </pc:spChg>
      </pc:sldChg>
      <pc:sldChg chg="modSp">
        <pc:chgData name="Bean, Rebecca@DIR" userId="S::rbean@dir.ca.gov::127d5d30-ae9a-42ad-bb2c-58e8e8ac551a" providerId="AD" clId="Web-{FC68B2F3-4D8C-814A-7EB5-390BFA8C4DBC}" dt="2022-09-26T20:50:11.196" v="73"/>
        <pc:sldMkLst>
          <pc:docMk/>
          <pc:sldMk cId="0" sldId="257"/>
        </pc:sldMkLst>
        <pc:spChg chg="ord">
          <ac:chgData name="Bean, Rebecca@DIR" userId="S::rbean@dir.ca.gov::127d5d30-ae9a-42ad-bb2c-58e8e8ac551a" providerId="AD" clId="Web-{FC68B2F3-4D8C-814A-7EB5-390BFA8C4DBC}" dt="2022-09-26T20:50:11.196" v="73"/>
          <ac:spMkLst>
            <pc:docMk/>
            <pc:sldMk cId="0" sldId="257"/>
            <ac:spMk id="4" creationId="{00000000-0000-0000-0000-000000000000}"/>
          </ac:spMkLst>
        </pc:spChg>
      </pc:sldChg>
      <pc:sldChg chg="modSp">
        <pc:chgData name="Bean, Rebecca@DIR" userId="S::rbean@dir.ca.gov::127d5d30-ae9a-42ad-bb2c-58e8e8ac551a" providerId="AD" clId="Web-{FC68B2F3-4D8C-814A-7EB5-390BFA8C4DBC}" dt="2022-09-26T20:50:49.212" v="78"/>
        <pc:sldMkLst>
          <pc:docMk/>
          <pc:sldMk cId="0" sldId="275"/>
        </pc:sldMkLst>
        <pc:spChg chg="ord">
          <ac:chgData name="Bean, Rebecca@DIR" userId="S::rbean@dir.ca.gov::127d5d30-ae9a-42ad-bb2c-58e8e8ac551a" providerId="AD" clId="Web-{FC68B2F3-4D8C-814A-7EB5-390BFA8C4DBC}" dt="2022-09-26T20:50:49.009" v="77"/>
          <ac:spMkLst>
            <pc:docMk/>
            <pc:sldMk cId="0" sldId="275"/>
            <ac:spMk id="4" creationId="{00000000-0000-0000-0000-000000000000}"/>
          </ac:spMkLst>
        </pc:spChg>
        <pc:spChg chg="ord">
          <ac:chgData name="Bean, Rebecca@DIR" userId="S::rbean@dir.ca.gov::127d5d30-ae9a-42ad-bb2c-58e8e8ac551a" providerId="AD" clId="Web-{FC68B2F3-4D8C-814A-7EB5-390BFA8C4DBC}" dt="2022-09-26T20:50:49.212" v="78"/>
          <ac:spMkLst>
            <pc:docMk/>
            <pc:sldMk cId="0" sldId="275"/>
            <ac:spMk id="8" creationId="{BB3C5F7E-5E61-FC4D-436C-0BF36468F7B5}"/>
          </ac:spMkLst>
        </pc:spChg>
      </pc:sldChg>
      <pc:sldChg chg="modSp">
        <pc:chgData name="Bean, Rebecca@DIR" userId="S::rbean@dir.ca.gov::127d5d30-ae9a-42ad-bb2c-58e8e8ac551a" providerId="AD" clId="Web-{FC68B2F3-4D8C-814A-7EB5-390BFA8C4DBC}" dt="2022-09-26T20:51:10.260" v="80"/>
        <pc:sldMkLst>
          <pc:docMk/>
          <pc:sldMk cId="0" sldId="276"/>
        </pc:sldMkLst>
        <pc:spChg chg="ord">
          <ac:chgData name="Bean, Rebecca@DIR" userId="S::rbean@dir.ca.gov::127d5d30-ae9a-42ad-bb2c-58e8e8ac551a" providerId="AD" clId="Web-{FC68B2F3-4D8C-814A-7EB5-390BFA8C4DBC}" dt="2022-09-26T20:51:10.260" v="80"/>
          <ac:spMkLst>
            <pc:docMk/>
            <pc:sldMk cId="0" sldId="276"/>
            <ac:spMk id="4" creationId="{00000000-0000-0000-0000-000000000000}"/>
          </ac:spMkLst>
        </pc:spChg>
      </pc:sldChg>
      <pc:sldChg chg="modSp">
        <pc:chgData name="Bean, Rebecca@DIR" userId="S::rbean@dir.ca.gov::127d5d30-ae9a-42ad-bb2c-58e8e8ac551a" providerId="AD" clId="Web-{FC68B2F3-4D8C-814A-7EB5-390BFA8C4DBC}" dt="2022-09-26T20:51:23.322" v="82"/>
        <pc:sldMkLst>
          <pc:docMk/>
          <pc:sldMk cId="0" sldId="277"/>
        </pc:sldMkLst>
        <pc:spChg chg="ord">
          <ac:chgData name="Bean, Rebecca@DIR" userId="S::rbean@dir.ca.gov::127d5d30-ae9a-42ad-bb2c-58e8e8ac551a" providerId="AD" clId="Web-{FC68B2F3-4D8C-814A-7EB5-390BFA8C4DBC}" dt="2022-09-26T20:51:23.322" v="82"/>
          <ac:spMkLst>
            <pc:docMk/>
            <pc:sldMk cId="0" sldId="277"/>
            <ac:spMk id="4" creationId="{00000000-0000-0000-0000-000000000000}"/>
          </ac:spMkLst>
        </pc:spChg>
      </pc:sldChg>
      <pc:sldChg chg="modSp">
        <pc:chgData name="Bean, Rebecca@DIR" userId="S::rbean@dir.ca.gov::127d5d30-ae9a-42ad-bb2c-58e8e8ac551a" providerId="AD" clId="Web-{FC68B2F3-4D8C-814A-7EB5-390BFA8C4DBC}" dt="2022-09-26T20:31:23.649" v="59" actId="20577"/>
        <pc:sldMkLst>
          <pc:docMk/>
          <pc:sldMk cId="0" sldId="281"/>
        </pc:sldMkLst>
        <pc:spChg chg="mod">
          <ac:chgData name="Bean, Rebecca@DIR" userId="S::rbean@dir.ca.gov::127d5d30-ae9a-42ad-bb2c-58e8e8ac551a" providerId="AD" clId="Web-{FC68B2F3-4D8C-814A-7EB5-390BFA8C4DBC}" dt="2022-09-26T20:31:23.649" v="59" actId="20577"/>
          <ac:spMkLst>
            <pc:docMk/>
            <pc:sldMk cId="0" sldId="281"/>
            <ac:spMk id="3" creationId="{00000000-0000-0000-0000-000000000000}"/>
          </ac:spMkLst>
        </pc:spChg>
      </pc:sldChg>
      <pc:sldChg chg="modSp">
        <pc:chgData name="Bean, Rebecca@DIR" userId="S::rbean@dir.ca.gov::127d5d30-ae9a-42ad-bb2c-58e8e8ac551a" providerId="AD" clId="Web-{FC68B2F3-4D8C-814A-7EB5-390BFA8C4DBC}" dt="2022-09-26T21:05:13.318" v="201"/>
        <pc:sldMkLst>
          <pc:docMk/>
          <pc:sldMk cId="0" sldId="303"/>
        </pc:sldMkLst>
        <pc:spChg chg="ord">
          <ac:chgData name="Bean, Rebecca@DIR" userId="S::rbean@dir.ca.gov::127d5d30-ae9a-42ad-bb2c-58e8e8ac551a" providerId="AD" clId="Web-{FC68B2F3-4D8C-814A-7EB5-390BFA8C4DBC}" dt="2022-09-26T20:52:06.354" v="87"/>
          <ac:spMkLst>
            <pc:docMk/>
            <pc:sldMk cId="0" sldId="303"/>
            <ac:spMk id="4" creationId="{00000000-0000-0000-0000-000000000000}"/>
          </ac:spMkLst>
        </pc:spChg>
        <pc:spChg chg="ord">
          <ac:chgData name="Bean, Rebecca@DIR" userId="S::rbean@dir.ca.gov::127d5d30-ae9a-42ad-bb2c-58e8e8ac551a" providerId="AD" clId="Web-{FC68B2F3-4D8C-814A-7EB5-390BFA8C4DBC}" dt="2022-09-26T20:52:13.135" v="88"/>
          <ac:spMkLst>
            <pc:docMk/>
            <pc:sldMk cId="0" sldId="303"/>
            <ac:spMk id="7" creationId="{BBAE327E-65A6-1C07-57D7-84CFF5C1F2B6}"/>
          </ac:spMkLst>
        </pc:spChg>
        <pc:spChg chg="ord">
          <ac:chgData name="Bean, Rebecca@DIR" userId="S::rbean@dir.ca.gov::127d5d30-ae9a-42ad-bb2c-58e8e8ac551a" providerId="AD" clId="Web-{FC68B2F3-4D8C-814A-7EB5-390BFA8C4DBC}" dt="2022-09-26T20:52:13.401" v="89"/>
          <ac:spMkLst>
            <pc:docMk/>
            <pc:sldMk cId="0" sldId="303"/>
            <ac:spMk id="16" creationId="{A801D3DE-36C0-2D76-FFFC-53A955075389}"/>
          </ac:spMkLst>
        </pc:spChg>
        <pc:picChg chg="ord">
          <ac:chgData name="Bean, Rebecca@DIR" userId="S::rbean@dir.ca.gov::127d5d30-ae9a-42ad-bb2c-58e8e8ac551a" providerId="AD" clId="Web-{FC68B2F3-4D8C-814A-7EB5-390BFA8C4DBC}" dt="2022-09-26T21:05:13.318" v="201"/>
          <ac:picMkLst>
            <pc:docMk/>
            <pc:sldMk cId="0" sldId="303"/>
            <ac:picMk id="3" creationId="{E3C307D6-045C-F35A-B33C-A2B375119D42}"/>
          </ac:picMkLst>
        </pc:picChg>
      </pc:sldChg>
      <pc:sldChg chg="modSp">
        <pc:chgData name="Bean, Rebecca@DIR" userId="S::rbean@dir.ca.gov::127d5d30-ae9a-42ad-bb2c-58e8e8ac551a" providerId="AD" clId="Web-{FC68B2F3-4D8C-814A-7EB5-390BFA8C4DBC}" dt="2022-09-26T21:01:15.815" v="147"/>
        <pc:sldMkLst>
          <pc:docMk/>
          <pc:sldMk cId="0" sldId="315"/>
        </pc:sldMkLst>
        <pc:spChg chg="ord">
          <ac:chgData name="Bean, Rebecca@DIR" userId="S::rbean@dir.ca.gov::127d5d30-ae9a-42ad-bb2c-58e8e8ac551a" providerId="AD" clId="Web-{FC68B2F3-4D8C-814A-7EB5-390BFA8C4DBC}" dt="2022-09-26T21:01:12.705" v="144"/>
          <ac:spMkLst>
            <pc:docMk/>
            <pc:sldMk cId="0" sldId="315"/>
            <ac:spMk id="4" creationId="{00000000-0000-0000-0000-000000000000}"/>
          </ac:spMkLst>
        </pc:spChg>
        <pc:picChg chg="mod ord">
          <ac:chgData name="Bean, Rebecca@DIR" userId="S::rbean@dir.ca.gov::127d5d30-ae9a-42ad-bb2c-58e8e8ac551a" providerId="AD" clId="Web-{FC68B2F3-4D8C-814A-7EB5-390BFA8C4DBC}" dt="2022-09-26T21:01:15.815" v="147"/>
          <ac:picMkLst>
            <pc:docMk/>
            <pc:sldMk cId="0" sldId="315"/>
            <ac:picMk id="3" creationId="{095385DF-CBB4-4AA5-2BC5-9B44DA3E9EE5}"/>
          </ac:picMkLst>
        </pc:picChg>
        <pc:picChg chg="ord">
          <ac:chgData name="Bean, Rebecca@DIR" userId="S::rbean@dir.ca.gov::127d5d30-ae9a-42ad-bb2c-58e8e8ac551a" providerId="AD" clId="Web-{FC68B2F3-4D8C-814A-7EB5-390BFA8C4DBC}" dt="2022-09-26T21:01:15.174" v="145"/>
          <ac:picMkLst>
            <pc:docMk/>
            <pc:sldMk cId="0" sldId="315"/>
            <ac:picMk id="5" creationId="{8068CD36-ECFD-BD04-485F-0CFCD38F4D8C}"/>
          </ac:picMkLst>
        </pc:picChg>
        <pc:picChg chg="ord">
          <ac:chgData name="Bean, Rebecca@DIR" userId="S::rbean@dir.ca.gov::127d5d30-ae9a-42ad-bb2c-58e8e8ac551a" providerId="AD" clId="Web-{FC68B2F3-4D8C-814A-7EB5-390BFA8C4DBC}" dt="2022-09-26T21:01:15.455" v="146"/>
          <ac:picMkLst>
            <pc:docMk/>
            <pc:sldMk cId="0" sldId="315"/>
            <ac:picMk id="7" creationId="{CE2D1C25-A279-94AC-F912-0EA741BF6DF1}"/>
          </ac:picMkLst>
        </pc:picChg>
      </pc:sldChg>
      <pc:sldChg chg="modSp">
        <pc:chgData name="Bean, Rebecca@DIR" userId="S::rbean@dir.ca.gov::127d5d30-ae9a-42ad-bb2c-58e8e8ac551a" providerId="AD" clId="Web-{FC68B2F3-4D8C-814A-7EB5-390BFA8C4DBC}" dt="2022-09-26T21:06:25.303" v="205"/>
        <pc:sldMkLst>
          <pc:docMk/>
          <pc:sldMk cId="3394325245" sldId="372"/>
        </pc:sldMkLst>
        <pc:spChg chg="ord">
          <ac:chgData name="Bean, Rebecca@DIR" userId="S::rbean@dir.ca.gov::127d5d30-ae9a-42ad-bb2c-58e8e8ac551a" providerId="AD" clId="Web-{FC68B2F3-4D8C-814A-7EB5-390BFA8C4DBC}" dt="2022-09-26T21:06:25.303" v="205"/>
          <ac:spMkLst>
            <pc:docMk/>
            <pc:sldMk cId="3394325245" sldId="372"/>
            <ac:spMk id="4" creationId="{00000000-0000-0000-0000-000000000000}"/>
          </ac:spMkLst>
        </pc:spChg>
        <pc:spChg chg="ord">
          <ac:chgData name="Bean, Rebecca@DIR" userId="S::rbean@dir.ca.gov::127d5d30-ae9a-42ad-bb2c-58e8e8ac551a" providerId="AD" clId="Web-{FC68B2F3-4D8C-814A-7EB5-390BFA8C4DBC}" dt="2022-09-26T21:06:21.460" v="204"/>
          <ac:spMkLst>
            <pc:docMk/>
            <pc:sldMk cId="3394325245" sldId="372"/>
            <ac:spMk id="11" creationId="{7BCDDA0C-BFCB-7589-B630-ACD2BE541681}"/>
          </ac:spMkLst>
        </pc:spChg>
      </pc:sldChg>
      <pc:sldChg chg="addSp modSp">
        <pc:chgData name="Bean, Rebecca@DIR" userId="S::rbean@dir.ca.gov::127d5d30-ae9a-42ad-bb2c-58e8e8ac551a" providerId="AD" clId="Web-{FC68B2F3-4D8C-814A-7EB5-390BFA8C4DBC}" dt="2022-09-26T20:44:36.145" v="66" actId="1076"/>
        <pc:sldMkLst>
          <pc:docMk/>
          <pc:sldMk cId="693131569" sldId="382"/>
        </pc:sldMkLst>
        <pc:picChg chg="add mod">
          <ac:chgData name="Bean, Rebecca@DIR" userId="S::rbean@dir.ca.gov::127d5d30-ae9a-42ad-bb2c-58e8e8ac551a" providerId="AD" clId="Web-{FC68B2F3-4D8C-814A-7EB5-390BFA8C4DBC}" dt="2022-09-26T20:44:36.145" v="66" actId="1076"/>
          <ac:picMkLst>
            <pc:docMk/>
            <pc:sldMk cId="693131569" sldId="382"/>
            <ac:picMk id="2" creationId="{49B6DF5D-2FA2-E7FE-2DF7-9A9E96A06C61}"/>
          </ac:picMkLst>
        </pc:picChg>
      </pc:sldChg>
      <pc:sldChg chg="modSp">
        <pc:chgData name="Bean, Rebecca@DIR" userId="S::rbean@dir.ca.gov::127d5d30-ae9a-42ad-bb2c-58e8e8ac551a" providerId="AD" clId="Web-{FC68B2F3-4D8C-814A-7EB5-390BFA8C4DBC}" dt="2022-09-26T21:22:33.770" v="270" actId="20577"/>
        <pc:sldMkLst>
          <pc:docMk/>
          <pc:sldMk cId="3371329565" sldId="398"/>
        </pc:sldMkLst>
        <pc:spChg chg="mod">
          <ac:chgData name="Bean, Rebecca@DIR" userId="S::rbean@dir.ca.gov::127d5d30-ae9a-42ad-bb2c-58e8e8ac551a" providerId="AD" clId="Web-{FC68B2F3-4D8C-814A-7EB5-390BFA8C4DBC}" dt="2022-09-26T21:22:33.770" v="270" actId="20577"/>
          <ac:spMkLst>
            <pc:docMk/>
            <pc:sldMk cId="3371329565" sldId="398"/>
            <ac:spMk id="9" creationId="{3C3C65FC-E896-93AC-CDE3-D84163964A76}"/>
          </ac:spMkLst>
        </pc:spChg>
      </pc:sldChg>
      <pc:sldChg chg="modSp">
        <pc:chgData name="Bean, Rebecca@DIR" userId="S::rbean@dir.ca.gov::127d5d30-ae9a-42ad-bb2c-58e8e8ac551a" providerId="AD" clId="Web-{FC68B2F3-4D8C-814A-7EB5-390BFA8C4DBC}" dt="2022-09-26T20:52:24.620" v="92"/>
        <pc:sldMkLst>
          <pc:docMk/>
          <pc:sldMk cId="431934819" sldId="406"/>
        </pc:sldMkLst>
        <pc:spChg chg="ord">
          <ac:chgData name="Bean, Rebecca@DIR" userId="S::rbean@dir.ca.gov::127d5d30-ae9a-42ad-bb2c-58e8e8ac551a" providerId="AD" clId="Web-{FC68B2F3-4D8C-814A-7EB5-390BFA8C4DBC}" dt="2022-09-26T20:52:24.620" v="92"/>
          <ac:spMkLst>
            <pc:docMk/>
            <pc:sldMk cId="431934819" sldId="406"/>
            <ac:spMk id="4" creationId="{00000000-0000-0000-0000-000000000000}"/>
          </ac:spMkLst>
        </pc:spChg>
      </pc:sldChg>
      <pc:sldChg chg="modSp">
        <pc:chgData name="Bean, Rebecca@DIR" userId="S::rbean@dir.ca.gov::127d5d30-ae9a-42ad-bb2c-58e8e8ac551a" providerId="AD" clId="Web-{FC68B2F3-4D8C-814A-7EB5-390BFA8C4DBC}" dt="2022-09-26T21:05:45.928" v="203"/>
        <pc:sldMkLst>
          <pc:docMk/>
          <pc:sldMk cId="2125761693" sldId="407"/>
        </pc:sldMkLst>
        <pc:spChg chg="ord">
          <ac:chgData name="Bean, Rebecca@DIR" userId="S::rbean@dir.ca.gov::127d5d30-ae9a-42ad-bb2c-58e8e8ac551a" providerId="AD" clId="Web-{FC68B2F3-4D8C-814A-7EB5-390BFA8C4DBC}" dt="2022-09-26T20:52:48.433" v="97"/>
          <ac:spMkLst>
            <pc:docMk/>
            <pc:sldMk cId="2125761693" sldId="407"/>
            <ac:spMk id="9" creationId="{31871ADC-8117-C106-DA09-F2859756B08C}"/>
          </ac:spMkLst>
        </pc:spChg>
        <pc:spChg chg="ord">
          <ac:chgData name="Bean, Rebecca@DIR" userId="S::rbean@dir.ca.gov::127d5d30-ae9a-42ad-bb2c-58e8e8ac551a" providerId="AD" clId="Web-{FC68B2F3-4D8C-814A-7EB5-390BFA8C4DBC}" dt="2022-09-26T20:52:48.683" v="98"/>
          <ac:spMkLst>
            <pc:docMk/>
            <pc:sldMk cId="2125761693" sldId="407"/>
            <ac:spMk id="13" creationId="{4B9DF3A9-5026-5146-BC3C-FD3DD3AE53F4}"/>
          </ac:spMkLst>
        </pc:spChg>
        <pc:spChg chg="ord">
          <ac:chgData name="Bean, Rebecca@DIR" userId="S::rbean@dir.ca.gov::127d5d30-ae9a-42ad-bb2c-58e8e8ac551a" providerId="AD" clId="Web-{FC68B2F3-4D8C-814A-7EB5-390BFA8C4DBC}" dt="2022-09-26T20:52:42.948" v="96"/>
          <ac:spMkLst>
            <pc:docMk/>
            <pc:sldMk cId="2125761693" sldId="407"/>
            <ac:spMk id="15" creationId="{AF8920C5-79A2-BAB6-5A5C-1F59AC180052}"/>
          </ac:spMkLst>
        </pc:spChg>
        <pc:picChg chg="ord">
          <ac:chgData name="Bean, Rebecca@DIR" userId="S::rbean@dir.ca.gov::127d5d30-ae9a-42ad-bb2c-58e8e8ac551a" providerId="AD" clId="Web-{FC68B2F3-4D8C-814A-7EB5-390BFA8C4DBC}" dt="2022-09-26T21:05:45.928" v="203"/>
          <ac:picMkLst>
            <pc:docMk/>
            <pc:sldMk cId="2125761693" sldId="407"/>
            <ac:picMk id="3" creationId="{2DAB10DA-F55B-98CF-E9E6-1D01AC792437}"/>
          </ac:picMkLst>
        </pc:picChg>
      </pc:sldChg>
      <pc:sldChg chg="modSp">
        <pc:chgData name="Bean, Rebecca@DIR" userId="S::rbean@dir.ca.gov::127d5d30-ae9a-42ad-bb2c-58e8e8ac551a" providerId="AD" clId="Web-{FC68B2F3-4D8C-814A-7EB5-390BFA8C4DBC}" dt="2022-09-26T20:57:18.374" v="102"/>
        <pc:sldMkLst>
          <pc:docMk/>
          <pc:sldMk cId="692787423" sldId="408"/>
        </pc:sldMkLst>
        <pc:spChg chg="ord">
          <ac:chgData name="Bean, Rebecca@DIR" userId="S::rbean@dir.ca.gov::127d5d30-ae9a-42ad-bb2c-58e8e8ac551a" providerId="AD" clId="Web-{FC68B2F3-4D8C-814A-7EB5-390BFA8C4DBC}" dt="2022-09-26T20:57:18.374" v="102"/>
          <ac:spMkLst>
            <pc:docMk/>
            <pc:sldMk cId="692787423" sldId="408"/>
            <ac:spMk id="4" creationId="{00000000-0000-0000-0000-000000000000}"/>
          </ac:spMkLst>
        </pc:spChg>
      </pc:sldChg>
      <pc:sldChg chg="modSp">
        <pc:chgData name="Bean, Rebecca@DIR" userId="S::rbean@dir.ca.gov::127d5d30-ae9a-42ad-bb2c-58e8e8ac551a" providerId="AD" clId="Web-{FC68B2F3-4D8C-814A-7EB5-390BFA8C4DBC}" dt="2022-09-26T20:57:37.484" v="107"/>
        <pc:sldMkLst>
          <pc:docMk/>
          <pc:sldMk cId="4199240890" sldId="409"/>
        </pc:sldMkLst>
        <pc:spChg chg="ord">
          <ac:chgData name="Bean, Rebecca@DIR" userId="S::rbean@dir.ca.gov::127d5d30-ae9a-42ad-bb2c-58e8e8ac551a" providerId="AD" clId="Web-{FC68B2F3-4D8C-814A-7EB5-390BFA8C4DBC}" dt="2022-09-26T20:57:32.780" v="106"/>
          <ac:spMkLst>
            <pc:docMk/>
            <pc:sldMk cId="4199240890" sldId="409"/>
            <ac:spMk id="4" creationId="{00000000-0000-0000-0000-000000000000}"/>
          </ac:spMkLst>
        </pc:spChg>
        <pc:spChg chg="ord">
          <ac:chgData name="Bean, Rebecca@DIR" userId="S::rbean@dir.ca.gov::127d5d30-ae9a-42ad-bb2c-58e8e8ac551a" providerId="AD" clId="Web-{FC68B2F3-4D8C-814A-7EB5-390BFA8C4DBC}" dt="2022-09-26T20:57:37.484" v="107"/>
          <ac:spMkLst>
            <pc:docMk/>
            <pc:sldMk cId="4199240890" sldId="409"/>
            <ac:spMk id="11" creationId="{453D857C-98F5-89D2-099B-DB7631D7C9B1}"/>
          </ac:spMkLst>
        </pc:spChg>
      </pc:sldChg>
      <pc:sldChg chg="modSp">
        <pc:chgData name="Bean, Rebecca@DIR" userId="S::rbean@dir.ca.gov::127d5d30-ae9a-42ad-bb2c-58e8e8ac551a" providerId="AD" clId="Web-{FC68B2F3-4D8C-814A-7EB5-390BFA8C4DBC}" dt="2022-09-26T20:57:54.078" v="113"/>
        <pc:sldMkLst>
          <pc:docMk/>
          <pc:sldMk cId="2125494860" sldId="410"/>
        </pc:sldMkLst>
        <pc:spChg chg="ord">
          <ac:chgData name="Bean, Rebecca@DIR" userId="S::rbean@dir.ca.gov::127d5d30-ae9a-42ad-bb2c-58e8e8ac551a" providerId="AD" clId="Web-{FC68B2F3-4D8C-814A-7EB5-390BFA8C4DBC}" dt="2022-09-26T20:57:54.078" v="113"/>
          <ac:spMkLst>
            <pc:docMk/>
            <pc:sldMk cId="2125494860" sldId="410"/>
            <ac:spMk id="3" creationId="{42F50272-FF9E-7EC2-0335-2BE5A976A33D}"/>
          </ac:spMkLst>
        </pc:spChg>
        <pc:spChg chg="ord">
          <ac:chgData name="Bean, Rebecca@DIR" userId="S::rbean@dir.ca.gov::127d5d30-ae9a-42ad-bb2c-58e8e8ac551a" providerId="AD" clId="Web-{FC68B2F3-4D8C-814A-7EB5-390BFA8C4DBC}" dt="2022-09-26T20:57:48.156" v="112"/>
          <ac:spMkLst>
            <pc:docMk/>
            <pc:sldMk cId="2125494860" sldId="410"/>
            <ac:spMk id="4" creationId="{00000000-0000-0000-0000-000000000000}"/>
          </ac:spMkLst>
        </pc:spChg>
      </pc:sldChg>
      <pc:sldChg chg="modSp">
        <pc:chgData name="Bean, Rebecca@DIR" userId="S::rbean@dir.ca.gov::127d5d30-ae9a-42ad-bb2c-58e8e8ac551a" providerId="AD" clId="Web-{FC68B2F3-4D8C-814A-7EB5-390BFA8C4DBC}" dt="2022-09-26T20:58:11.718" v="116"/>
        <pc:sldMkLst>
          <pc:docMk/>
          <pc:sldMk cId="2377367189" sldId="412"/>
        </pc:sldMkLst>
        <pc:spChg chg="ord">
          <ac:chgData name="Bean, Rebecca@DIR" userId="S::rbean@dir.ca.gov::127d5d30-ae9a-42ad-bb2c-58e8e8ac551a" providerId="AD" clId="Web-{FC68B2F3-4D8C-814A-7EB5-390BFA8C4DBC}" dt="2022-09-26T20:58:09.031" v="115"/>
          <ac:spMkLst>
            <pc:docMk/>
            <pc:sldMk cId="2377367189" sldId="412"/>
            <ac:spMk id="4" creationId="{00000000-0000-0000-0000-000000000000}"/>
          </ac:spMkLst>
        </pc:spChg>
        <pc:picChg chg="ord">
          <ac:chgData name="Bean, Rebecca@DIR" userId="S::rbean@dir.ca.gov::127d5d30-ae9a-42ad-bb2c-58e8e8ac551a" providerId="AD" clId="Web-{FC68B2F3-4D8C-814A-7EB5-390BFA8C4DBC}" dt="2022-09-26T20:58:11.718" v="116"/>
          <ac:picMkLst>
            <pc:docMk/>
            <pc:sldMk cId="2377367189" sldId="412"/>
            <ac:picMk id="5" creationId="{B4C6FE50-BFF1-FA90-4E34-45D12EFE0AA4}"/>
          </ac:picMkLst>
        </pc:picChg>
      </pc:sldChg>
      <pc:sldChg chg="modSp">
        <pc:chgData name="Bean, Rebecca@DIR" userId="S::rbean@dir.ca.gov::127d5d30-ae9a-42ad-bb2c-58e8e8ac551a" providerId="AD" clId="Web-{FC68B2F3-4D8C-814A-7EB5-390BFA8C4DBC}" dt="2022-09-26T20:58:59.375" v="121"/>
        <pc:sldMkLst>
          <pc:docMk/>
          <pc:sldMk cId="2122826492" sldId="413"/>
        </pc:sldMkLst>
        <pc:spChg chg="ord">
          <ac:chgData name="Bean, Rebecca@DIR" userId="S::rbean@dir.ca.gov::127d5d30-ae9a-42ad-bb2c-58e8e8ac551a" providerId="AD" clId="Web-{FC68B2F3-4D8C-814A-7EB5-390BFA8C4DBC}" dt="2022-09-26T20:58:56.328" v="119"/>
          <ac:spMkLst>
            <pc:docMk/>
            <pc:sldMk cId="2122826492" sldId="413"/>
            <ac:spMk id="4" creationId="{00000000-0000-0000-0000-000000000000}"/>
          </ac:spMkLst>
        </pc:spChg>
        <pc:picChg chg="ord">
          <ac:chgData name="Bean, Rebecca@DIR" userId="S::rbean@dir.ca.gov::127d5d30-ae9a-42ad-bb2c-58e8e8ac551a" providerId="AD" clId="Web-{FC68B2F3-4D8C-814A-7EB5-390BFA8C4DBC}" dt="2022-09-26T20:58:59.375" v="121"/>
          <ac:picMkLst>
            <pc:docMk/>
            <pc:sldMk cId="2122826492" sldId="413"/>
            <ac:picMk id="8" creationId="{B90CDCEA-45BF-19A4-65CD-F2441DB9A308}"/>
          </ac:picMkLst>
        </pc:picChg>
        <pc:picChg chg="ord">
          <ac:chgData name="Bean, Rebecca@DIR" userId="S::rbean@dir.ca.gov::127d5d30-ae9a-42ad-bb2c-58e8e8ac551a" providerId="AD" clId="Web-{FC68B2F3-4D8C-814A-7EB5-390BFA8C4DBC}" dt="2022-09-26T20:58:59.094" v="120"/>
          <ac:picMkLst>
            <pc:docMk/>
            <pc:sldMk cId="2122826492" sldId="413"/>
            <ac:picMk id="9" creationId="{732344E6-21F5-8EFD-D246-A5C350FA50B7}"/>
          </ac:picMkLst>
        </pc:picChg>
      </pc:sldChg>
      <pc:sldChg chg="modSp">
        <pc:chgData name="Bean, Rebecca@DIR" userId="S::rbean@dir.ca.gov::127d5d30-ae9a-42ad-bb2c-58e8e8ac551a" providerId="AD" clId="Web-{FC68B2F3-4D8C-814A-7EB5-390BFA8C4DBC}" dt="2022-09-26T20:59:22.126" v="124"/>
        <pc:sldMkLst>
          <pc:docMk/>
          <pc:sldMk cId="3229267834" sldId="415"/>
        </pc:sldMkLst>
        <pc:spChg chg="ord">
          <ac:chgData name="Bean, Rebecca@DIR" userId="S::rbean@dir.ca.gov::127d5d30-ae9a-42ad-bb2c-58e8e8ac551a" providerId="AD" clId="Web-{FC68B2F3-4D8C-814A-7EB5-390BFA8C4DBC}" dt="2022-09-26T20:59:22.126" v="124"/>
          <ac:spMkLst>
            <pc:docMk/>
            <pc:sldMk cId="3229267834" sldId="415"/>
            <ac:spMk id="4" creationId="{00000000-0000-0000-0000-000000000000}"/>
          </ac:spMkLst>
        </pc:spChg>
      </pc:sldChg>
      <pc:sldChg chg="modSp">
        <pc:chgData name="Bean, Rebecca@DIR" userId="S::rbean@dir.ca.gov::127d5d30-ae9a-42ad-bb2c-58e8e8ac551a" providerId="AD" clId="Web-{FC68B2F3-4D8C-814A-7EB5-390BFA8C4DBC}" dt="2022-09-26T20:59:42.610" v="128"/>
        <pc:sldMkLst>
          <pc:docMk/>
          <pc:sldMk cId="2595954675" sldId="417"/>
        </pc:sldMkLst>
        <pc:spChg chg="ord">
          <ac:chgData name="Bean, Rebecca@DIR" userId="S::rbean@dir.ca.gov::127d5d30-ae9a-42ad-bb2c-58e8e8ac551a" providerId="AD" clId="Web-{FC68B2F3-4D8C-814A-7EB5-390BFA8C4DBC}" dt="2022-09-26T20:59:42.610" v="128"/>
          <ac:spMkLst>
            <pc:docMk/>
            <pc:sldMk cId="2595954675" sldId="417"/>
            <ac:spMk id="4" creationId="{00000000-0000-0000-0000-000000000000}"/>
          </ac:spMkLst>
        </pc:spChg>
        <pc:picChg chg="ord">
          <ac:chgData name="Bean, Rebecca@DIR" userId="S::rbean@dir.ca.gov::127d5d30-ae9a-42ad-bb2c-58e8e8ac551a" providerId="AD" clId="Web-{FC68B2F3-4D8C-814A-7EB5-390BFA8C4DBC}" dt="2022-09-26T20:59:37.954" v="127"/>
          <ac:picMkLst>
            <pc:docMk/>
            <pc:sldMk cId="2595954675" sldId="417"/>
            <ac:picMk id="8" creationId="{39C23FB2-E2F4-4B08-744E-19905736BECE}"/>
          </ac:picMkLst>
        </pc:picChg>
      </pc:sldChg>
      <pc:sldChg chg="modSp">
        <pc:chgData name="Bean, Rebecca@DIR" userId="S::rbean@dir.ca.gov::127d5d30-ae9a-42ad-bb2c-58e8e8ac551a" providerId="AD" clId="Web-{FC68B2F3-4D8C-814A-7EB5-390BFA8C4DBC}" dt="2022-09-26T20:59:55.767" v="130"/>
        <pc:sldMkLst>
          <pc:docMk/>
          <pc:sldMk cId="1123632270" sldId="418"/>
        </pc:sldMkLst>
        <pc:spChg chg="ord">
          <ac:chgData name="Bean, Rebecca@DIR" userId="S::rbean@dir.ca.gov::127d5d30-ae9a-42ad-bb2c-58e8e8ac551a" providerId="AD" clId="Web-{FC68B2F3-4D8C-814A-7EB5-390BFA8C4DBC}" dt="2022-09-26T20:59:55.767" v="130"/>
          <ac:spMkLst>
            <pc:docMk/>
            <pc:sldMk cId="1123632270" sldId="418"/>
            <ac:spMk id="4" creationId="{00000000-0000-0000-0000-000000000000}"/>
          </ac:spMkLst>
        </pc:spChg>
        <pc:spChg chg="ord">
          <ac:chgData name="Bean, Rebecca@DIR" userId="S::rbean@dir.ca.gov::127d5d30-ae9a-42ad-bb2c-58e8e8ac551a" providerId="AD" clId="Web-{FC68B2F3-4D8C-814A-7EB5-390BFA8C4DBC}" dt="2022-09-26T20:59:50.954" v="129"/>
          <ac:spMkLst>
            <pc:docMk/>
            <pc:sldMk cId="1123632270" sldId="418"/>
            <ac:spMk id="5" creationId="{23B3C504-43F1-225B-C1BA-2008EE0803F4}"/>
          </ac:spMkLst>
        </pc:spChg>
      </pc:sldChg>
      <pc:sldChg chg="modSp">
        <pc:chgData name="Bean, Rebecca@DIR" userId="S::rbean@dir.ca.gov::127d5d30-ae9a-42ad-bb2c-58e8e8ac551a" providerId="AD" clId="Web-{FC68B2F3-4D8C-814A-7EB5-390BFA8C4DBC}" dt="2022-09-26T21:00:11.501" v="135"/>
        <pc:sldMkLst>
          <pc:docMk/>
          <pc:sldMk cId="313150452" sldId="419"/>
        </pc:sldMkLst>
        <pc:spChg chg="ord">
          <ac:chgData name="Bean, Rebecca@DIR" userId="S::rbean@dir.ca.gov::127d5d30-ae9a-42ad-bb2c-58e8e8ac551a" providerId="AD" clId="Web-{FC68B2F3-4D8C-814A-7EB5-390BFA8C4DBC}" dt="2022-09-26T21:00:08.814" v="133"/>
          <ac:spMkLst>
            <pc:docMk/>
            <pc:sldMk cId="313150452" sldId="419"/>
            <ac:spMk id="4" creationId="{00000000-0000-0000-0000-000000000000}"/>
          </ac:spMkLst>
        </pc:spChg>
        <pc:picChg chg="ord">
          <ac:chgData name="Bean, Rebecca@DIR" userId="S::rbean@dir.ca.gov::127d5d30-ae9a-42ad-bb2c-58e8e8ac551a" providerId="AD" clId="Web-{FC68B2F3-4D8C-814A-7EB5-390BFA8C4DBC}" dt="2022-09-26T21:00:11.501" v="135"/>
          <ac:picMkLst>
            <pc:docMk/>
            <pc:sldMk cId="313150452" sldId="419"/>
            <ac:picMk id="7" creationId="{C01E4BB5-05A9-8586-23FE-D17BF2C820AD}"/>
          </ac:picMkLst>
        </pc:picChg>
        <pc:picChg chg="ord">
          <ac:chgData name="Bean, Rebecca@DIR" userId="S::rbean@dir.ca.gov::127d5d30-ae9a-42ad-bb2c-58e8e8ac551a" providerId="AD" clId="Web-{FC68B2F3-4D8C-814A-7EB5-390BFA8C4DBC}" dt="2022-09-26T21:00:11.251" v="134"/>
          <ac:picMkLst>
            <pc:docMk/>
            <pc:sldMk cId="313150452" sldId="419"/>
            <ac:picMk id="10" creationId="{4B8DEBFF-5894-EF21-B162-D86E6F5A4CBF}"/>
          </ac:picMkLst>
        </pc:picChg>
      </pc:sldChg>
      <pc:sldChg chg="modSp">
        <pc:chgData name="Bean, Rebecca@DIR" userId="S::rbean@dir.ca.gov::127d5d30-ae9a-42ad-bb2c-58e8e8ac551a" providerId="AD" clId="Web-{FC68B2F3-4D8C-814A-7EB5-390BFA8C4DBC}" dt="2022-09-26T21:00:33.486" v="137"/>
        <pc:sldMkLst>
          <pc:docMk/>
          <pc:sldMk cId="3622842401" sldId="420"/>
        </pc:sldMkLst>
        <pc:spChg chg="ord">
          <ac:chgData name="Bean, Rebecca@DIR" userId="S::rbean@dir.ca.gov::127d5d30-ae9a-42ad-bb2c-58e8e8ac551a" providerId="AD" clId="Web-{FC68B2F3-4D8C-814A-7EB5-390BFA8C4DBC}" dt="2022-09-26T21:00:33.111" v="136"/>
          <ac:spMkLst>
            <pc:docMk/>
            <pc:sldMk cId="3622842401" sldId="420"/>
            <ac:spMk id="4" creationId="{00000000-0000-0000-0000-000000000000}"/>
          </ac:spMkLst>
        </pc:spChg>
        <pc:spChg chg="ord">
          <ac:chgData name="Bean, Rebecca@DIR" userId="S::rbean@dir.ca.gov::127d5d30-ae9a-42ad-bb2c-58e8e8ac551a" providerId="AD" clId="Web-{FC68B2F3-4D8C-814A-7EB5-390BFA8C4DBC}" dt="2022-09-26T21:00:33.486" v="137"/>
          <ac:spMkLst>
            <pc:docMk/>
            <pc:sldMk cId="3622842401" sldId="420"/>
            <ac:spMk id="14" creationId="{528A8CBC-F07E-1EA6-6595-2B883B5BAEED}"/>
          </ac:spMkLst>
        </pc:spChg>
      </pc:sldChg>
      <pc:sldChg chg="modSp">
        <pc:chgData name="Bean, Rebecca@DIR" userId="S::rbean@dir.ca.gov::127d5d30-ae9a-42ad-bb2c-58e8e8ac551a" providerId="AD" clId="Web-{FC68B2F3-4D8C-814A-7EB5-390BFA8C4DBC}" dt="2022-09-26T21:00:45.283" v="142"/>
        <pc:sldMkLst>
          <pc:docMk/>
          <pc:sldMk cId="1703068182" sldId="421"/>
        </pc:sldMkLst>
        <pc:spChg chg="ord">
          <ac:chgData name="Bean, Rebecca@DIR" userId="S::rbean@dir.ca.gov::127d5d30-ae9a-42ad-bb2c-58e8e8ac551a" providerId="AD" clId="Web-{FC68B2F3-4D8C-814A-7EB5-390BFA8C4DBC}" dt="2022-09-26T21:00:42.346" v="140"/>
          <ac:spMkLst>
            <pc:docMk/>
            <pc:sldMk cId="1703068182" sldId="421"/>
            <ac:spMk id="4" creationId="{00000000-0000-0000-0000-000000000000}"/>
          </ac:spMkLst>
        </pc:spChg>
        <pc:picChg chg="ord">
          <ac:chgData name="Bean, Rebecca@DIR" userId="S::rbean@dir.ca.gov::127d5d30-ae9a-42ad-bb2c-58e8e8ac551a" providerId="AD" clId="Web-{FC68B2F3-4D8C-814A-7EB5-390BFA8C4DBC}" dt="2022-09-26T21:00:45.283" v="142"/>
          <ac:picMkLst>
            <pc:docMk/>
            <pc:sldMk cId="1703068182" sldId="421"/>
            <ac:picMk id="8" creationId="{38C17716-1513-2D4C-A3EE-1CCFE518942C}"/>
          </ac:picMkLst>
        </pc:picChg>
        <pc:picChg chg="ord">
          <ac:chgData name="Bean, Rebecca@DIR" userId="S::rbean@dir.ca.gov::127d5d30-ae9a-42ad-bb2c-58e8e8ac551a" providerId="AD" clId="Web-{FC68B2F3-4D8C-814A-7EB5-390BFA8C4DBC}" dt="2022-09-26T21:00:44.799" v="141"/>
          <ac:picMkLst>
            <pc:docMk/>
            <pc:sldMk cId="1703068182" sldId="421"/>
            <ac:picMk id="9" creationId="{F95CABF5-3D80-5D33-DC62-2F806BDCC098}"/>
          </ac:picMkLst>
        </pc:picChg>
      </pc:sldChg>
      <pc:sldChg chg="delSp">
        <pc:chgData name="Bean, Rebecca@DIR" userId="S::rbean@dir.ca.gov::127d5d30-ae9a-42ad-bb2c-58e8e8ac551a" providerId="AD" clId="Web-{FC68B2F3-4D8C-814A-7EB5-390BFA8C4DBC}" dt="2022-09-26T20:45:30.817" v="67"/>
        <pc:sldMkLst>
          <pc:docMk/>
          <pc:sldMk cId="3340042319" sldId="437"/>
        </pc:sldMkLst>
        <pc:spChg chg="del">
          <ac:chgData name="Bean, Rebecca@DIR" userId="S::rbean@dir.ca.gov::127d5d30-ae9a-42ad-bb2c-58e8e8ac551a" providerId="AD" clId="Web-{FC68B2F3-4D8C-814A-7EB5-390BFA8C4DBC}" dt="2022-09-26T20:45:30.817" v="67"/>
          <ac:spMkLst>
            <pc:docMk/>
            <pc:sldMk cId="3340042319" sldId="437"/>
            <ac:spMk id="3" creationId="{00000000-0000-0000-0000-000000000000}"/>
          </ac:spMkLst>
        </pc:spChg>
      </pc:sldChg>
      <pc:sldChg chg="modSp">
        <pc:chgData name="Bean, Rebecca@DIR" userId="S::rbean@dir.ca.gov::127d5d30-ae9a-42ad-bb2c-58e8e8ac551a" providerId="AD" clId="Web-{FC68B2F3-4D8C-814A-7EB5-390BFA8C4DBC}" dt="2022-09-26T21:06:51.757" v="209"/>
        <pc:sldMkLst>
          <pc:docMk/>
          <pc:sldMk cId="221931410" sldId="441"/>
        </pc:sldMkLst>
        <pc:spChg chg="ord">
          <ac:chgData name="Bean, Rebecca@DIR" userId="S::rbean@dir.ca.gov::127d5d30-ae9a-42ad-bb2c-58e8e8ac551a" providerId="AD" clId="Web-{FC68B2F3-4D8C-814A-7EB5-390BFA8C4DBC}" dt="2022-09-26T21:06:51.757" v="209"/>
          <ac:spMkLst>
            <pc:docMk/>
            <pc:sldMk cId="221931410" sldId="441"/>
            <ac:spMk id="4" creationId="{00000000-0000-0000-0000-000000000000}"/>
          </ac:spMkLst>
        </pc:spChg>
        <pc:spChg chg="ord">
          <ac:chgData name="Bean, Rebecca@DIR" userId="S::rbean@dir.ca.gov::127d5d30-ae9a-42ad-bb2c-58e8e8ac551a" providerId="AD" clId="Web-{FC68B2F3-4D8C-814A-7EB5-390BFA8C4DBC}" dt="2022-09-26T21:06:46.554" v="206"/>
          <ac:spMkLst>
            <pc:docMk/>
            <pc:sldMk cId="221931410" sldId="441"/>
            <ac:spMk id="11" creationId="{7BCDDA0C-BFCB-7589-B630-ACD2BE541681}"/>
          </ac:spMkLst>
        </pc:spChg>
        <pc:picChg chg="ord">
          <ac:chgData name="Bean, Rebecca@DIR" userId="S::rbean@dir.ca.gov::127d5d30-ae9a-42ad-bb2c-58e8e8ac551a" providerId="AD" clId="Web-{FC68B2F3-4D8C-814A-7EB5-390BFA8C4DBC}" dt="2022-09-26T21:06:49.116" v="208"/>
          <ac:picMkLst>
            <pc:docMk/>
            <pc:sldMk cId="221931410" sldId="441"/>
            <ac:picMk id="2" creationId="{2C3BB0D9-F55C-0AFA-2B57-EB885180F146}"/>
          </ac:picMkLst>
        </pc:picChg>
      </pc:sldChg>
      <pc:sldChg chg="modSp">
        <pc:chgData name="Bean, Rebecca@DIR" userId="S::rbean@dir.ca.gov::127d5d30-ae9a-42ad-bb2c-58e8e8ac551a" providerId="AD" clId="Web-{FC68B2F3-4D8C-814A-7EB5-390BFA8C4DBC}" dt="2022-09-26T21:04:34.692" v="199"/>
        <pc:sldMkLst>
          <pc:docMk/>
          <pc:sldMk cId="2113648474" sldId="442"/>
        </pc:sldMkLst>
        <pc:spChg chg="ord">
          <ac:chgData name="Bean, Rebecca@DIR" userId="S::rbean@dir.ca.gov::127d5d30-ae9a-42ad-bb2c-58e8e8ac551a" providerId="AD" clId="Web-{FC68B2F3-4D8C-814A-7EB5-390BFA8C4DBC}" dt="2022-09-26T21:03:42.817" v="185"/>
          <ac:spMkLst>
            <pc:docMk/>
            <pc:sldMk cId="2113648474" sldId="442"/>
            <ac:spMk id="4" creationId="{00000000-0000-0000-0000-000000000000}"/>
          </ac:spMkLst>
        </pc:spChg>
        <pc:spChg chg="ord">
          <ac:chgData name="Bean, Rebecca@DIR" userId="S::rbean@dir.ca.gov::127d5d30-ae9a-42ad-bb2c-58e8e8ac551a" providerId="AD" clId="Web-{FC68B2F3-4D8C-814A-7EB5-390BFA8C4DBC}" dt="2022-09-26T21:04:19.505" v="196"/>
          <ac:spMkLst>
            <pc:docMk/>
            <pc:sldMk cId="2113648474" sldId="442"/>
            <ac:spMk id="10" creationId="{7C345EAA-AFCB-56C7-D9E6-96AFADEE652F}"/>
          </ac:spMkLst>
        </pc:spChg>
        <pc:spChg chg="ord">
          <ac:chgData name="Bean, Rebecca@DIR" userId="S::rbean@dir.ca.gov::127d5d30-ae9a-42ad-bb2c-58e8e8ac551a" providerId="AD" clId="Web-{FC68B2F3-4D8C-814A-7EB5-390BFA8C4DBC}" dt="2022-09-26T21:02:35.972" v="150"/>
          <ac:spMkLst>
            <pc:docMk/>
            <pc:sldMk cId="2113648474" sldId="442"/>
            <ac:spMk id="11" creationId="{7BCDDA0C-BFCB-7589-B630-ACD2BE541681}"/>
          </ac:spMkLst>
        </pc:spChg>
        <pc:spChg chg="ord">
          <ac:chgData name="Bean, Rebecca@DIR" userId="S::rbean@dir.ca.gov::127d5d30-ae9a-42ad-bb2c-58e8e8ac551a" providerId="AD" clId="Web-{FC68B2F3-4D8C-814A-7EB5-390BFA8C4DBC}" dt="2022-09-26T21:04:34.692" v="199"/>
          <ac:spMkLst>
            <pc:docMk/>
            <pc:sldMk cId="2113648474" sldId="442"/>
            <ac:spMk id="12" creationId="{E3573D75-1D50-05C3-A896-20648FE2520A}"/>
          </ac:spMkLst>
        </pc:spChg>
        <pc:spChg chg="ord">
          <ac:chgData name="Bean, Rebecca@DIR" userId="S::rbean@dir.ca.gov::127d5d30-ae9a-42ad-bb2c-58e8e8ac551a" providerId="AD" clId="Web-{FC68B2F3-4D8C-814A-7EB5-390BFA8C4DBC}" dt="2022-09-26T21:04:10.286" v="193"/>
          <ac:spMkLst>
            <pc:docMk/>
            <pc:sldMk cId="2113648474" sldId="442"/>
            <ac:spMk id="13" creationId="{0CB07DF4-EB4C-7DCA-4463-9E69941F71E0}"/>
          </ac:spMkLst>
        </pc:spChg>
        <pc:picChg chg="ord">
          <ac:chgData name="Bean, Rebecca@DIR" userId="S::rbean@dir.ca.gov::127d5d30-ae9a-42ad-bb2c-58e8e8ac551a" providerId="AD" clId="Web-{FC68B2F3-4D8C-814A-7EB5-390BFA8C4DBC}" dt="2022-09-26T21:02:45.191" v="158"/>
          <ac:picMkLst>
            <pc:docMk/>
            <pc:sldMk cId="2113648474" sldId="442"/>
            <ac:picMk id="2" creationId="{67F68F9B-B915-D935-4055-9641DDC3B050}"/>
          </ac:picMkLst>
        </pc:picChg>
        <pc:picChg chg="ord">
          <ac:chgData name="Bean, Rebecca@DIR" userId="S::rbean@dir.ca.gov::127d5d30-ae9a-42ad-bb2c-58e8e8ac551a" providerId="AD" clId="Web-{FC68B2F3-4D8C-814A-7EB5-390BFA8C4DBC}" dt="2022-09-26T21:04:12.176" v="194"/>
          <ac:picMkLst>
            <pc:docMk/>
            <pc:sldMk cId="2113648474" sldId="442"/>
            <ac:picMk id="3" creationId="{A765ED16-577C-850F-15BF-21D4DF89DA29}"/>
          </ac:picMkLst>
        </pc:picChg>
        <pc:picChg chg="ord">
          <ac:chgData name="Bean, Rebecca@DIR" userId="S::rbean@dir.ca.gov::127d5d30-ae9a-42ad-bb2c-58e8e8ac551a" providerId="AD" clId="Web-{FC68B2F3-4D8C-814A-7EB5-390BFA8C4DBC}" dt="2022-09-26T21:04:23.145" v="197"/>
          <ac:picMkLst>
            <pc:docMk/>
            <pc:sldMk cId="2113648474" sldId="442"/>
            <ac:picMk id="5" creationId="{791F16CB-A8CB-C7F2-A732-7B85A57C6FF8}"/>
          </ac:picMkLst>
        </pc:picChg>
        <pc:picChg chg="ord">
          <ac:chgData name="Bean, Rebecca@DIR" userId="S::rbean@dir.ca.gov::127d5d30-ae9a-42ad-bb2c-58e8e8ac551a" providerId="AD" clId="Web-{FC68B2F3-4D8C-814A-7EB5-390BFA8C4DBC}" dt="2022-09-26T21:04:18.911" v="195"/>
          <ac:picMkLst>
            <pc:docMk/>
            <pc:sldMk cId="2113648474" sldId="442"/>
            <ac:picMk id="7" creationId="{9D8F75D4-32B1-79AD-B230-A040D224EBD1}"/>
          </ac:picMkLst>
        </pc:picChg>
      </pc:sldChg>
      <pc:sldChg chg="modSp">
        <pc:chgData name="Bean, Rebecca@DIR" userId="S::rbean@dir.ca.gov::127d5d30-ae9a-42ad-bb2c-58e8e8ac551a" providerId="AD" clId="Web-{FC68B2F3-4D8C-814A-7EB5-390BFA8C4DBC}" dt="2022-09-26T21:07:01.116" v="211"/>
        <pc:sldMkLst>
          <pc:docMk/>
          <pc:sldMk cId="3472399918" sldId="443"/>
        </pc:sldMkLst>
        <pc:spChg chg="ord">
          <ac:chgData name="Bean, Rebecca@DIR" userId="S::rbean@dir.ca.gov::127d5d30-ae9a-42ad-bb2c-58e8e8ac551a" providerId="AD" clId="Web-{FC68B2F3-4D8C-814A-7EB5-390BFA8C4DBC}" dt="2022-09-26T21:07:01.116" v="211"/>
          <ac:spMkLst>
            <pc:docMk/>
            <pc:sldMk cId="3472399918" sldId="443"/>
            <ac:spMk id="4" creationId="{00000000-0000-0000-0000-000000000000}"/>
          </ac:spMkLst>
        </pc:spChg>
        <pc:spChg chg="ord">
          <ac:chgData name="Bean, Rebecca@DIR" userId="S::rbean@dir.ca.gov::127d5d30-ae9a-42ad-bb2c-58e8e8ac551a" providerId="AD" clId="Web-{FC68B2F3-4D8C-814A-7EB5-390BFA8C4DBC}" dt="2022-09-26T21:06:58.819" v="210"/>
          <ac:spMkLst>
            <pc:docMk/>
            <pc:sldMk cId="3472399918" sldId="443"/>
            <ac:spMk id="7" creationId="{518C3902-2BA2-61DB-DDB7-1ABABAA5424A}"/>
          </ac:spMkLst>
        </pc:spChg>
      </pc:sldChg>
      <pc:sldChg chg="modSp">
        <pc:chgData name="Bean, Rebecca@DIR" userId="S::rbean@dir.ca.gov::127d5d30-ae9a-42ad-bb2c-58e8e8ac551a" providerId="AD" clId="Web-{FC68B2F3-4D8C-814A-7EB5-390BFA8C4DBC}" dt="2022-09-26T21:07:14.163" v="215"/>
        <pc:sldMkLst>
          <pc:docMk/>
          <pc:sldMk cId="882764407" sldId="444"/>
        </pc:sldMkLst>
        <pc:spChg chg="ord">
          <ac:chgData name="Bean, Rebecca@DIR" userId="S::rbean@dir.ca.gov::127d5d30-ae9a-42ad-bb2c-58e8e8ac551a" providerId="AD" clId="Web-{FC68B2F3-4D8C-814A-7EB5-390BFA8C4DBC}" dt="2022-09-26T21:07:14.163" v="215"/>
          <ac:spMkLst>
            <pc:docMk/>
            <pc:sldMk cId="882764407" sldId="444"/>
            <ac:spMk id="4" creationId="{00000000-0000-0000-0000-000000000000}"/>
          </ac:spMkLst>
        </pc:spChg>
        <pc:picChg chg="ord">
          <ac:chgData name="Bean, Rebecca@DIR" userId="S::rbean@dir.ca.gov::127d5d30-ae9a-42ad-bb2c-58e8e8ac551a" providerId="AD" clId="Web-{FC68B2F3-4D8C-814A-7EB5-390BFA8C4DBC}" dt="2022-09-26T21:07:11.851" v="214"/>
          <ac:picMkLst>
            <pc:docMk/>
            <pc:sldMk cId="882764407" sldId="444"/>
            <ac:picMk id="8" creationId="{E80A339B-56AD-CA38-ADEF-A72EBF542977}"/>
          </ac:picMkLst>
        </pc:picChg>
      </pc:sldChg>
      <pc:sldChg chg="modSp">
        <pc:chgData name="Bean, Rebecca@DIR" userId="S::rbean@dir.ca.gov::127d5d30-ae9a-42ad-bb2c-58e8e8ac551a" providerId="AD" clId="Web-{FC68B2F3-4D8C-814A-7EB5-390BFA8C4DBC}" dt="2022-09-26T21:07:26.476" v="218"/>
        <pc:sldMkLst>
          <pc:docMk/>
          <pc:sldMk cId="1242024129" sldId="446"/>
        </pc:sldMkLst>
        <pc:spChg chg="ord">
          <ac:chgData name="Bean, Rebecca@DIR" userId="S::rbean@dir.ca.gov::127d5d30-ae9a-42ad-bb2c-58e8e8ac551a" providerId="AD" clId="Web-{FC68B2F3-4D8C-814A-7EB5-390BFA8C4DBC}" dt="2022-09-26T21:07:26.476" v="218"/>
          <ac:spMkLst>
            <pc:docMk/>
            <pc:sldMk cId="1242024129" sldId="446"/>
            <ac:spMk id="4" creationId="{00000000-0000-0000-0000-000000000000}"/>
          </ac:spMkLst>
        </pc:spChg>
        <pc:spChg chg="ord">
          <ac:chgData name="Bean, Rebecca@DIR" userId="S::rbean@dir.ca.gov::127d5d30-ae9a-42ad-bb2c-58e8e8ac551a" providerId="AD" clId="Web-{FC68B2F3-4D8C-814A-7EB5-390BFA8C4DBC}" dt="2022-09-26T21:07:22.351" v="217"/>
          <ac:spMkLst>
            <pc:docMk/>
            <pc:sldMk cId="1242024129" sldId="446"/>
            <ac:spMk id="8" creationId="{4114879D-F6DE-43A0-73C5-1BA198EE7451}"/>
          </ac:spMkLst>
        </pc:spChg>
        <pc:picChg chg="ord">
          <ac:chgData name="Bean, Rebecca@DIR" userId="S::rbean@dir.ca.gov::127d5d30-ae9a-42ad-bb2c-58e8e8ac551a" providerId="AD" clId="Web-{FC68B2F3-4D8C-814A-7EB5-390BFA8C4DBC}" dt="2022-09-26T21:07:21.648" v="216"/>
          <ac:picMkLst>
            <pc:docMk/>
            <pc:sldMk cId="1242024129" sldId="446"/>
            <ac:picMk id="2" creationId="{85293CF3-3B32-634C-B8BE-1352658AFD0E}"/>
          </ac:picMkLst>
        </pc:picChg>
      </pc:sldChg>
      <pc:sldChg chg="modSp">
        <pc:chgData name="Bean, Rebecca@DIR" userId="S::rbean@dir.ca.gov::127d5d30-ae9a-42ad-bb2c-58e8e8ac551a" providerId="AD" clId="Web-{FC68B2F3-4D8C-814A-7EB5-390BFA8C4DBC}" dt="2022-09-26T21:37:23.908" v="307"/>
        <pc:sldMkLst>
          <pc:docMk/>
          <pc:sldMk cId="2544579588" sldId="449"/>
        </pc:sldMkLst>
        <pc:spChg chg="ord">
          <ac:chgData name="Bean, Rebecca@DIR" userId="S::rbean@dir.ca.gov::127d5d30-ae9a-42ad-bb2c-58e8e8ac551a" providerId="AD" clId="Web-{FC68B2F3-4D8C-814A-7EB5-390BFA8C4DBC}" dt="2022-09-26T21:36:27.704" v="271"/>
          <ac:spMkLst>
            <pc:docMk/>
            <pc:sldMk cId="2544579588" sldId="449"/>
            <ac:spMk id="4" creationId="{00000000-0000-0000-0000-000000000000}"/>
          </ac:spMkLst>
        </pc:spChg>
        <pc:spChg chg="ord">
          <ac:chgData name="Bean, Rebecca@DIR" userId="S::rbean@dir.ca.gov::127d5d30-ae9a-42ad-bb2c-58e8e8ac551a" providerId="AD" clId="Web-{FC68B2F3-4D8C-814A-7EB5-390BFA8C4DBC}" dt="2022-09-26T21:36:28.001" v="272"/>
          <ac:spMkLst>
            <pc:docMk/>
            <pc:sldMk cId="2544579588" sldId="449"/>
            <ac:spMk id="11" creationId="{7BCDDA0C-BFCB-7589-B630-ACD2BE541681}"/>
          </ac:spMkLst>
        </pc:spChg>
        <pc:spChg chg="ord">
          <ac:chgData name="Bean, Rebecca@DIR" userId="S::rbean@dir.ca.gov::127d5d30-ae9a-42ad-bb2c-58e8e8ac551a" providerId="AD" clId="Web-{FC68B2F3-4D8C-814A-7EB5-390BFA8C4DBC}" dt="2022-09-26T21:37:23.783" v="306"/>
          <ac:spMkLst>
            <pc:docMk/>
            <pc:sldMk cId="2544579588" sldId="449"/>
            <ac:spMk id="19" creationId="{38B46BE4-2EAC-6243-D33C-A067D1458C68}"/>
          </ac:spMkLst>
        </pc:spChg>
        <pc:spChg chg="ord">
          <ac:chgData name="Bean, Rebecca@DIR" userId="S::rbean@dir.ca.gov::127d5d30-ae9a-42ad-bb2c-58e8e8ac551a" providerId="AD" clId="Web-{FC68B2F3-4D8C-814A-7EB5-390BFA8C4DBC}" dt="2022-09-26T21:37:23.283" v="304"/>
          <ac:spMkLst>
            <pc:docMk/>
            <pc:sldMk cId="2544579588" sldId="449"/>
            <ac:spMk id="20" creationId="{FCBF412B-22F0-B9F6-5257-8611CF3B491F}"/>
          </ac:spMkLst>
        </pc:spChg>
        <pc:spChg chg="ord">
          <ac:chgData name="Bean, Rebecca@DIR" userId="S::rbean@dir.ca.gov::127d5d30-ae9a-42ad-bb2c-58e8e8ac551a" providerId="AD" clId="Web-{FC68B2F3-4D8C-814A-7EB5-390BFA8C4DBC}" dt="2022-09-26T21:37:22.814" v="302"/>
          <ac:spMkLst>
            <pc:docMk/>
            <pc:sldMk cId="2544579588" sldId="449"/>
            <ac:spMk id="21" creationId="{5DA3BB92-357B-C970-45AC-ABEC74F35515}"/>
          </ac:spMkLst>
        </pc:spChg>
        <pc:picChg chg="mod ord">
          <ac:chgData name="Bean, Rebecca@DIR" userId="S::rbean@dir.ca.gov::127d5d30-ae9a-42ad-bb2c-58e8e8ac551a" providerId="AD" clId="Web-{FC68B2F3-4D8C-814A-7EB5-390BFA8C4DBC}" dt="2022-09-26T21:36:34.985" v="281"/>
          <ac:picMkLst>
            <pc:docMk/>
            <pc:sldMk cId="2544579588" sldId="449"/>
            <ac:picMk id="9" creationId="{13C862E8-D547-C631-CDB2-B282E9296892}"/>
          </ac:picMkLst>
        </pc:picChg>
        <pc:picChg chg="mod ord">
          <ac:chgData name="Bean, Rebecca@DIR" userId="S::rbean@dir.ca.gov::127d5d30-ae9a-42ad-bb2c-58e8e8ac551a" providerId="AD" clId="Web-{FC68B2F3-4D8C-814A-7EB5-390BFA8C4DBC}" dt="2022-09-26T21:37:23.908" v="307"/>
          <ac:picMkLst>
            <pc:docMk/>
            <pc:sldMk cId="2544579588" sldId="449"/>
            <ac:picMk id="14" creationId="{533BE15B-5E14-5826-3207-5C38F638CBBD}"/>
          </ac:picMkLst>
        </pc:picChg>
        <pc:picChg chg="ord">
          <ac:chgData name="Bean, Rebecca@DIR" userId="S::rbean@dir.ca.gov::127d5d30-ae9a-42ad-bb2c-58e8e8ac551a" providerId="AD" clId="Web-{FC68B2F3-4D8C-814A-7EB5-390BFA8C4DBC}" dt="2022-09-26T21:37:23.533" v="305"/>
          <ac:picMkLst>
            <pc:docMk/>
            <pc:sldMk cId="2544579588" sldId="449"/>
            <ac:picMk id="16" creationId="{4C38FBC9-66B7-A2A6-7209-9C8683123B5D}"/>
          </ac:picMkLst>
        </pc:picChg>
        <pc:picChg chg="ord">
          <ac:chgData name="Bean, Rebecca@DIR" userId="S::rbean@dir.ca.gov::127d5d30-ae9a-42ad-bb2c-58e8e8ac551a" providerId="AD" clId="Web-{FC68B2F3-4D8C-814A-7EB5-390BFA8C4DBC}" dt="2022-09-26T21:37:23.048" v="303"/>
          <ac:picMkLst>
            <pc:docMk/>
            <pc:sldMk cId="2544579588" sldId="449"/>
            <ac:picMk id="17" creationId="{7F43D43A-461B-5335-89F4-EB199C791397}"/>
          </ac:picMkLst>
        </pc:picChg>
        <pc:picChg chg="ord">
          <ac:chgData name="Bean, Rebecca@DIR" userId="S::rbean@dir.ca.gov::127d5d30-ae9a-42ad-bb2c-58e8e8ac551a" providerId="AD" clId="Web-{FC68B2F3-4D8C-814A-7EB5-390BFA8C4DBC}" dt="2022-09-26T21:37:22.548" v="301"/>
          <ac:picMkLst>
            <pc:docMk/>
            <pc:sldMk cId="2544579588" sldId="449"/>
            <ac:picMk id="18" creationId="{58710890-C04D-FB2F-0D4B-559BD449B15D}"/>
          </ac:picMkLst>
        </pc:picChg>
      </pc:sldChg>
      <pc:sldChg chg="modSp">
        <pc:chgData name="Bean, Rebecca@DIR" userId="S::rbean@dir.ca.gov::127d5d30-ae9a-42ad-bb2c-58e8e8ac551a" providerId="AD" clId="Web-{FC68B2F3-4D8C-814A-7EB5-390BFA8C4DBC}" dt="2022-09-26T21:07:33.929" v="220"/>
        <pc:sldMkLst>
          <pc:docMk/>
          <pc:sldMk cId="2133769392" sldId="475"/>
        </pc:sldMkLst>
        <pc:spChg chg="ord">
          <ac:chgData name="Bean, Rebecca@DIR" userId="S::rbean@dir.ca.gov::127d5d30-ae9a-42ad-bb2c-58e8e8ac551a" providerId="AD" clId="Web-{FC68B2F3-4D8C-814A-7EB5-390BFA8C4DBC}" dt="2022-09-26T21:07:32.101" v="219"/>
          <ac:spMkLst>
            <pc:docMk/>
            <pc:sldMk cId="2133769392" sldId="475"/>
            <ac:spMk id="3" creationId="{B3D3F492-AA6E-38C2-2D8F-BB205357B3E0}"/>
          </ac:spMkLst>
        </pc:spChg>
        <pc:spChg chg="ord">
          <ac:chgData name="Bean, Rebecca@DIR" userId="S::rbean@dir.ca.gov::127d5d30-ae9a-42ad-bb2c-58e8e8ac551a" providerId="AD" clId="Web-{FC68B2F3-4D8C-814A-7EB5-390BFA8C4DBC}" dt="2022-09-26T21:07:33.929" v="220"/>
          <ac:spMkLst>
            <pc:docMk/>
            <pc:sldMk cId="2133769392" sldId="475"/>
            <ac:spMk id="4" creationId="{00000000-0000-0000-0000-000000000000}"/>
          </ac:spMkLst>
        </pc:spChg>
      </pc:sldChg>
      <pc:sldChg chg="modSp">
        <pc:chgData name="Bean, Rebecca@DIR" userId="S::rbean@dir.ca.gov::127d5d30-ae9a-42ad-bb2c-58e8e8ac551a" providerId="AD" clId="Web-{FC68B2F3-4D8C-814A-7EB5-390BFA8C4DBC}" dt="2022-09-26T21:07:41.226" v="222"/>
        <pc:sldMkLst>
          <pc:docMk/>
          <pc:sldMk cId="2901325587" sldId="477"/>
        </pc:sldMkLst>
        <pc:spChg chg="ord">
          <ac:chgData name="Bean, Rebecca@DIR" userId="S::rbean@dir.ca.gov::127d5d30-ae9a-42ad-bb2c-58e8e8ac551a" providerId="AD" clId="Web-{FC68B2F3-4D8C-814A-7EB5-390BFA8C4DBC}" dt="2022-09-26T21:07:41.226" v="222"/>
          <ac:spMkLst>
            <pc:docMk/>
            <pc:sldMk cId="2901325587" sldId="477"/>
            <ac:spMk id="4" creationId="{00000000-0000-0000-0000-000000000000}"/>
          </ac:spMkLst>
        </pc:spChg>
      </pc:sldChg>
      <pc:sldChg chg="modSp">
        <pc:chgData name="Bean, Rebecca@DIR" userId="S::rbean@dir.ca.gov::127d5d30-ae9a-42ad-bb2c-58e8e8ac551a" providerId="AD" clId="Web-{FC68B2F3-4D8C-814A-7EB5-390BFA8C4DBC}" dt="2022-09-26T21:07:50.711" v="225"/>
        <pc:sldMkLst>
          <pc:docMk/>
          <pc:sldMk cId="3692654566" sldId="481"/>
        </pc:sldMkLst>
        <pc:spChg chg="ord">
          <ac:chgData name="Bean, Rebecca@DIR" userId="S::rbean@dir.ca.gov::127d5d30-ae9a-42ad-bb2c-58e8e8ac551a" providerId="AD" clId="Web-{FC68B2F3-4D8C-814A-7EB5-390BFA8C4DBC}" dt="2022-09-26T21:07:50.320" v="224"/>
          <ac:spMkLst>
            <pc:docMk/>
            <pc:sldMk cId="3692654566" sldId="481"/>
            <ac:spMk id="4" creationId="{00000000-0000-0000-0000-000000000000}"/>
          </ac:spMkLst>
        </pc:spChg>
        <pc:picChg chg="ord">
          <ac:chgData name="Bean, Rebecca@DIR" userId="S::rbean@dir.ca.gov::127d5d30-ae9a-42ad-bb2c-58e8e8ac551a" providerId="AD" clId="Web-{FC68B2F3-4D8C-814A-7EB5-390BFA8C4DBC}" dt="2022-09-26T21:07:50.711" v="225"/>
          <ac:picMkLst>
            <pc:docMk/>
            <pc:sldMk cId="3692654566" sldId="481"/>
            <ac:picMk id="5" creationId="{A00DC0F6-9D5B-5F4D-41BF-AA2B0648A7AA}"/>
          </ac:picMkLst>
        </pc:picChg>
      </pc:sldChg>
      <pc:sldChg chg="modSp">
        <pc:chgData name="Bean, Rebecca@DIR" userId="S::rbean@dir.ca.gov::127d5d30-ae9a-42ad-bb2c-58e8e8ac551a" providerId="AD" clId="Web-{FC68B2F3-4D8C-814A-7EB5-390BFA8C4DBC}" dt="2022-09-26T21:08:02.211" v="228"/>
        <pc:sldMkLst>
          <pc:docMk/>
          <pc:sldMk cId="2804599754" sldId="482"/>
        </pc:sldMkLst>
        <pc:spChg chg="ord">
          <ac:chgData name="Bean, Rebecca@DIR" userId="S::rbean@dir.ca.gov::127d5d30-ae9a-42ad-bb2c-58e8e8ac551a" providerId="AD" clId="Web-{FC68B2F3-4D8C-814A-7EB5-390BFA8C4DBC}" dt="2022-09-26T21:07:59.164" v="227"/>
          <ac:spMkLst>
            <pc:docMk/>
            <pc:sldMk cId="2804599754" sldId="482"/>
            <ac:spMk id="3" creationId="{03A049EB-499C-67AA-B279-765DDEBFBAD1}"/>
          </ac:spMkLst>
        </pc:spChg>
        <pc:spChg chg="ord">
          <ac:chgData name="Bean, Rebecca@DIR" userId="S::rbean@dir.ca.gov::127d5d30-ae9a-42ad-bb2c-58e8e8ac551a" providerId="AD" clId="Web-{FC68B2F3-4D8C-814A-7EB5-390BFA8C4DBC}" dt="2022-09-26T21:08:02.211" v="228"/>
          <ac:spMkLst>
            <pc:docMk/>
            <pc:sldMk cId="2804599754" sldId="482"/>
            <ac:spMk id="4" creationId="{00000000-0000-0000-0000-000000000000}"/>
          </ac:spMkLst>
        </pc:spChg>
        <pc:picChg chg="ord">
          <ac:chgData name="Bean, Rebecca@DIR" userId="S::rbean@dir.ca.gov::127d5d30-ae9a-42ad-bb2c-58e8e8ac551a" providerId="AD" clId="Web-{FC68B2F3-4D8C-814A-7EB5-390BFA8C4DBC}" dt="2022-09-26T21:07:58.492" v="226"/>
          <ac:picMkLst>
            <pc:docMk/>
            <pc:sldMk cId="2804599754" sldId="482"/>
            <ac:picMk id="5" creationId="{327FB6B3-D727-49A7-B9EC-5B859C2943BD}"/>
          </ac:picMkLst>
        </pc:picChg>
      </pc:sldChg>
      <pc:sldChg chg="modSp">
        <pc:chgData name="Bean, Rebecca@DIR" userId="S::rbean@dir.ca.gov::127d5d30-ae9a-42ad-bb2c-58e8e8ac551a" providerId="AD" clId="Web-{FC68B2F3-4D8C-814A-7EB5-390BFA8C4DBC}" dt="2022-09-26T21:08:12.570" v="230"/>
        <pc:sldMkLst>
          <pc:docMk/>
          <pc:sldMk cId="2873600816" sldId="483"/>
        </pc:sldMkLst>
        <pc:spChg chg="ord">
          <ac:chgData name="Bean, Rebecca@DIR" userId="S::rbean@dir.ca.gov::127d5d30-ae9a-42ad-bb2c-58e8e8ac551a" providerId="AD" clId="Web-{FC68B2F3-4D8C-814A-7EB5-390BFA8C4DBC}" dt="2022-09-26T21:08:09.336" v="229"/>
          <ac:spMkLst>
            <pc:docMk/>
            <pc:sldMk cId="2873600816" sldId="483"/>
            <ac:spMk id="3" creationId="{17C2291E-84D6-0BF0-FAE1-FD498DB0EF7B}"/>
          </ac:spMkLst>
        </pc:spChg>
        <pc:spChg chg="ord">
          <ac:chgData name="Bean, Rebecca@DIR" userId="S::rbean@dir.ca.gov::127d5d30-ae9a-42ad-bb2c-58e8e8ac551a" providerId="AD" clId="Web-{FC68B2F3-4D8C-814A-7EB5-390BFA8C4DBC}" dt="2022-09-26T21:08:12.570" v="230"/>
          <ac:spMkLst>
            <pc:docMk/>
            <pc:sldMk cId="2873600816" sldId="483"/>
            <ac:spMk id="4" creationId="{00000000-0000-0000-0000-000000000000}"/>
          </ac:spMkLst>
        </pc:spChg>
      </pc:sldChg>
      <pc:sldChg chg="modSp">
        <pc:chgData name="Bean, Rebecca@DIR" userId="S::rbean@dir.ca.gov::127d5d30-ae9a-42ad-bb2c-58e8e8ac551a" providerId="AD" clId="Web-{FC68B2F3-4D8C-814A-7EB5-390BFA8C4DBC}" dt="2022-09-26T21:08:26.555" v="234"/>
        <pc:sldMkLst>
          <pc:docMk/>
          <pc:sldMk cId="4134853546" sldId="484"/>
        </pc:sldMkLst>
        <pc:spChg chg="ord">
          <ac:chgData name="Bean, Rebecca@DIR" userId="S::rbean@dir.ca.gov::127d5d30-ae9a-42ad-bb2c-58e8e8ac551a" providerId="AD" clId="Web-{FC68B2F3-4D8C-814A-7EB5-390BFA8C4DBC}" dt="2022-09-26T21:08:26.555" v="234"/>
          <ac:spMkLst>
            <pc:docMk/>
            <pc:sldMk cId="4134853546" sldId="484"/>
            <ac:spMk id="4" creationId="{00000000-0000-0000-0000-000000000000}"/>
          </ac:spMkLst>
        </pc:spChg>
        <pc:spChg chg="ord">
          <ac:chgData name="Bean, Rebecca@DIR" userId="S::rbean@dir.ca.gov::127d5d30-ae9a-42ad-bb2c-58e8e8ac551a" providerId="AD" clId="Web-{FC68B2F3-4D8C-814A-7EB5-390BFA8C4DBC}" dt="2022-09-26T21:08:21.821" v="231"/>
          <ac:spMkLst>
            <pc:docMk/>
            <pc:sldMk cId="4134853546" sldId="484"/>
            <ac:spMk id="8" creationId="{4114879D-F6DE-43A0-73C5-1BA198EE7451}"/>
          </ac:spMkLst>
        </pc:spChg>
        <pc:picChg chg="ord">
          <ac:chgData name="Bean, Rebecca@DIR" userId="S::rbean@dir.ca.gov::127d5d30-ae9a-42ad-bb2c-58e8e8ac551a" providerId="AD" clId="Web-{FC68B2F3-4D8C-814A-7EB5-390BFA8C4DBC}" dt="2022-09-26T21:08:24.383" v="233"/>
          <ac:picMkLst>
            <pc:docMk/>
            <pc:sldMk cId="4134853546" sldId="484"/>
            <ac:picMk id="7" creationId="{44506847-B3AC-F24B-E12A-04F67D1FFBC7}"/>
          </ac:picMkLst>
        </pc:picChg>
      </pc:sldChg>
      <pc:sldChg chg="modSp">
        <pc:chgData name="Bean, Rebecca@DIR" userId="S::rbean@dir.ca.gov::127d5d30-ae9a-42ad-bb2c-58e8e8ac551a" providerId="AD" clId="Web-{FC68B2F3-4D8C-814A-7EB5-390BFA8C4DBC}" dt="2022-09-26T21:09:07.462" v="239"/>
        <pc:sldMkLst>
          <pc:docMk/>
          <pc:sldMk cId="798187823" sldId="485"/>
        </pc:sldMkLst>
        <pc:spChg chg="ord">
          <ac:chgData name="Bean, Rebecca@DIR" userId="S::rbean@dir.ca.gov::127d5d30-ae9a-42ad-bb2c-58e8e8ac551a" providerId="AD" clId="Web-{FC68B2F3-4D8C-814A-7EB5-390BFA8C4DBC}" dt="2022-09-26T21:09:07.462" v="239"/>
          <ac:spMkLst>
            <pc:docMk/>
            <pc:sldMk cId="798187823" sldId="485"/>
            <ac:spMk id="4" creationId="{00000000-0000-0000-0000-000000000000}"/>
          </ac:spMkLst>
        </pc:spChg>
        <pc:spChg chg="ord">
          <ac:chgData name="Bean, Rebecca@DIR" userId="S::rbean@dir.ca.gov::127d5d30-ae9a-42ad-bb2c-58e8e8ac551a" providerId="AD" clId="Web-{FC68B2F3-4D8C-814A-7EB5-390BFA8C4DBC}" dt="2022-09-26T21:09:04.681" v="238"/>
          <ac:spMkLst>
            <pc:docMk/>
            <pc:sldMk cId="798187823" sldId="485"/>
            <ac:spMk id="8" creationId="{4114879D-F6DE-43A0-73C5-1BA198EE7451}"/>
          </ac:spMkLst>
        </pc:spChg>
      </pc:sldChg>
      <pc:sldChg chg="modSp">
        <pc:chgData name="Bean, Rebecca@DIR" userId="S::rbean@dir.ca.gov::127d5d30-ae9a-42ad-bb2c-58e8e8ac551a" providerId="AD" clId="Web-{FC68B2F3-4D8C-814A-7EB5-390BFA8C4DBC}" dt="2022-09-26T21:09:17.681" v="243"/>
        <pc:sldMkLst>
          <pc:docMk/>
          <pc:sldMk cId="80912677" sldId="486"/>
        </pc:sldMkLst>
        <pc:spChg chg="ord">
          <ac:chgData name="Bean, Rebecca@DIR" userId="S::rbean@dir.ca.gov::127d5d30-ae9a-42ad-bb2c-58e8e8ac551a" providerId="AD" clId="Web-{FC68B2F3-4D8C-814A-7EB5-390BFA8C4DBC}" dt="2022-09-26T21:09:17.681" v="243"/>
          <ac:spMkLst>
            <pc:docMk/>
            <pc:sldMk cId="80912677" sldId="486"/>
            <ac:spMk id="4" creationId="{00000000-0000-0000-0000-000000000000}"/>
          </ac:spMkLst>
        </pc:spChg>
        <pc:spChg chg="ord">
          <ac:chgData name="Bean, Rebecca@DIR" userId="S::rbean@dir.ca.gov::127d5d30-ae9a-42ad-bb2c-58e8e8ac551a" providerId="AD" clId="Web-{FC68B2F3-4D8C-814A-7EB5-390BFA8C4DBC}" dt="2022-09-26T21:09:14.087" v="240"/>
          <ac:spMkLst>
            <pc:docMk/>
            <pc:sldMk cId="80912677" sldId="486"/>
            <ac:spMk id="8" creationId="{4114879D-F6DE-43A0-73C5-1BA198EE7451}"/>
          </ac:spMkLst>
        </pc:spChg>
        <pc:picChg chg="ord">
          <ac:chgData name="Bean, Rebecca@DIR" userId="S::rbean@dir.ca.gov::127d5d30-ae9a-42ad-bb2c-58e8e8ac551a" providerId="AD" clId="Web-{FC68B2F3-4D8C-814A-7EB5-390BFA8C4DBC}" dt="2022-09-26T21:09:15.899" v="242"/>
          <ac:picMkLst>
            <pc:docMk/>
            <pc:sldMk cId="80912677" sldId="486"/>
            <ac:picMk id="3" creationId="{3DF63D6A-7933-CC8B-F189-8A239ABE25CA}"/>
          </ac:picMkLst>
        </pc:picChg>
      </pc:sldChg>
      <pc:sldChg chg="modSp">
        <pc:chgData name="Bean, Rebecca@DIR" userId="S::rbean@dir.ca.gov::127d5d30-ae9a-42ad-bb2c-58e8e8ac551a" providerId="AD" clId="Web-{FC68B2F3-4D8C-814A-7EB5-390BFA8C4DBC}" dt="2022-09-26T21:09:42.759" v="248"/>
        <pc:sldMkLst>
          <pc:docMk/>
          <pc:sldMk cId="2754728230" sldId="487"/>
        </pc:sldMkLst>
        <pc:spChg chg="ord">
          <ac:chgData name="Bean, Rebecca@DIR" userId="S::rbean@dir.ca.gov::127d5d30-ae9a-42ad-bb2c-58e8e8ac551a" providerId="AD" clId="Web-{FC68B2F3-4D8C-814A-7EB5-390BFA8C4DBC}" dt="2022-09-26T21:09:42.759" v="248"/>
          <ac:spMkLst>
            <pc:docMk/>
            <pc:sldMk cId="2754728230" sldId="487"/>
            <ac:spMk id="4" creationId="{00000000-0000-0000-0000-000000000000}"/>
          </ac:spMkLst>
        </pc:spChg>
        <pc:spChg chg="ord">
          <ac:chgData name="Bean, Rebecca@DIR" userId="S::rbean@dir.ca.gov::127d5d30-ae9a-42ad-bb2c-58e8e8ac551a" providerId="AD" clId="Web-{FC68B2F3-4D8C-814A-7EB5-390BFA8C4DBC}" dt="2022-09-26T21:09:39.540" v="247"/>
          <ac:spMkLst>
            <pc:docMk/>
            <pc:sldMk cId="2754728230" sldId="487"/>
            <ac:spMk id="9" creationId="{C5FDB403-236C-B2F6-6B56-D77B8448DE33}"/>
          </ac:spMkLst>
        </pc:spChg>
        <pc:picChg chg="ord">
          <ac:chgData name="Bean, Rebecca@DIR" userId="S::rbean@dir.ca.gov::127d5d30-ae9a-42ad-bb2c-58e8e8ac551a" providerId="AD" clId="Web-{FC68B2F3-4D8C-814A-7EB5-390BFA8C4DBC}" dt="2022-09-26T21:09:39.150" v="246"/>
          <ac:picMkLst>
            <pc:docMk/>
            <pc:sldMk cId="2754728230" sldId="487"/>
            <ac:picMk id="5" creationId="{59DBB7C4-760D-B8C3-A389-209FA77D2F13}"/>
          </ac:picMkLst>
        </pc:picChg>
      </pc:sldChg>
      <pc:sldChg chg="modSp">
        <pc:chgData name="Bean, Rebecca@DIR" userId="S::rbean@dir.ca.gov::127d5d30-ae9a-42ad-bb2c-58e8e8ac551a" providerId="AD" clId="Web-{FC68B2F3-4D8C-814A-7EB5-390BFA8C4DBC}" dt="2022-09-26T21:09:29.884" v="245"/>
        <pc:sldMkLst>
          <pc:docMk/>
          <pc:sldMk cId="980375998" sldId="488"/>
        </pc:sldMkLst>
        <pc:spChg chg="ord">
          <ac:chgData name="Bean, Rebecca@DIR" userId="S::rbean@dir.ca.gov::127d5d30-ae9a-42ad-bb2c-58e8e8ac551a" providerId="AD" clId="Web-{FC68B2F3-4D8C-814A-7EB5-390BFA8C4DBC}" dt="2022-09-26T21:09:29.884" v="245"/>
          <ac:spMkLst>
            <pc:docMk/>
            <pc:sldMk cId="980375998" sldId="488"/>
            <ac:spMk id="4" creationId="{00000000-0000-0000-0000-000000000000}"/>
          </ac:spMkLst>
        </pc:spChg>
        <pc:spChg chg="ord">
          <ac:chgData name="Bean, Rebecca@DIR" userId="S::rbean@dir.ca.gov::127d5d30-ae9a-42ad-bb2c-58e8e8ac551a" providerId="AD" clId="Web-{FC68B2F3-4D8C-814A-7EB5-390BFA8C4DBC}" dt="2022-09-26T21:09:27.025" v="244"/>
          <ac:spMkLst>
            <pc:docMk/>
            <pc:sldMk cId="980375998" sldId="488"/>
            <ac:spMk id="9" creationId="{855ABBB8-74DF-244D-BBF9-F920BB3E8F3A}"/>
          </ac:spMkLst>
        </pc:spChg>
      </pc:sldChg>
      <pc:sldChg chg="modSp">
        <pc:chgData name="Bean, Rebecca@DIR" userId="S::rbean@dir.ca.gov::127d5d30-ae9a-42ad-bb2c-58e8e8ac551a" providerId="AD" clId="Web-{FC68B2F3-4D8C-814A-7EB5-390BFA8C4DBC}" dt="2022-09-26T21:09:53.978" v="250"/>
        <pc:sldMkLst>
          <pc:docMk/>
          <pc:sldMk cId="1960976648" sldId="489"/>
        </pc:sldMkLst>
        <pc:spChg chg="ord">
          <ac:chgData name="Bean, Rebecca@DIR" userId="S::rbean@dir.ca.gov::127d5d30-ae9a-42ad-bb2c-58e8e8ac551a" providerId="AD" clId="Web-{FC68B2F3-4D8C-814A-7EB5-390BFA8C4DBC}" dt="2022-09-26T21:09:53.978" v="250"/>
          <ac:spMkLst>
            <pc:docMk/>
            <pc:sldMk cId="1960976648" sldId="489"/>
            <ac:spMk id="4" creationId="{00000000-0000-0000-0000-000000000000}"/>
          </ac:spMkLst>
        </pc:spChg>
        <pc:spChg chg="ord">
          <ac:chgData name="Bean, Rebecca@DIR" userId="S::rbean@dir.ca.gov::127d5d30-ae9a-42ad-bb2c-58e8e8ac551a" providerId="AD" clId="Web-{FC68B2F3-4D8C-814A-7EB5-390BFA8C4DBC}" dt="2022-09-26T21:09:50.916" v="249"/>
          <ac:spMkLst>
            <pc:docMk/>
            <pc:sldMk cId="1960976648" sldId="489"/>
            <ac:spMk id="8" creationId="{4114879D-F6DE-43A0-73C5-1BA198EE7451}"/>
          </ac:spMkLst>
        </pc:spChg>
      </pc:sldChg>
      <pc:sldChg chg="modSp">
        <pc:chgData name="Bean, Rebecca@DIR" userId="S::rbean@dir.ca.gov::127d5d30-ae9a-42ad-bb2c-58e8e8ac551a" providerId="AD" clId="Web-{FC68B2F3-4D8C-814A-7EB5-390BFA8C4DBC}" dt="2022-09-26T21:10:03.744" v="252"/>
        <pc:sldMkLst>
          <pc:docMk/>
          <pc:sldMk cId="1271781475" sldId="491"/>
        </pc:sldMkLst>
        <pc:spChg chg="ord">
          <ac:chgData name="Bean, Rebecca@DIR" userId="S::rbean@dir.ca.gov::127d5d30-ae9a-42ad-bb2c-58e8e8ac551a" providerId="AD" clId="Web-{FC68B2F3-4D8C-814A-7EB5-390BFA8C4DBC}" dt="2022-09-26T21:10:03.744" v="252"/>
          <ac:spMkLst>
            <pc:docMk/>
            <pc:sldMk cId="1271781475" sldId="491"/>
            <ac:spMk id="4" creationId="{00000000-0000-0000-0000-000000000000}"/>
          </ac:spMkLst>
        </pc:spChg>
        <pc:spChg chg="ord">
          <ac:chgData name="Bean, Rebecca@DIR" userId="S::rbean@dir.ca.gov::127d5d30-ae9a-42ad-bb2c-58e8e8ac551a" providerId="AD" clId="Web-{FC68B2F3-4D8C-814A-7EB5-390BFA8C4DBC}" dt="2022-09-26T21:10:01.572" v="251"/>
          <ac:spMkLst>
            <pc:docMk/>
            <pc:sldMk cId="1271781475" sldId="491"/>
            <ac:spMk id="7" creationId="{C1F0B0D1-2FA9-501D-9BF9-2848A2860124}"/>
          </ac:spMkLst>
        </pc:spChg>
      </pc:sldChg>
      <pc:sldChg chg="modSp">
        <pc:chgData name="Bean, Rebecca@DIR" userId="S::rbean@dir.ca.gov::127d5d30-ae9a-42ad-bb2c-58e8e8ac551a" providerId="AD" clId="Web-{FC68B2F3-4D8C-814A-7EB5-390BFA8C4DBC}" dt="2022-09-26T21:10:32.151" v="262"/>
        <pc:sldMkLst>
          <pc:docMk/>
          <pc:sldMk cId="3511944019" sldId="492"/>
        </pc:sldMkLst>
        <pc:spChg chg="ord">
          <ac:chgData name="Bean, Rebecca@DIR" userId="S::rbean@dir.ca.gov::127d5d30-ae9a-42ad-bb2c-58e8e8ac551a" providerId="AD" clId="Web-{FC68B2F3-4D8C-814A-7EB5-390BFA8C4DBC}" dt="2022-09-26T21:10:19.932" v="261"/>
          <ac:spMkLst>
            <pc:docMk/>
            <pc:sldMk cId="3511944019" sldId="492"/>
            <ac:spMk id="5" creationId="{C67F6C61-5F1D-AE2E-58B6-33F2200CEC3D}"/>
          </ac:spMkLst>
        </pc:spChg>
        <pc:spChg chg="ord">
          <ac:chgData name="Bean, Rebecca@DIR" userId="S::rbean@dir.ca.gov::127d5d30-ae9a-42ad-bb2c-58e8e8ac551a" providerId="AD" clId="Web-{FC68B2F3-4D8C-814A-7EB5-390BFA8C4DBC}" dt="2022-09-26T21:10:18.697" v="260"/>
          <ac:spMkLst>
            <pc:docMk/>
            <pc:sldMk cId="3511944019" sldId="492"/>
            <ac:spMk id="6" creationId="{6EA9BE78-0D83-9300-C50A-484FA07B76A2}"/>
          </ac:spMkLst>
        </pc:spChg>
        <pc:picChg chg="ord">
          <ac:chgData name="Bean, Rebecca@DIR" userId="S::rbean@dir.ca.gov::127d5d30-ae9a-42ad-bb2c-58e8e8ac551a" providerId="AD" clId="Web-{FC68B2F3-4D8C-814A-7EB5-390BFA8C4DBC}" dt="2022-09-26T21:10:18.432" v="259"/>
          <ac:picMkLst>
            <pc:docMk/>
            <pc:sldMk cId="3511944019" sldId="492"/>
            <ac:picMk id="8" creationId="{D01982B9-A458-E4CD-FE1E-C59EDD0EE217}"/>
          </ac:picMkLst>
        </pc:picChg>
        <pc:picChg chg="ord">
          <ac:chgData name="Bean, Rebecca@DIR" userId="S::rbean@dir.ca.gov::127d5d30-ae9a-42ad-bb2c-58e8e8ac551a" providerId="AD" clId="Web-{FC68B2F3-4D8C-814A-7EB5-390BFA8C4DBC}" dt="2022-09-26T21:10:17.713" v="257"/>
          <ac:picMkLst>
            <pc:docMk/>
            <pc:sldMk cId="3511944019" sldId="492"/>
            <ac:picMk id="11" creationId="{92EE3EA1-6FE9-B667-F9B8-34F284D23D96}"/>
          </ac:picMkLst>
        </pc:picChg>
        <pc:picChg chg="ord">
          <ac:chgData name="Bean, Rebecca@DIR" userId="S::rbean@dir.ca.gov::127d5d30-ae9a-42ad-bb2c-58e8e8ac551a" providerId="AD" clId="Web-{FC68B2F3-4D8C-814A-7EB5-390BFA8C4DBC}" dt="2022-09-26T21:10:32.151" v="262"/>
          <ac:picMkLst>
            <pc:docMk/>
            <pc:sldMk cId="3511944019" sldId="492"/>
            <ac:picMk id="12" creationId="{06ABAA6B-F43A-687F-EA45-8447E0FAC97B}"/>
          </ac:picMkLst>
        </pc:picChg>
      </pc:sldChg>
      <pc:sldChg chg="modSp">
        <pc:chgData name="Bean, Rebecca@DIR" userId="S::rbean@dir.ca.gov::127d5d30-ae9a-42ad-bb2c-58e8e8ac551a" providerId="AD" clId="Web-{FC68B2F3-4D8C-814A-7EB5-390BFA8C4DBC}" dt="2022-09-26T21:08:48.993" v="237"/>
        <pc:sldMkLst>
          <pc:docMk/>
          <pc:sldMk cId="1531910693" sldId="494"/>
        </pc:sldMkLst>
        <pc:spChg chg="ord">
          <ac:chgData name="Bean, Rebecca@DIR" userId="S::rbean@dir.ca.gov::127d5d30-ae9a-42ad-bb2c-58e8e8ac551a" providerId="AD" clId="Web-{FC68B2F3-4D8C-814A-7EB5-390BFA8C4DBC}" dt="2022-09-26T21:08:48.993" v="237"/>
          <ac:spMkLst>
            <pc:docMk/>
            <pc:sldMk cId="1531910693" sldId="494"/>
            <ac:spMk id="4" creationId="{00000000-0000-0000-0000-000000000000}"/>
          </ac:spMkLst>
        </pc:spChg>
        <pc:spChg chg="ord">
          <ac:chgData name="Bean, Rebecca@DIR" userId="S::rbean@dir.ca.gov::127d5d30-ae9a-42ad-bb2c-58e8e8ac551a" providerId="AD" clId="Web-{FC68B2F3-4D8C-814A-7EB5-390BFA8C4DBC}" dt="2022-09-26T21:08:45.618" v="236"/>
          <ac:spMkLst>
            <pc:docMk/>
            <pc:sldMk cId="1531910693" sldId="494"/>
            <ac:spMk id="5" creationId="{28FFBEA2-5380-FE19-FD29-D39B6BFC1F9D}"/>
          </ac:spMkLst>
        </pc:spChg>
        <pc:picChg chg="ord">
          <ac:chgData name="Bean, Rebecca@DIR" userId="S::rbean@dir.ca.gov::127d5d30-ae9a-42ad-bb2c-58e8e8ac551a" providerId="AD" clId="Web-{FC68B2F3-4D8C-814A-7EB5-390BFA8C4DBC}" dt="2022-09-26T21:08:45.196" v="235"/>
          <ac:picMkLst>
            <pc:docMk/>
            <pc:sldMk cId="1531910693" sldId="494"/>
            <ac:picMk id="7" creationId="{44506847-B3AC-F24B-E12A-04F67D1FFBC7}"/>
          </ac:picMkLst>
        </pc:picChg>
      </pc:sldChg>
      <pc:sldChg chg="modSp add ord replId">
        <pc:chgData name="Bean, Rebecca@DIR" userId="S::rbean@dir.ca.gov::127d5d30-ae9a-42ad-bb2c-58e8e8ac551a" providerId="AD" clId="Web-{FC68B2F3-4D8C-814A-7EB5-390BFA8C4DBC}" dt="2022-09-26T21:02:25.550" v="149"/>
        <pc:sldMkLst>
          <pc:docMk/>
          <pc:sldMk cId="4170226262" sldId="495"/>
        </pc:sldMkLst>
        <pc:spChg chg="ord">
          <ac:chgData name="Bean, Rebecca@DIR" userId="S::rbean@dir.ca.gov::127d5d30-ae9a-42ad-bb2c-58e8e8ac551a" providerId="AD" clId="Web-{FC68B2F3-4D8C-814A-7EB5-390BFA8C4DBC}" dt="2022-09-26T21:02:25.081" v="148"/>
          <ac:spMkLst>
            <pc:docMk/>
            <pc:sldMk cId="4170226262" sldId="495"/>
            <ac:spMk id="4" creationId="{00000000-0000-0000-0000-000000000000}"/>
          </ac:spMkLst>
        </pc:spChg>
        <pc:spChg chg="ord">
          <ac:chgData name="Bean, Rebecca@DIR" userId="S::rbean@dir.ca.gov::127d5d30-ae9a-42ad-bb2c-58e8e8ac551a" providerId="AD" clId="Web-{FC68B2F3-4D8C-814A-7EB5-390BFA8C4DBC}" dt="2022-09-26T21:02:25.550" v="149"/>
          <ac:spMkLst>
            <pc:docMk/>
            <pc:sldMk cId="4170226262" sldId="495"/>
            <ac:spMk id="5" creationId="{4A2B6DCC-3A5C-15F2-C56F-D8E873CC0E02}"/>
          </ac:spMkLst>
        </pc:spChg>
        <pc:spChg chg="mod">
          <ac:chgData name="Bean, Rebecca@DIR" userId="S::rbean@dir.ca.gov::127d5d30-ae9a-42ad-bb2c-58e8e8ac551a" providerId="AD" clId="Web-{FC68B2F3-4D8C-814A-7EB5-390BFA8C4DBC}" dt="2022-09-26T20:14:28.885" v="5" actId="20577"/>
          <ac:spMkLst>
            <pc:docMk/>
            <pc:sldMk cId="4170226262" sldId="495"/>
            <ac:spMk id="6" creationId="{FC2F7744-C0B7-322C-9721-A1A49CA8DEB6}"/>
          </ac:spMkLst>
        </pc:spChg>
      </pc:sldChg>
    </pc:docChg>
  </pc:docChgLst>
  <pc:docChgLst>
    <pc:chgData name="Etulle, Kristy@DIR" userId="S::ketulle@dir.ca.gov::9b79b62c-a8b6-43f8-8fd3-e4cbea3f82c4" providerId="AD" clId="Web-{61535CBC-EBA3-4514-85A6-3381D1B9FA4A}"/>
    <pc:docChg chg="delSld modSld">
      <pc:chgData name="Etulle, Kristy@DIR" userId="S::ketulle@dir.ca.gov::9b79b62c-a8b6-43f8-8fd3-e4cbea3f82c4" providerId="AD" clId="Web-{61535CBC-EBA3-4514-85A6-3381D1B9FA4A}" dt="2022-09-21T22:29:25.723" v="379"/>
      <pc:docMkLst>
        <pc:docMk/>
      </pc:docMkLst>
      <pc:sldChg chg="del">
        <pc:chgData name="Etulle, Kristy@DIR" userId="S::ketulle@dir.ca.gov::9b79b62c-a8b6-43f8-8fd3-e4cbea3f82c4" providerId="AD" clId="Web-{61535CBC-EBA3-4514-85A6-3381D1B9FA4A}" dt="2022-09-21T21:57:00.912" v="0"/>
        <pc:sldMkLst>
          <pc:docMk/>
          <pc:sldMk cId="0" sldId="268"/>
        </pc:sldMkLst>
      </pc:sldChg>
      <pc:sldChg chg="addSp delSp modSp">
        <pc:chgData name="Etulle, Kristy@DIR" userId="S::ketulle@dir.ca.gov::9b79b62c-a8b6-43f8-8fd3-e4cbea3f82c4" providerId="AD" clId="Web-{61535CBC-EBA3-4514-85A6-3381D1B9FA4A}" dt="2022-09-21T22:28:19.800" v="363"/>
        <pc:sldMkLst>
          <pc:docMk/>
          <pc:sldMk cId="0" sldId="269"/>
        </pc:sldMkLst>
        <pc:spChg chg="ord">
          <ac:chgData name="Etulle, Kristy@DIR" userId="S::ketulle@dir.ca.gov::9b79b62c-a8b6-43f8-8fd3-e4cbea3f82c4" providerId="AD" clId="Web-{61535CBC-EBA3-4514-85A6-3381D1B9FA4A}" dt="2022-09-21T22:28:10.581" v="362"/>
          <ac:spMkLst>
            <pc:docMk/>
            <pc:sldMk cId="0" sldId="269"/>
            <ac:spMk id="2" creationId="{00000000-0000-0000-0000-000000000000}"/>
          </ac:spMkLst>
        </pc:spChg>
        <pc:spChg chg="del mod">
          <ac:chgData name="Etulle, Kristy@DIR" userId="S::ketulle@dir.ca.gov::9b79b62c-a8b6-43f8-8fd3-e4cbea3f82c4" providerId="AD" clId="Web-{61535CBC-EBA3-4514-85A6-3381D1B9FA4A}" dt="2022-09-21T22:22:50.733" v="232"/>
          <ac:spMkLst>
            <pc:docMk/>
            <pc:sldMk cId="0" sldId="269"/>
            <ac:spMk id="3" creationId="{00000000-0000-0000-0000-000000000000}"/>
          </ac:spMkLst>
        </pc:spChg>
        <pc:spChg chg="del mod">
          <ac:chgData name="Etulle, Kristy@DIR" userId="S::ketulle@dir.ca.gov::9b79b62c-a8b6-43f8-8fd3-e4cbea3f82c4" providerId="AD" clId="Web-{61535CBC-EBA3-4514-85A6-3381D1B9FA4A}" dt="2022-09-21T22:22:47.295" v="230"/>
          <ac:spMkLst>
            <pc:docMk/>
            <pc:sldMk cId="0" sldId="269"/>
            <ac:spMk id="4" creationId="{00000000-0000-0000-0000-000000000000}"/>
          </ac:spMkLst>
        </pc:spChg>
        <pc:spChg chg="del">
          <ac:chgData name="Etulle, Kristy@DIR" userId="S::ketulle@dir.ca.gov::9b79b62c-a8b6-43f8-8fd3-e4cbea3f82c4" providerId="AD" clId="Web-{61535CBC-EBA3-4514-85A6-3381D1B9FA4A}" dt="2022-09-21T22:22:45.342" v="227"/>
          <ac:spMkLst>
            <pc:docMk/>
            <pc:sldMk cId="0" sldId="269"/>
            <ac:spMk id="5" creationId="{00000000-0000-0000-0000-000000000000}"/>
          </ac:spMkLst>
        </pc:spChg>
        <pc:spChg chg="ord">
          <ac:chgData name="Etulle, Kristy@DIR" userId="S::ketulle@dir.ca.gov::9b79b62c-a8b6-43f8-8fd3-e4cbea3f82c4" providerId="AD" clId="Web-{61535CBC-EBA3-4514-85A6-3381D1B9FA4A}" dt="2022-09-21T22:28:06.597" v="360"/>
          <ac:spMkLst>
            <pc:docMk/>
            <pc:sldMk cId="0" sldId="269"/>
            <ac:spMk id="6" creationId="{00000000-0000-0000-0000-000000000000}"/>
          </ac:spMkLst>
        </pc:spChg>
        <pc:spChg chg="add mod ord">
          <ac:chgData name="Etulle, Kristy@DIR" userId="S::ketulle@dir.ca.gov::9b79b62c-a8b6-43f8-8fd3-e4cbea3f82c4" providerId="AD" clId="Web-{61535CBC-EBA3-4514-85A6-3381D1B9FA4A}" dt="2022-09-21T22:28:19.800" v="363"/>
          <ac:spMkLst>
            <pc:docMk/>
            <pc:sldMk cId="0" sldId="269"/>
            <ac:spMk id="8" creationId="{5DF5628C-8597-108B-E32B-F722A2969DE7}"/>
          </ac:spMkLst>
        </pc:spChg>
        <pc:picChg chg="add mod">
          <ac:chgData name="Etulle, Kristy@DIR" userId="S::ketulle@dir.ca.gov::9b79b62c-a8b6-43f8-8fd3-e4cbea3f82c4" providerId="AD" clId="Web-{61535CBC-EBA3-4514-85A6-3381D1B9FA4A}" dt="2022-09-21T22:27:44.847" v="359"/>
          <ac:picMkLst>
            <pc:docMk/>
            <pc:sldMk cId="0" sldId="269"/>
            <ac:picMk id="7" creationId="{715D5DDB-3B9D-8E60-5ACD-B646EFF8F8E4}"/>
          </ac:picMkLst>
        </pc:picChg>
      </pc:sldChg>
      <pc:sldChg chg="addSp modSp">
        <pc:chgData name="Etulle, Kristy@DIR" userId="S::ketulle@dir.ca.gov::9b79b62c-a8b6-43f8-8fd3-e4cbea3f82c4" providerId="AD" clId="Web-{61535CBC-EBA3-4514-85A6-3381D1B9FA4A}" dt="2022-09-21T22:29:25.723" v="379"/>
        <pc:sldMkLst>
          <pc:docMk/>
          <pc:sldMk cId="714791236" sldId="396"/>
        </pc:sldMkLst>
        <pc:spChg chg="add mod">
          <ac:chgData name="Etulle, Kristy@DIR" userId="S::ketulle@dir.ca.gov::9b79b62c-a8b6-43f8-8fd3-e4cbea3f82c4" providerId="AD" clId="Web-{61535CBC-EBA3-4514-85A6-3381D1B9FA4A}" dt="2022-09-21T22:11:08.316" v="224" actId="14100"/>
          <ac:spMkLst>
            <pc:docMk/>
            <pc:sldMk cId="714791236" sldId="396"/>
            <ac:spMk id="2" creationId="{7E0308EE-FCFA-691C-931D-38D237376174}"/>
          </ac:spMkLst>
        </pc:spChg>
        <pc:spChg chg="add mod ord">
          <ac:chgData name="Etulle, Kristy@DIR" userId="S::ketulle@dir.ca.gov::9b79b62c-a8b6-43f8-8fd3-e4cbea3f82c4" providerId="AD" clId="Web-{61535CBC-EBA3-4514-85A6-3381D1B9FA4A}" dt="2022-09-21T22:28:39.488" v="368"/>
          <ac:spMkLst>
            <pc:docMk/>
            <pc:sldMk cId="714791236" sldId="396"/>
            <ac:spMk id="3" creationId="{5E9A3381-7C49-4179-315A-15A3B19AC6A2}"/>
          </ac:spMkLst>
        </pc:spChg>
        <pc:spChg chg="ord">
          <ac:chgData name="Etulle, Kristy@DIR" userId="S::ketulle@dir.ca.gov::9b79b62c-a8b6-43f8-8fd3-e4cbea3f82c4" providerId="AD" clId="Web-{61535CBC-EBA3-4514-85A6-3381D1B9FA4A}" dt="2022-09-21T22:28:30.941" v="364"/>
          <ac:spMkLst>
            <pc:docMk/>
            <pc:sldMk cId="714791236" sldId="396"/>
            <ac:spMk id="4" creationId="{55B0330F-6935-6F40-475B-484396C59CAC}"/>
          </ac:spMkLst>
        </pc:spChg>
        <pc:spChg chg="mod ord">
          <ac:chgData name="Etulle, Kristy@DIR" userId="S::ketulle@dir.ca.gov::9b79b62c-a8b6-43f8-8fd3-e4cbea3f82c4" providerId="AD" clId="Web-{61535CBC-EBA3-4514-85A6-3381D1B9FA4A}" dt="2022-09-21T22:28:35.535" v="367"/>
          <ac:spMkLst>
            <pc:docMk/>
            <pc:sldMk cId="714791236" sldId="396"/>
            <ac:spMk id="13" creationId="{BA6BFCE9-E6BA-FC45-2116-80C0E7B9A037}"/>
          </ac:spMkLst>
        </pc:spChg>
        <pc:spChg chg="mod ord">
          <ac:chgData name="Etulle, Kristy@DIR" userId="S::ketulle@dir.ca.gov::9b79b62c-a8b6-43f8-8fd3-e4cbea3f82c4" providerId="AD" clId="Web-{61535CBC-EBA3-4514-85A6-3381D1B9FA4A}" dt="2022-09-21T22:28:53.395" v="372"/>
          <ac:spMkLst>
            <pc:docMk/>
            <pc:sldMk cId="714791236" sldId="396"/>
            <ac:spMk id="17" creationId="{324BA0F5-242C-F458-708D-89BA02B75234}"/>
          </ac:spMkLst>
        </pc:spChg>
        <pc:picChg chg="mod ord">
          <ac:chgData name="Etulle, Kristy@DIR" userId="S::ketulle@dir.ca.gov::9b79b62c-a8b6-43f8-8fd3-e4cbea3f82c4" providerId="AD" clId="Web-{61535CBC-EBA3-4514-85A6-3381D1B9FA4A}" dt="2022-09-21T22:29:25.723" v="379"/>
          <ac:picMkLst>
            <pc:docMk/>
            <pc:sldMk cId="714791236" sldId="396"/>
            <ac:picMk id="10" creationId="{1206C1E3-8290-E2EB-23F0-F361549C675A}"/>
          </ac:picMkLst>
        </pc:picChg>
      </pc:sldChg>
    </pc:docChg>
  </pc:docChgLst>
  <pc:docChgLst>
    <pc:chgData name="Hedges, Susan@DIR" userId="S::shedges@dir.ca.gov::ac557a00-dea2-4a84-98c2-886f453ab845" providerId="AD" clId="Web-{14478A97-9847-481B-BD06-0CA74C4F689F}"/>
    <pc:docChg chg="modSld">
      <pc:chgData name="Hedges, Susan@DIR" userId="S::shedges@dir.ca.gov::ac557a00-dea2-4a84-98c2-886f453ab845" providerId="AD" clId="Web-{14478A97-9847-481B-BD06-0CA74C4F689F}" dt="2022-09-20T20:31:14.064" v="10"/>
      <pc:docMkLst>
        <pc:docMk/>
      </pc:docMkLst>
      <pc:sldChg chg="delSp modSp">
        <pc:chgData name="Hedges, Susan@DIR" userId="S::shedges@dir.ca.gov::ac557a00-dea2-4a84-98c2-886f453ab845" providerId="AD" clId="Web-{14478A97-9847-481B-BD06-0CA74C4F689F}" dt="2022-09-20T20:31:14.064" v="10"/>
        <pc:sldMkLst>
          <pc:docMk/>
          <pc:sldMk cId="2921233936" sldId="371"/>
        </pc:sldMkLst>
        <pc:spChg chg="del">
          <ac:chgData name="Hedges, Susan@DIR" userId="S::shedges@dir.ca.gov::ac557a00-dea2-4a84-98c2-886f453ab845" providerId="AD" clId="Web-{14478A97-9847-481B-BD06-0CA74C4F689F}" dt="2022-09-20T20:31:14.064" v="10"/>
          <ac:spMkLst>
            <pc:docMk/>
            <pc:sldMk cId="2921233936" sldId="371"/>
            <ac:spMk id="5" creationId="{44E071C2-34A2-FA15-7EDD-9F1D295F822E}"/>
          </ac:spMkLst>
        </pc:spChg>
        <pc:spChg chg="del mod">
          <ac:chgData name="Hedges, Susan@DIR" userId="S::shedges@dir.ca.gov::ac557a00-dea2-4a84-98c2-886f453ab845" providerId="AD" clId="Web-{14478A97-9847-481B-BD06-0CA74C4F689F}" dt="2022-09-20T20:31:12.157" v="9"/>
          <ac:spMkLst>
            <pc:docMk/>
            <pc:sldMk cId="2921233936" sldId="371"/>
            <ac:spMk id="9" creationId="{72EA6639-D5CB-6A82-9172-EFF2DD6ED1D4}"/>
          </ac:spMkLst>
        </pc:spChg>
        <pc:spChg chg="del">
          <ac:chgData name="Hedges, Susan@DIR" userId="S::shedges@dir.ca.gov::ac557a00-dea2-4a84-98c2-886f453ab845" providerId="AD" clId="Web-{14478A97-9847-481B-BD06-0CA74C4F689F}" dt="2022-09-20T20:31:07.329" v="7"/>
          <ac:spMkLst>
            <pc:docMk/>
            <pc:sldMk cId="2921233936" sldId="371"/>
            <ac:spMk id="10" creationId="{81636D39-63DF-A933-2380-97FC06905E5C}"/>
          </ac:spMkLst>
        </pc:spChg>
      </pc:sldChg>
      <pc:sldChg chg="addSp delSp modSp">
        <pc:chgData name="Hedges, Susan@DIR" userId="S::shedges@dir.ca.gov::ac557a00-dea2-4a84-98c2-886f453ab845" providerId="AD" clId="Web-{14478A97-9847-481B-BD06-0CA74C4F689F}" dt="2022-09-20T20:31:03.814" v="6" actId="1076"/>
        <pc:sldMkLst>
          <pc:docMk/>
          <pc:sldMk cId="2857400620" sldId="374"/>
        </pc:sldMkLst>
        <pc:spChg chg="add del mod">
          <ac:chgData name="Hedges, Susan@DIR" userId="S::shedges@dir.ca.gov::ac557a00-dea2-4a84-98c2-886f453ab845" providerId="AD" clId="Web-{14478A97-9847-481B-BD06-0CA74C4F689F}" dt="2022-09-20T20:30:40.532" v="3"/>
          <ac:spMkLst>
            <pc:docMk/>
            <pc:sldMk cId="2857400620" sldId="374"/>
            <ac:spMk id="3" creationId="{87DDF06E-0A86-97FA-DA0C-6EA038922226}"/>
          </ac:spMkLst>
        </pc:spChg>
        <pc:spChg chg="add mod">
          <ac:chgData name="Hedges, Susan@DIR" userId="S::shedges@dir.ca.gov::ac557a00-dea2-4a84-98c2-886f453ab845" providerId="AD" clId="Web-{14478A97-9847-481B-BD06-0CA74C4F689F}" dt="2022-09-20T20:31:03.814" v="6" actId="1076"/>
          <ac:spMkLst>
            <pc:docMk/>
            <pc:sldMk cId="2857400620" sldId="374"/>
            <ac:spMk id="7" creationId="{16A06A92-082D-14DD-6B68-055B090A022D}"/>
          </ac:spMkLst>
        </pc:spChg>
      </pc:sldChg>
    </pc:docChg>
  </pc:docChgLst>
  <pc:docChgLst>
    <pc:chgData name="Bean, Rebecca@DIR" userId="S::rbean@dir.ca.gov::127d5d30-ae9a-42ad-bb2c-58e8e8ac551a" providerId="AD" clId="Web-{00DD64B5-C99C-4A7A-AB13-5C515EDF5DA4}"/>
    <pc:docChg chg="modSld">
      <pc:chgData name="Bean, Rebecca@DIR" userId="S::rbean@dir.ca.gov::127d5d30-ae9a-42ad-bb2c-58e8e8ac551a" providerId="AD" clId="Web-{00DD64B5-C99C-4A7A-AB13-5C515EDF5DA4}" dt="2022-09-19T23:46:27.132" v="0"/>
      <pc:docMkLst>
        <pc:docMk/>
      </pc:docMkLst>
      <pc:sldChg chg="delSp">
        <pc:chgData name="Bean, Rebecca@DIR" userId="S::rbean@dir.ca.gov::127d5d30-ae9a-42ad-bb2c-58e8e8ac551a" providerId="AD" clId="Web-{00DD64B5-C99C-4A7A-AB13-5C515EDF5DA4}" dt="2022-09-19T23:46:27.132" v="0"/>
        <pc:sldMkLst>
          <pc:docMk/>
          <pc:sldMk cId="0" sldId="303"/>
        </pc:sldMkLst>
        <pc:cxnChg chg="del">
          <ac:chgData name="Bean, Rebecca@DIR" userId="S::rbean@dir.ca.gov::127d5d30-ae9a-42ad-bb2c-58e8e8ac551a" providerId="AD" clId="Web-{00DD64B5-C99C-4A7A-AB13-5C515EDF5DA4}" dt="2022-09-19T23:46:27.132" v="0"/>
          <ac:cxnSpMkLst>
            <pc:docMk/>
            <pc:sldMk cId="0" sldId="303"/>
            <ac:cxnSpMk id="6" creationId="{FBB8FD72-DE58-D2A4-493A-BE7E83A05EF8}"/>
          </ac:cxnSpMkLst>
        </pc:cxnChg>
      </pc:sldChg>
    </pc:docChg>
  </pc:docChgLst>
  <pc:docChgLst>
    <pc:chgData name="Etulle, Kristy@DIR" userId="S::ketulle@dir.ca.gov::9b79b62c-a8b6-43f8-8fd3-e4cbea3f82c4" providerId="AD" clId="Web-{10673829-9777-F3BC-C837-F1547B45D6B4}"/>
    <pc:docChg chg="modSld">
      <pc:chgData name="Etulle, Kristy@DIR" userId="S::ketulle@dir.ca.gov::9b79b62c-a8b6-43f8-8fd3-e4cbea3f82c4" providerId="AD" clId="Web-{10673829-9777-F3BC-C837-F1547B45D6B4}" dt="2022-09-24T00:31:40.524" v="25" actId="14100"/>
      <pc:docMkLst>
        <pc:docMk/>
      </pc:docMkLst>
      <pc:sldChg chg="modSp">
        <pc:chgData name="Etulle, Kristy@DIR" userId="S::ketulle@dir.ca.gov::9b79b62c-a8b6-43f8-8fd3-e4cbea3f82c4" providerId="AD" clId="Web-{10673829-9777-F3BC-C837-F1547B45D6B4}" dt="2022-09-24T00:30:50.460" v="16" actId="14100"/>
        <pc:sldMkLst>
          <pc:docMk/>
          <pc:sldMk cId="0" sldId="259"/>
        </pc:sldMkLst>
        <pc:spChg chg="mod">
          <ac:chgData name="Etulle, Kristy@DIR" userId="S::ketulle@dir.ca.gov::9b79b62c-a8b6-43f8-8fd3-e4cbea3f82c4" providerId="AD" clId="Web-{10673829-9777-F3BC-C837-F1547B45D6B4}" dt="2022-09-24T00:30:50.460" v="16" actId="14100"/>
          <ac:spMkLst>
            <pc:docMk/>
            <pc:sldMk cId="0" sldId="259"/>
            <ac:spMk id="3" creationId="{00000000-0000-0000-0000-000000000000}"/>
          </ac:spMkLst>
        </pc:spChg>
      </pc:sldChg>
      <pc:sldChg chg="modSp">
        <pc:chgData name="Etulle, Kristy@DIR" userId="S::ketulle@dir.ca.gov::9b79b62c-a8b6-43f8-8fd3-e4cbea3f82c4" providerId="AD" clId="Web-{10673829-9777-F3BC-C837-F1547B45D6B4}" dt="2022-09-24T00:31:40.524" v="25" actId="14100"/>
        <pc:sldMkLst>
          <pc:docMk/>
          <pc:sldMk cId="0" sldId="274"/>
        </pc:sldMkLst>
        <pc:spChg chg="mod">
          <ac:chgData name="Etulle, Kristy@DIR" userId="S::ketulle@dir.ca.gov::9b79b62c-a8b6-43f8-8fd3-e4cbea3f82c4" providerId="AD" clId="Web-{10673829-9777-F3BC-C837-F1547B45D6B4}" dt="2022-09-24T00:31:40.524" v="25" actId="14100"/>
          <ac:spMkLst>
            <pc:docMk/>
            <pc:sldMk cId="0" sldId="274"/>
            <ac:spMk id="3" creationId="{00000000-0000-0000-0000-000000000000}"/>
          </ac:spMkLst>
        </pc:spChg>
      </pc:sldChg>
      <pc:sldChg chg="modSp">
        <pc:chgData name="Etulle, Kristy@DIR" userId="S::ketulle@dir.ca.gov::9b79b62c-a8b6-43f8-8fd3-e4cbea3f82c4" providerId="AD" clId="Web-{10673829-9777-F3BC-C837-F1547B45D6B4}" dt="2022-09-24T00:29:30.350" v="12" actId="20577"/>
        <pc:sldMkLst>
          <pc:docMk/>
          <pc:sldMk cId="0" sldId="278"/>
        </pc:sldMkLst>
        <pc:spChg chg="mod">
          <ac:chgData name="Etulle, Kristy@DIR" userId="S::ketulle@dir.ca.gov::9b79b62c-a8b6-43f8-8fd3-e4cbea3f82c4" providerId="AD" clId="Web-{10673829-9777-F3BC-C837-F1547B45D6B4}" dt="2022-09-24T00:29:30.350" v="12" actId="20577"/>
          <ac:spMkLst>
            <pc:docMk/>
            <pc:sldMk cId="0" sldId="278"/>
            <ac:spMk id="3" creationId="{00000000-0000-0000-0000-000000000000}"/>
          </ac:spMkLst>
        </pc:spChg>
      </pc:sldChg>
      <pc:sldChg chg="modSp">
        <pc:chgData name="Etulle, Kristy@DIR" userId="S::ketulle@dir.ca.gov::9b79b62c-a8b6-43f8-8fd3-e4cbea3f82c4" providerId="AD" clId="Web-{10673829-9777-F3BC-C837-F1547B45D6B4}" dt="2022-09-24T00:27:27.520" v="9"/>
        <pc:sldMkLst>
          <pc:docMk/>
          <pc:sldMk cId="206974656" sldId="411"/>
        </pc:sldMkLst>
        <pc:spChg chg="mod">
          <ac:chgData name="Etulle, Kristy@DIR" userId="S::ketulle@dir.ca.gov::9b79b62c-a8b6-43f8-8fd3-e4cbea3f82c4" providerId="AD" clId="Web-{10673829-9777-F3BC-C837-F1547B45D6B4}" dt="2022-09-24T00:21:53.827" v="2" actId="20577"/>
          <ac:spMkLst>
            <pc:docMk/>
            <pc:sldMk cId="206974656" sldId="411"/>
            <ac:spMk id="2" creationId="{4C30C351-F83B-2483-D69D-1563A50186B4}"/>
          </ac:spMkLst>
        </pc:spChg>
        <pc:picChg chg="mod">
          <ac:chgData name="Etulle, Kristy@DIR" userId="S::ketulle@dir.ca.gov::9b79b62c-a8b6-43f8-8fd3-e4cbea3f82c4" providerId="AD" clId="Web-{10673829-9777-F3BC-C837-F1547B45D6B4}" dt="2022-09-24T00:27:27.520" v="9"/>
          <ac:picMkLst>
            <pc:docMk/>
            <pc:sldMk cId="206974656" sldId="411"/>
            <ac:picMk id="5" creationId="{6F5AD6C7-A97C-78EF-CF97-7F1B360638C3}"/>
          </ac:picMkLst>
        </pc:picChg>
      </pc:sldChg>
      <pc:sldChg chg="modSp">
        <pc:chgData name="Etulle, Kristy@DIR" userId="S::ketulle@dir.ca.gov::9b79b62c-a8b6-43f8-8fd3-e4cbea3f82c4" providerId="AD" clId="Web-{10673829-9777-F3BC-C837-F1547B45D6B4}" dt="2022-09-24T00:26:21.675" v="8"/>
        <pc:sldMkLst>
          <pc:docMk/>
          <pc:sldMk cId="1845112455" sldId="414"/>
        </pc:sldMkLst>
        <pc:picChg chg="mod">
          <ac:chgData name="Etulle, Kristy@DIR" userId="S::ketulle@dir.ca.gov::9b79b62c-a8b6-43f8-8fd3-e4cbea3f82c4" providerId="AD" clId="Web-{10673829-9777-F3BC-C837-F1547B45D6B4}" dt="2022-09-24T00:26:21.675" v="8"/>
          <ac:picMkLst>
            <pc:docMk/>
            <pc:sldMk cId="1845112455" sldId="414"/>
            <ac:picMk id="6" creationId="{B2B91797-4B86-2071-0D17-AD8C7C87CC5C}"/>
          </ac:picMkLst>
        </pc:picChg>
      </pc:sldChg>
      <pc:sldChg chg="modSp">
        <pc:chgData name="Etulle, Kristy@DIR" userId="S::ketulle@dir.ca.gov::9b79b62c-a8b6-43f8-8fd3-e4cbea3f82c4" providerId="AD" clId="Web-{10673829-9777-F3BC-C837-F1547B45D6B4}" dt="2022-09-24T00:26:13.534" v="7"/>
        <pc:sldMkLst>
          <pc:docMk/>
          <pc:sldMk cId="335841610" sldId="416"/>
        </pc:sldMkLst>
        <pc:picChg chg="mod">
          <ac:chgData name="Etulle, Kristy@DIR" userId="S::ketulle@dir.ca.gov::9b79b62c-a8b6-43f8-8fd3-e4cbea3f82c4" providerId="AD" clId="Web-{10673829-9777-F3BC-C837-F1547B45D6B4}" dt="2022-09-24T00:26:13.534" v="7"/>
          <ac:picMkLst>
            <pc:docMk/>
            <pc:sldMk cId="335841610" sldId="416"/>
            <ac:picMk id="6" creationId="{2EC961AB-E757-E021-4BCD-2CB60093BCA5}"/>
          </ac:picMkLst>
        </pc:picChg>
      </pc:sldChg>
    </pc:docChg>
  </pc:docChgLst>
  <pc:docChgLst>
    <pc:chgData name="Green, Ryan@DIR" userId="S::rgreen@dir.ca.gov::526a03a6-d077-4a92-9c2e-0205649de3eb" providerId="AD" clId="Web-{10226A3B-1CAC-BB93-F4CA-5DFE52530294}"/>
    <pc:docChg chg="addSld modSld">
      <pc:chgData name="Green, Ryan@DIR" userId="S::rgreen@dir.ca.gov::526a03a6-d077-4a92-9c2e-0205649de3eb" providerId="AD" clId="Web-{10226A3B-1CAC-BB93-F4CA-5DFE52530294}" dt="2022-09-26T15:48:16.550" v="29" actId="20577"/>
      <pc:docMkLst>
        <pc:docMk/>
      </pc:docMkLst>
      <pc:sldChg chg="delSp modSp add replId">
        <pc:chgData name="Green, Ryan@DIR" userId="S::rgreen@dir.ca.gov::526a03a6-d077-4a92-9c2e-0205649de3eb" providerId="AD" clId="Web-{10226A3B-1CAC-BB93-F4CA-5DFE52530294}" dt="2022-09-26T15:48:16.550" v="29" actId="20577"/>
        <pc:sldMkLst>
          <pc:docMk/>
          <pc:sldMk cId="3962243600" sldId="493"/>
        </pc:sldMkLst>
        <pc:spChg chg="mod">
          <ac:chgData name="Green, Ryan@DIR" userId="S::rgreen@dir.ca.gov::526a03a6-d077-4a92-9c2e-0205649de3eb" providerId="AD" clId="Web-{10226A3B-1CAC-BB93-F4CA-5DFE52530294}" dt="2022-09-26T15:43:44.547" v="2" actId="20577"/>
          <ac:spMkLst>
            <pc:docMk/>
            <pc:sldMk cId="3962243600" sldId="493"/>
            <ac:spMk id="2" creationId="{00000000-0000-0000-0000-000000000000}"/>
          </ac:spMkLst>
        </pc:spChg>
        <pc:spChg chg="mod">
          <ac:chgData name="Green, Ryan@DIR" userId="S::rgreen@dir.ca.gov::526a03a6-d077-4a92-9c2e-0205649de3eb" providerId="AD" clId="Web-{10226A3B-1CAC-BB93-F4CA-5DFE52530294}" dt="2022-09-26T15:48:16.550" v="29" actId="20577"/>
          <ac:spMkLst>
            <pc:docMk/>
            <pc:sldMk cId="3962243600" sldId="493"/>
            <ac:spMk id="3" creationId="{00000000-0000-0000-0000-000000000000}"/>
          </ac:spMkLst>
        </pc:spChg>
        <pc:picChg chg="del">
          <ac:chgData name="Green, Ryan@DIR" userId="S::rgreen@dir.ca.gov::526a03a6-d077-4a92-9c2e-0205649de3eb" providerId="AD" clId="Web-{10226A3B-1CAC-BB93-F4CA-5DFE52530294}" dt="2022-09-26T15:43:45.391" v="3"/>
          <ac:picMkLst>
            <pc:docMk/>
            <pc:sldMk cId="3962243600" sldId="493"/>
            <ac:picMk id="8" creationId="{C195A9BD-720A-5743-94CE-28F6DB664354}"/>
          </ac:picMkLst>
        </pc:picChg>
      </pc:sldChg>
    </pc:docChg>
  </pc:docChgLst>
  <pc:docChgLst>
    <pc:chgData name="Ortiz, Casandra@DIR" userId="S::cortiz@dir.ca.gov::66e0d0a1-4fa0-4b84-b162-ffb6472b82b3" providerId="AD" clId="Web-{C2C86AC0-44A9-713A-0012-A2655534F617}"/>
    <pc:docChg chg="modSld">
      <pc:chgData name="Ortiz, Casandra@DIR" userId="S::cortiz@dir.ca.gov::66e0d0a1-4fa0-4b84-b162-ffb6472b82b3" providerId="AD" clId="Web-{C2C86AC0-44A9-713A-0012-A2655534F617}" dt="2022-09-25T09:00:30.021" v="6"/>
      <pc:docMkLst>
        <pc:docMk/>
      </pc:docMkLst>
      <pc:sldChg chg="delSp">
        <pc:chgData name="Ortiz, Casandra@DIR" userId="S::cortiz@dir.ca.gov::66e0d0a1-4fa0-4b84-b162-ffb6472b82b3" providerId="AD" clId="Web-{C2C86AC0-44A9-713A-0012-A2655534F617}" dt="2022-09-25T09:00:30.021" v="6"/>
        <pc:sldMkLst>
          <pc:docMk/>
          <pc:sldMk cId="2362653272" sldId="381"/>
        </pc:sldMkLst>
        <pc:spChg chg="del">
          <ac:chgData name="Ortiz, Casandra@DIR" userId="S::cortiz@dir.ca.gov::66e0d0a1-4fa0-4b84-b162-ffb6472b82b3" providerId="AD" clId="Web-{C2C86AC0-44A9-713A-0012-A2655534F617}" dt="2022-09-25T09:00:30.021" v="6"/>
          <ac:spMkLst>
            <pc:docMk/>
            <pc:sldMk cId="2362653272" sldId="381"/>
            <ac:spMk id="6" creationId="{64CD583A-4A4E-4FBE-3B74-B941B890D756}"/>
          </ac:spMkLst>
        </pc:spChg>
      </pc:sldChg>
      <pc:sldChg chg="modSp">
        <pc:chgData name="Ortiz, Casandra@DIR" userId="S::cortiz@dir.ca.gov::66e0d0a1-4fa0-4b84-b162-ffb6472b82b3" providerId="AD" clId="Web-{C2C86AC0-44A9-713A-0012-A2655534F617}" dt="2022-09-25T09:00:08.145" v="5"/>
        <pc:sldMkLst>
          <pc:docMk/>
          <pc:sldMk cId="1984406483" sldId="387"/>
        </pc:sldMkLst>
        <pc:picChg chg="mod">
          <ac:chgData name="Ortiz, Casandra@DIR" userId="S::cortiz@dir.ca.gov::66e0d0a1-4fa0-4b84-b162-ffb6472b82b3" providerId="AD" clId="Web-{C2C86AC0-44A9-713A-0012-A2655534F617}" dt="2022-09-25T09:00:08.145" v="5"/>
          <ac:picMkLst>
            <pc:docMk/>
            <pc:sldMk cId="1984406483" sldId="387"/>
            <ac:picMk id="3" creationId="{00000000-0000-0000-0000-000000000000}"/>
          </ac:picMkLst>
        </pc:picChg>
      </pc:sldChg>
      <pc:sldChg chg="modSp">
        <pc:chgData name="Ortiz, Casandra@DIR" userId="S::cortiz@dir.ca.gov::66e0d0a1-4fa0-4b84-b162-ffb6472b82b3" providerId="AD" clId="Web-{C2C86AC0-44A9-713A-0012-A2655534F617}" dt="2022-09-25T08:58:58.379" v="1"/>
        <pc:sldMkLst>
          <pc:docMk/>
          <pc:sldMk cId="3043969685" sldId="454"/>
        </pc:sldMkLst>
        <pc:picChg chg="mod">
          <ac:chgData name="Ortiz, Casandra@DIR" userId="S::cortiz@dir.ca.gov::66e0d0a1-4fa0-4b84-b162-ffb6472b82b3" providerId="AD" clId="Web-{C2C86AC0-44A9-713A-0012-A2655534F617}" dt="2022-09-25T08:58:58.379" v="1"/>
          <ac:picMkLst>
            <pc:docMk/>
            <pc:sldMk cId="3043969685" sldId="454"/>
            <ac:picMk id="3" creationId="{2765F99D-5E81-6694-1CE3-0A1AC9A6C5C8}"/>
          </ac:picMkLst>
        </pc:picChg>
      </pc:sldChg>
    </pc:docChg>
  </pc:docChgLst>
  <pc:docChgLst>
    <pc:chgData name="Etulle, Kristy@DIR" userId="S::ketulle@dir.ca.gov::9b79b62c-a8b6-43f8-8fd3-e4cbea3f82c4" providerId="AD" clId="Web-{6A94722E-625B-4FF4-8BDA-19E8FD7F8337}"/>
    <pc:docChg chg="addSld modSld">
      <pc:chgData name="Etulle, Kristy@DIR" userId="S::ketulle@dir.ca.gov::9b79b62c-a8b6-43f8-8fd3-e4cbea3f82c4" providerId="AD" clId="Web-{6A94722E-625B-4FF4-8BDA-19E8FD7F8337}" dt="2022-09-20T23:07:26.112" v="106" actId="1076"/>
      <pc:docMkLst>
        <pc:docMk/>
      </pc:docMkLst>
      <pc:sldChg chg="addSp delSp modSp new">
        <pc:chgData name="Etulle, Kristy@DIR" userId="S::ketulle@dir.ca.gov::9b79b62c-a8b6-43f8-8fd3-e4cbea3f82c4" providerId="AD" clId="Web-{6A94722E-625B-4FF4-8BDA-19E8FD7F8337}" dt="2022-09-20T23:07:26.112" v="106" actId="1076"/>
        <pc:sldMkLst>
          <pc:docMk/>
          <pc:sldMk cId="714791236" sldId="396"/>
        </pc:sldMkLst>
        <pc:spChg chg="mod">
          <ac:chgData name="Etulle, Kristy@DIR" userId="S::ketulle@dir.ca.gov::9b79b62c-a8b6-43f8-8fd3-e4cbea3f82c4" providerId="AD" clId="Web-{6A94722E-625B-4FF4-8BDA-19E8FD7F8337}" dt="2022-09-20T22:59:19.577" v="37" actId="20577"/>
          <ac:spMkLst>
            <pc:docMk/>
            <pc:sldMk cId="714791236" sldId="396"/>
            <ac:spMk id="2" creationId="{200DF201-7067-46B2-9986-AB5E35B5B8D7}"/>
          </ac:spMkLst>
        </pc:spChg>
        <pc:spChg chg="del mod">
          <ac:chgData name="Etulle, Kristy@DIR" userId="S::ketulle@dir.ca.gov::9b79b62c-a8b6-43f8-8fd3-e4cbea3f82c4" providerId="AD" clId="Web-{6A94722E-625B-4FF4-8BDA-19E8FD7F8337}" dt="2022-09-20T23:07:14.440" v="103"/>
          <ac:spMkLst>
            <pc:docMk/>
            <pc:sldMk cId="714791236" sldId="396"/>
            <ac:spMk id="3" creationId="{527505B0-3D75-1A07-038B-50EE7B8A153C}"/>
          </ac:spMkLst>
        </pc:spChg>
        <pc:spChg chg="add del">
          <ac:chgData name="Etulle, Kristy@DIR" userId="S::ketulle@dir.ca.gov::9b79b62c-a8b6-43f8-8fd3-e4cbea3f82c4" providerId="AD" clId="Web-{6A94722E-625B-4FF4-8BDA-19E8FD7F8337}" dt="2022-09-20T23:00:50.156" v="48"/>
          <ac:spMkLst>
            <pc:docMk/>
            <pc:sldMk cId="714791236" sldId="396"/>
            <ac:spMk id="6" creationId="{E92AE4E8-C38D-86E6-6DDF-01E2F2B26434}"/>
          </ac:spMkLst>
        </pc:spChg>
        <pc:spChg chg="add mod">
          <ac:chgData name="Etulle, Kristy@DIR" userId="S::ketulle@dir.ca.gov::9b79b62c-a8b6-43f8-8fd3-e4cbea3f82c4" providerId="AD" clId="Web-{6A94722E-625B-4FF4-8BDA-19E8FD7F8337}" dt="2022-09-20T23:06:30.909" v="99" actId="1076"/>
          <ac:spMkLst>
            <pc:docMk/>
            <pc:sldMk cId="714791236" sldId="396"/>
            <ac:spMk id="8" creationId="{989F9A6E-1933-9D39-8E5E-E373C00DACCC}"/>
          </ac:spMkLst>
        </pc:spChg>
        <pc:spChg chg="add mod ord">
          <ac:chgData name="Etulle, Kristy@DIR" userId="S::ketulle@dir.ca.gov::9b79b62c-a8b6-43f8-8fd3-e4cbea3f82c4" providerId="AD" clId="Web-{6A94722E-625B-4FF4-8BDA-19E8FD7F8337}" dt="2022-09-20T23:06:20.783" v="97"/>
          <ac:spMkLst>
            <pc:docMk/>
            <pc:sldMk cId="714791236" sldId="396"/>
            <ac:spMk id="9" creationId="{D13D3575-6DCC-E5E5-5FE9-EEBDCF9A3A79}"/>
          </ac:spMkLst>
        </pc:spChg>
        <pc:picChg chg="add del mod">
          <ac:chgData name="Etulle, Kristy@DIR" userId="S::ketulle@dir.ca.gov::9b79b62c-a8b6-43f8-8fd3-e4cbea3f82c4" providerId="AD" clId="Web-{6A94722E-625B-4FF4-8BDA-19E8FD7F8337}" dt="2022-09-20T23:01:27.171" v="55"/>
          <ac:picMkLst>
            <pc:docMk/>
            <pc:sldMk cId="714791236" sldId="396"/>
            <ac:picMk id="5" creationId="{332967E0-BC71-9AFD-74AB-3A5F077FF88B}"/>
          </ac:picMkLst>
        </pc:picChg>
        <pc:picChg chg="add del mod">
          <ac:chgData name="Etulle, Kristy@DIR" userId="S::ketulle@dir.ca.gov::9b79b62c-a8b6-43f8-8fd3-e4cbea3f82c4" providerId="AD" clId="Web-{6A94722E-625B-4FF4-8BDA-19E8FD7F8337}" dt="2022-09-20T23:04:54.173" v="77"/>
          <ac:picMkLst>
            <pc:docMk/>
            <pc:sldMk cId="714791236" sldId="396"/>
            <ac:picMk id="7" creationId="{B854710D-BD2F-A648-5FA6-658CDFE74803}"/>
          </ac:picMkLst>
        </pc:picChg>
        <pc:picChg chg="add mod ord">
          <ac:chgData name="Etulle, Kristy@DIR" userId="S::ketulle@dir.ca.gov::9b79b62c-a8b6-43f8-8fd3-e4cbea3f82c4" providerId="AD" clId="Web-{6A94722E-625B-4FF4-8BDA-19E8FD7F8337}" dt="2022-09-20T23:07:26.112" v="106" actId="1076"/>
          <ac:picMkLst>
            <pc:docMk/>
            <pc:sldMk cId="714791236" sldId="396"/>
            <ac:picMk id="10" creationId="{1206C1E3-8290-E2EB-23F0-F361549C675A}"/>
          </ac:picMkLst>
        </pc:picChg>
      </pc:sldChg>
    </pc:docChg>
  </pc:docChgLst>
  <pc:docChgLst>
    <pc:chgData name="Bean, Rebecca@DIR" userId="S::rbean@dir.ca.gov::127d5d30-ae9a-42ad-bb2c-58e8e8ac551a" providerId="AD" clId="Web-{24514CD8-2667-D6E5-19D4-7DC6C39A0A4C}"/>
    <pc:docChg chg="modSld">
      <pc:chgData name="Bean, Rebecca@DIR" userId="S::rbean@dir.ca.gov::127d5d30-ae9a-42ad-bb2c-58e8e8ac551a" providerId="AD" clId="Web-{24514CD8-2667-D6E5-19D4-7DC6C39A0A4C}" dt="2022-09-21T00:02:37.579" v="603" actId="20577"/>
      <pc:docMkLst>
        <pc:docMk/>
      </pc:docMkLst>
      <pc:sldChg chg="modSp">
        <pc:chgData name="Bean, Rebecca@DIR" userId="S::rbean@dir.ca.gov::127d5d30-ae9a-42ad-bb2c-58e8e8ac551a" providerId="AD" clId="Web-{24514CD8-2667-D6E5-19D4-7DC6C39A0A4C}" dt="2022-09-20T23:01:22.992" v="0" actId="1076"/>
        <pc:sldMkLst>
          <pc:docMk/>
          <pc:sldMk cId="0" sldId="256"/>
        </pc:sldMkLst>
        <pc:spChg chg="mod">
          <ac:chgData name="Bean, Rebecca@DIR" userId="S::rbean@dir.ca.gov::127d5d30-ae9a-42ad-bb2c-58e8e8ac551a" providerId="AD" clId="Web-{24514CD8-2667-D6E5-19D4-7DC6C39A0A4C}" dt="2022-09-20T23:01:22.992" v="0" actId="1076"/>
          <ac:spMkLst>
            <pc:docMk/>
            <pc:sldMk cId="0" sldId="256"/>
            <ac:spMk id="12" creationId="{2C46933A-EC10-8E7A-D3D2-7A4F29647FB5}"/>
          </ac:spMkLst>
        </pc:spChg>
      </pc:sldChg>
      <pc:sldChg chg="modSp">
        <pc:chgData name="Bean, Rebecca@DIR" userId="S::rbean@dir.ca.gov::127d5d30-ae9a-42ad-bb2c-58e8e8ac551a" providerId="AD" clId="Web-{24514CD8-2667-D6E5-19D4-7DC6C39A0A4C}" dt="2022-09-21T00:02:37.579" v="603" actId="20577"/>
        <pc:sldMkLst>
          <pc:docMk/>
          <pc:sldMk cId="0" sldId="257"/>
        </pc:sldMkLst>
        <pc:spChg chg="mod">
          <ac:chgData name="Bean, Rebecca@DIR" userId="S::rbean@dir.ca.gov::127d5d30-ae9a-42ad-bb2c-58e8e8ac551a" providerId="AD" clId="Web-{24514CD8-2667-D6E5-19D4-7DC6C39A0A4C}" dt="2022-09-21T00:02:37.579" v="603" actId="20577"/>
          <ac:spMkLst>
            <pc:docMk/>
            <pc:sldMk cId="0" sldId="257"/>
            <ac:spMk id="3" creationId="{00000000-0000-0000-0000-000000000000}"/>
          </ac:spMkLst>
        </pc:spChg>
      </pc:sldChg>
      <pc:sldChg chg="modSp">
        <pc:chgData name="Bean, Rebecca@DIR" userId="S::rbean@dir.ca.gov::127d5d30-ae9a-42ad-bb2c-58e8e8ac551a" providerId="AD" clId="Web-{24514CD8-2667-D6E5-19D4-7DC6C39A0A4C}" dt="2022-09-20T23:02:08.305" v="3" actId="20577"/>
        <pc:sldMkLst>
          <pc:docMk/>
          <pc:sldMk cId="0" sldId="259"/>
        </pc:sldMkLst>
        <pc:spChg chg="mod">
          <ac:chgData name="Bean, Rebecca@DIR" userId="S::rbean@dir.ca.gov::127d5d30-ae9a-42ad-bb2c-58e8e8ac551a" providerId="AD" clId="Web-{24514CD8-2667-D6E5-19D4-7DC6C39A0A4C}" dt="2022-09-20T23:02:08.305" v="3" actId="20577"/>
          <ac:spMkLst>
            <pc:docMk/>
            <pc:sldMk cId="0" sldId="259"/>
            <ac:spMk id="2" creationId="{00000000-0000-0000-0000-000000000000}"/>
          </ac:spMkLst>
        </pc:spChg>
      </pc:sldChg>
      <pc:sldChg chg="modSp">
        <pc:chgData name="Bean, Rebecca@DIR" userId="S::rbean@dir.ca.gov::127d5d30-ae9a-42ad-bb2c-58e8e8ac551a" providerId="AD" clId="Web-{24514CD8-2667-D6E5-19D4-7DC6C39A0A4C}" dt="2022-09-20T23:03:32.197" v="12" actId="20577"/>
        <pc:sldMkLst>
          <pc:docMk/>
          <pc:sldMk cId="0" sldId="260"/>
        </pc:sldMkLst>
        <pc:spChg chg="mod">
          <ac:chgData name="Bean, Rebecca@DIR" userId="S::rbean@dir.ca.gov::127d5d30-ae9a-42ad-bb2c-58e8e8ac551a" providerId="AD" clId="Web-{24514CD8-2667-D6E5-19D4-7DC6C39A0A4C}" dt="2022-09-20T23:03:32.197" v="12" actId="20577"/>
          <ac:spMkLst>
            <pc:docMk/>
            <pc:sldMk cId="0" sldId="260"/>
            <ac:spMk id="3" creationId="{00000000-0000-0000-0000-000000000000}"/>
          </ac:spMkLst>
        </pc:spChg>
      </pc:sldChg>
      <pc:sldChg chg="addSp delSp modSp">
        <pc:chgData name="Bean, Rebecca@DIR" userId="S::rbean@dir.ca.gov::127d5d30-ae9a-42ad-bb2c-58e8e8ac551a" providerId="AD" clId="Web-{24514CD8-2667-D6E5-19D4-7DC6C39A0A4C}" dt="2022-09-20T23:19:28.149" v="271" actId="14100"/>
        <pc:sldMkLst>
          <pc:docMk/>
          <pc:sldMk cId="0" sldId="264"/>
        </pc:sldMkLst>
        <pc:spChg chg="add mod">
          <ac:chgData name="Bean, Rebecca@DIR" userId="S::rbean@dir.ca.gov::127d5d30-ae9a-42ad-bb2c-58e8e8ac551a" providerId="AD" clId="Web-{24514CD8-2667-D6E5-19D4-7DC6C39A0A4C}" dt="2022-09-20T23:18:23.258" v="265" actId="20577"/>
          <ac:spMkLst>
            <pc:docMk/>
            <pc:sldMk cId="0" sldId="264"/>
            <ac:spMk id="3" creationId="{8EDDCB46-F18B-3F06-8737-2628E97F7272}"/>
          </ac:spMkLst>
        </pc:spChg>
        <pc:spChg chg="del mod">
          <ac:chgData name="Bean, Rebecca@DIR" userId="S::rbean@dir.ca.gov::127d5d30-ae9a-42ad-bb2c-58e8e8ac551a" providerId="AD" clId="Web-{24514CD8-2667-D6E5-19D4-7DC6C39A0A4C}" dt="2022-09-20T23:15:45.802" v="235"/>
          <ac:spMkLst>
            <pc:docMk/>
            <pc:sldMk cId="0" sldId="264"/>
            <ac:spMk id="6" creationId="{00000000-0000-0000-0000-000000000000}"/>
          </ac:spMkLst>
        </pc:spChg>
        <pc:picChg chg="mod modCrop">
          <ac:chgData name="Bean, Rebecca@DIR" userId="S::rbean@dir.ca.gov::127d5d30-ae9a-42ad-bb2c-58e8e8ac551a" providerId="AD" clId="Web-{24514CD8-2667-D6E5-19D4-7DC6C39A0A4C}" dt="2022-09-20T23:19:28.149" v="271" actId="14100"/>
          <ac:picMkLst>
            <pc:docMk/>
            <pc:sldMk cId="0" sldId="264"/>
            <ac:picMk id="10" creationId="{E10726A7-6AD1-AC47-9A51-7B4517AF874C}"/>
          </ac:picMkLst>
        </pc:picChg>
      </pc:sldChg>
      <pc:sldChg chg="addSp delSp modSp">
        <pc:chgData name="Bean, Rebecca@DIR" userId="S::rbean@dir.ca.gov::127d5d30-ae9a-42ad-bb2c-58e8e8ac551a" providerId="AD" clId="Web-{24514CD8-2667-D6E5-19D4-7DC6C39A0A4C}" dt="2022-09-20T23:24:35.607" v="315" actId="1076"/>
        <pc:sldMkLst>
          <pc:docMk/>
          <pc:sldMk cId="0" sldId="265"/>
        </pc:sldMkLst>
        <pc:spChg chg="del topLvl">
          <ac:chgData name="Bean, Rebecca@DIR" userId="S::rbean@dir.ca.gov::127d5d30-ae9a-42ad-bb2c-58e8e8ac551a" providerId="AD" clId="Web-{24514CD8-2667-D6E5-19D4-7DC6C39A0A4C}" dt="2022-09-20T23:23:39.559" v="306"/>
          <ac:spMkLst>
            <pc:docMk/>
            <pc:sldMk cId="0" sldId="265"/>
            <ac:spMk id="4" creationId="{00000000-0000-0000-0000-000000000000}"/>
          </ac:spMkLst>
        </pc:spChg>
        <pc:spChg chg="del mod">
          <ac:chgData name="Bean, Rebecca@DIR" userId="S::rbean@dir.ca.gov::127d5d30-ae9a-42ad-bb2c-58e8e8ac551a" providerId="AD" clId="Web-{24514CD8-2667-D6E5-19D4-7DC6C39A0A4C}" dt="2022-09-20T23:23:18.215" v="303"/>
          <ac:spMkLst>
            <pc:docMk/>
            <pc:sldMk cId="0" sldId="265"/>
            <ac:spMk id="6" creationId="{00000000-0000-0000-0000-000000000000}"/>
          </ac:spMkLst>
        </pc:spChg>
        <pc:spChg chg="add mod">
          <ac:chgData name="Bean, Rebecca@DIR" userId="S::rbean@dir.ca.gov::127d5d30-ae9a-42ad-bb2c-58e8e8ac551a" providerId="AD" clId="Web-{24514CD8-2667-D6E5-19D4-7DC6C39A0A4C}" dt="2022-09-20T23:24:35.607" v="315" actId="1076"/>
          <ac:spMkLst>
            <pc:docMk/>
            <pc:sldMk cId="0" sldId="265"/>
            <ac:spMk id="9" creationId="{AF784F15-9CCD-CA51-62E5-7197FED87A30}"/>
          </ac:spMkLst>
        </pc:spChg>
        <pc:grpChg chg="del">
          <ac:chgData name="Bean, Rebecca@DIR" userId="S::rbean@dir.ca.gov::127d5d30-ae9a-42ad-bb2c-58e8e8ac551a" providerId="AD" clId="Web-{24514CD8-2667-D6E5-19D4-7DC6C39A0A4C}" dt="2022-09-20T23:23:30.059" v="304"/>
          <ac:grpSpMkLst>
            <pc:docMk/>
            <pc:sldMk cId="0" sldId="265"/>
            <ac:grpSpMk id="2" creationId="{00000000-0000-0000-0000-000000000000}"/>
          </ac:grpSpMkLst>
        </pc:grpChg>
        <pc:picChg chg="del topLvl">
          <ac:chgData name="Bean, Rebecca@DIR" userId="S::rbean@dir.ca.gov::127d5d30-ae9a-42ad-bb2c-58e8e8ac551a" providerId="AD" clId="Web-{24514CD8-2667-D6E5-19D4-7DC6C39A0A4C}" dt="2022-09-20T23:23:38.325" v="305"/>
          <ac:picMkLst>
            <pc:docMk/>
            <pc:sldMk cId="0" sldId="265"/>
            <ac:picMk id="3" creationId="{00000000-0000-0000-0000-000000000000}"/>
          </ac:picMkLst>
        </pc:picChg>
        <pc:picChg chg="add mod modCrop">
          <ac:chgData name="Bean, Rebecca@DIR" userId="S::rbean@dir.ca.gov::127d5d30-ae9a-42ad-bb2c-58e8e8ac551a" providerId="AD" clId="Web-{24514CD8-2667-D6E5-19D4-7DC6C39A0A4C}" dt="2022-09-20T23:24:27.295" v="314" actId="1076"/>
          <ac:picMkLst>
            <pc:docMk/>
            <pc:sldMk cId="0" sldId="265"/>
            <ac:picMk id="10" creationId="{EDCED239-65C3-CCE5-4571-FE00ED81A36E}"/>
          </ac:picMkLst>
        </pc:picChg>
      </pc:sldChg>
      <pc:sldChg chg="modSp">
        <pc:chgData name="Bean, Rebecca@DIR" userId="S::rbean@dir.ca.gov::127d5d30-ae9a-42ad-bb2c-58e8e8ac551a" providerId="AD" clId="Web-{24514CD8-2667-D6E5-19D4-7DC6C39A0A4C}" dt="2022-09-20T23:52:46.508" v="486" actId="20577"/>
        <pc:sldMkLst>
          <pc:docMk/>
          <pc:sldMk cId="0" sldId="267"/>
        </pc:sldMkLst>
        <pc:spChg chg="mod">
          <ac:chgData name="Bean, Rebecca@DIR" userId="S::rbean@dir.ca.gov::127d5d30-ae9a-42ad-bb2c-58e8e8ac551a" providerId="AD" clId="Web-{24514CD8-2667-D6E5-19D4-7DC6C39A0A4C}" dt="2022-09-20T23:52:46.508" v="486" actId="20577"/>
          <ac:spMkLst>
            <pc:docMk/>
            <pc:sldMk cId="0" sldId="267"/>
            <ac:spMk id="3" creationId="{00000000-0000-0000-0000-000000000000}"/>
          </ac:spMkLst>
        </pc:spChg>
      </pc:sldChg>
      <pc:sldChg chg="modSp delCm modCm">
        <pc:chgData name="Bean, Rebecca@DIR" userId="S::rbean@dir.ca.gov::127d5d30-ae9a-42ad-bb2c-58e8e8ac551a" providerId="AD" clId="Web-{24514CD8-2667-D6E5-19D4-7DC6C39A0A4C}" dt="2022-09-20T23:41:59.108" v="360" actId="1076"/>
        <pc:sldMkLst>
          <pc:docMk/>
          <pc:sldMk cId="0" sldId="304"/>
        </pc:sldMkLst>
        <pc:spChg chg="mod">
          <ac:chgData name="Bean, Rebecca@DIR" userId="S::rbean@dir.ca.gov::127d5d30-ae9a-42ad-bb2c-58e8e8ac551a" providerId="AD" clId="Web-{24514CD8-2667-D6E5-19D4-7DC6C39A0A4C}" dt="2022-09-20T23:41:59.108" v="360" actId="1076"/>
          <ac:spMkLst>
            <pc:docMk/>
            <pc:sldMk cId="0" sldId="304"/>
            <ac:spMk id="12" creationId="{00B733C0-0416-30A2-B39A-2CDAF32CCA60}"/>
          </ac:spMkLst>
        </pc:spChg>
      </pc:sldChg>
      <pc:sldChg chg="modSp">
        <pc:chgData name="Bean, Rebecca@DIR" userId="S::rbean@dir.ca.gov::127d5d30-ae9a-42ad-bb2c-58e8e8ac551a" providerId="AD" clId="Web-{24514CD8-2667-D6E5-19D4-7DC6C39A0A4C}" dt="2022-09-20T23:42:05.342" v="361" actId="1076"/>
        <pc:sldMkLst>
          <pc:docMk/>
          <pc:sldMk cId="0" sldId="305"/>
        </pc:sldMkLst>
        <pc:spChg chg="mod">
          <ac:chgData name="Bean, Rebecca@DIR" userId="S::rbean@dir.ca.gov::127d5d30-ae9a-42ad-bb2c-58e8e8ac551a" providerId="AD" clId="Web-{24514CD8-2667-D6E5-19D4-7DC6C39A0A4C}" dt="2022-09-20T23:42:05.342" v="361" actId="1076"/>
          <ac:spMkLst>
            <pc:docMk/>
            <pc:sldMk cId="0" sldId="305"/>
            <ac:spMk id="10" creationId="{2B87EF84-53B7-D284-7906-3C8641D3E90F}"/>
          </ac:spMkLst>
        </pc:spChg>
      </pc:sldChg>
      <pc:sldChg chg="modSp">
        <pc:chgData name="Bean, Rebecca@DIR" userId="S::rbean@dir.ca.gov::127d5d30-ae9a-42ad-bb2c-58e8e8ac551a" providerId="AD" clId="Web-{24514CD8-2667-D6E5-19D4-7DC6C39A0A4C}" dt="2022-09-20T23:42:39.780" v="363" actId="1076"/>
        <pc:sldMkLst>
          <pc:docMk/>
          <pc:sldMk cId="0" sldId="311"/>
        </pc:sldMkLst>
        <pc:spChg chg="mod">
          <ac:chgData name="Bean, Rebecca@DIR" userId="S::rbean@dir.ca.gov::127d5d30-ae9a-42ad-bb2c-58e8e8ac551a" providerId="AD" clId="Web-{24514CD8-2667-D6E5-19D4-7DC6C39A0A4C}" dt="2022-09-20T23:42:39.780" v="363" actId="1076"/>
          <ac:spMkLst>
            <pc:docMk/>
            <pc:sldMk cId="0" sldId="311"/>
            <ac:spMk id="10" creationId="{409305CF-E52A-F8C5-D636-40427B1D2644}"/>
          </ac:spMkLst>
        </pc:spChg>
      </pc:sldChg>
      <pc:sldChg chg="modSp">
        <pc:chgData name="Bean, Rebecca@DIR" userId="S::rbean@dir.ca.gov::127d5d30-ae9a-42ad-bb2c-58e8e8ac551a" providerId="AD" clId="Web-{24514CD8-2667-D6E5-19D4-7DC6C39A0A4C}" dt="2022-09-20T23:44:32.032" v="372" actId="1076"/>
        <pc:sldMkLst>
          <pc:docMk/>
          <pc:sldMk cId="0" sldId="313"/>
        </pc:sldMkLst>
        <pc:spChg chg="mod">
          <ac:chgData name="Bean, Rebecca@DIR" userId="S::rbean@dir.ca.gov::127d5d30-ae9a-42ad-bb2c-58e8e8ac551a" providerId="AD" clId="Web-{24514CD8-2667-D6E5-19D4-7DC6C39A0A4C}" dt="2022-09-20T23:44:32.032" v="372" actId="1076"/>
          <ac:spMkLst>
            <pc:docMk/>
            <pc:sldMk cId="0" sldId="313"/>
            <ac:spMk id="16" creationId="{82855BD3-6B93-E8B5-82EE-7CB3E5E39B9D}"/>
          </ac:spMkLst>
        </pc:spChg>
        <pc:picChg chg="mod">
          <ac:chgData name="Bean, Rebecca@DIR" userId="S::rbean@dir.ca.gov::127d5d30-ae9a-42ad-bb2c-58e8e8ac551a" providerId="AD" clId="Web-{24514CD8-2667-D6E5-19D4-7DC6C39A0A4C}" dt="2022-09-20T23:44:31.969" v="370" actId="1076"/>
          <ac:picMkLst>
            <pc:docMk/>
            <pc:sldMk cId="0" sldId="313"/>
            <ac:picMk id="12" creationId="{C425D83F-7F4F-4366-F14E-481A1C6D71AA}"/>
          </ac:picMkLst>
        </pc:picChg>
        <pc:picChg chg="mod">
          <ac:chgData name="Bean, Rebecca@DIR" userId="S::rbean@dir.ca.gov::127d5d30-ae9a-42ad-bb2c-58e8e8ac551a" providerId="AD" clId="Web-{24514CD8-2667-D6E5-19D4-7DC6C39A0A4C}" dt="2022-09-20T23:44:32.016" v="371" actId="1076"/>
          <ac:picMkLst>
            <pc:docMk/>
            <pc:sldMk cId="0" sldId="313"/>
            <ac:picMk id="14" creationId="{2FA24DD0-893A-2CD8-9109-2EAE6CC2DF40}"/>
          </ac:picMkLst>
        </pc:picChg>
      </pc:sldChg>
      <pc:sldChg chg="modSp">
        <pc:chgData name="Bean, Rebecca@DIR" userId="S::rbean@dir.ca.gov::127d5d30-ae9a-42ad-bb2c-58e8e8ac551a" providerId="AD" clId="Web-{24514CD8-2667-D6E5-19D4-7DC6C39A0A4C}" dt="2022-09-20T23:43:46.765" v="366"/>
        <pc:sldMkLst>
          <pc:docMk/>
          <pc:sldMk cId="3511722612" sldId="373"/>
        </pc:sldMkLst>
        <pc:spChg chg="mod">
          <ac:chgData name="Bean, Rebecca@DIR" userId="S::rbean@dir.ca.gov::127d5d30-ae9a-42ad-bb2c-58e8e8ac551a" providerId="AD" clId="Web-{24514CD8-2667-D6E5-19D4-7DC6C39A0A4C}" dt="2022-09-20T23:43:22.702" v="364" actId="1076"/>
          <ac:spMkLst>
            <pc:docMk/>
            <pc:sldMk cId="3511722612" sldId="373"/>
            <ac:spMk id="10" creationId="{409305CF-E52A-F8C5-D636-40427B1D2644}"/>
          </ac:spMkLst>
        </pc:spChg>
        <pc:picChg chg="mod modCrop">
          <ac:chgData name="Bean, Rebecca@DIR" userId="S::rbean@dir.ca.gov::127d5d30-ae9a-42ad-bb2c-58e8e8ac551a" providerId="AD" clId="Web-{24514CD8-2667-D6E5-19D4-7DC6C39A0A4C}" dt="2022-09-20T23:43:46.765" v="366"/>
          <ac:picMkLst>
            <pc:docMk/>
            <pc:sldMk cId="3511722612" sldId="373"/>
            <ac:picMk id="3" creationId="{F8A99449-5DFE-2738-4136-39BEB33D6152}"/>
          </ac:picMkLst>
        </pc:picChg>
      </pc:sldChg>
      <pc:sldChg chg="addSp delSp modSp">
        <pc:chgData name="Bean, Rebecca@DIR" userId="S::rbean@dir.ca.gov::127d5d30-ae9a-42ad-bb2c-58e8e8ac551a" providerId="AD" clId="Web-{24514CD8-2667-D6E5-19D4-7DC6C39A0A4C}" dt="2022-09-20T23:47:54.847" v="390" actId="1076"/>
        <pc:sldMkLst>
          <pc:docMk/>
          <pc:sldMk cId="714791236" sldId="396"/>
        </pc:sldMkLst>
        <pc:spChg chg="del mod">
          <ac:chgData name="Bean, Rebecca@DIR" userId="S::rbean@dir.ca.gov::127d5d30-ae9a-42ad-bb2c-58e8e8ac551a" providerId="AD" clId="Web-{24514CD8-2667-D6E5-19D4-7DC6C39A0A4C}" dt="2022-09-20T23:46:26.158" v="382"/>
          <ac:spMkLst>
            <pc:docMk/>
            <pc:sldMk cId="714791236" sldId="396"/>
            <ac:spMk id="2" creationId="{200DF201-7067-46B2-9986-AB5E35B5B8D7}"/>
          </ac:spMkLst>
        </pc:spChg>
        <pc:spChg chg="add mod">
          <ac:chgData name="Bean, Rebecca@DIR" userId="S::rbean@dir.ca.gov::127d5d30-ae9a-42ad-bb2c-58e8e8ac551a" providerId="AD" clId="Web-{24514CD8-2667-D6E5-19D4-7DC6C39A0A4C}" dt="2022-09-20T23:47:01.987" v="386" actId="20577"/>
          <ac:spMkLst>
            <pc:docMk/>
            <pc:sldMk cId="714791236" sldId="396"/>
            <ac:spMk id="13" creationId="{BA6BFCE9-E6BA-FC45-2116-80C0E7B9A037}"/>
          </ac:spMkLst>
        </pc:spChg>
        <pc:spChg chg="add del mod">
          <ac:chgData name="Bean, Rebecca@DIR" userId="S::rbean@dir.ca.gov::127d5d30-ae9a-42ad-bb2c-58e8e8ac551a" providerId="AD" clId="Web-{24514CD8-2667-D6E5-19D4-7DC6C39A0A4C}" dt="2022-09-20T23:46:30.909" v="383"/>
          <ac:spMkLst>
            <pc:docMk/>
            <pc:sldMk cId="714791236" sldId="396"/>
            <ac:spMk id="15" creationId="{EA09DA56-CCC1-4860-3AE2-E123AFDB735B}"/>
          </ac:spMkLst>
        </pc:spChg>
        <pc:picChg chg="mod">
          <ac:chgData name="Bean, Rebecca@DIR" userId="S::rbean@dir.ca.gov::127d5d30-ae9a-42ad-bb2c-58e8e8ac551a" providerId="AD" clId="Web-{24514CD8-2667-D6E5-19D4-7DC6C39A0A4C}" dt="2022-09-20T23:47:54.847" v="390" actId="1076"/>
          <ac:picMkLst>
            <pc:docMk/>
            <pc:sldMk cId="714791236" sldId="396"/>
            <ac:picMk id="10" creationId="{1206C1E3-8290-E2EB-23F0-F361549C675A}"/>
          </ac:picMkLst>
        </pc:picChg>
      </pc:sldChg>
    </pc:docChg>
  </pc:docChgLst>
  <pc:docChgLst>
    <pc:chgData name="Clanton, Lori@DIR" userId="S::lclanton@dir.ca.gov::d0611ffe-ae2c-4b80-8af3-4275d1158fbb" providerId="AD" clId="Web-{27BCC43F-B692-72E3-BE5F-025A282228B3}"/>
    <pc:docChg chg="modSld modMainMaster">
      <pc:chgData name="Clanton, Lori@DIR" userId="S::lclanton@dir.ca.gov::d0611ffe-ae2c-4b80-8af3-4275d1158fbb" providerId="AD" clId="Web-{27BCC43F-B692-72E3-BE5F-025A282228B3}" dt="2022-09-21T21:12:49.597" v="2"/>
      <pc:docMkLst>
        <pc:docMk/>
      </pc:docMkLst>
      <pc:sldChg chg="modSp">
        <pc:chgData name="Clanton, Lori@DIR" userId="S::lclanton@dir.ca.gov::d0611ffe-ae2c-4b80-8af3-4275d1158fbb" providerId="AD" clId="Web-{27BCC43F-B692-72E3-BE5F-025A282228B3}" dt="2022-09-21T21:12:49.597" v="2"/>
        <pc:sldMkLst>
          <pc:docMk/>
          <pc:sldMk cId="0" sldId="265"/>
        </pc:sldMkLst>
        <pc:spChg chg="mod">
          <ac:chgData name="Clanton, Lori@DIR" userId="S::lclanton@dir.ca.gov::d0611ffe-ae2c-4b80-8af3-4275d1158fbb" providerId="AD" clId="Web-{27BCC43F-B692-72E3-BE5F-025A282228B3}" dt="2022-09-21T21:12:49.597" v="2"/>
          <ac:spMkLst>
            <pc:docMk/>
            <pc:sldMk cId="0" sldId="265"/>
            <ac:spMk id="5"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66"/>
        </pc:sldMkLst>
        <pc:spChg chg="mod">
          <ac:chgData name="Clanton, Lori@DIR" userId="S::lclanton@dir.ca.gov::d0611ffe-ae2c-4b80-8af3-4275d1158fbb" providerId="AD" clId="Web-{27BCC43F-B692-72E3-BE5F-025A282228B3}" dt="2022-09-21T21:12:49.597" v="2"/>
          <ac:spMkLst>
            <pc:docMk/>
            <pc:sldMk cId="0" sldId="266"/>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71"/>
        </pc:sldMkLst>
        <pc:spChg chg="mod">
          <ac:chgData name="Clanton, Lori@DIR" userId="S::lclanton@dir.ca.gov::d0611ffe-ae2c-4b80-8af3-4275d1158fbb" providerId="AD" clId="Web-{27BCC43F-B692-72E3-BE5F-025A282228B3}" dt="2022-09-21T21:12:49.597" v="2"/>
          <ac:spMkLst>
            <pc:docMk/>
            <pc:sldMk cId="0" sldId="271"/>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72"/>
        </pc:sldMkLst>
        <pc:spChg chg="mod">
          <ac:chgData name="Clanton, Lori@DIR" userId="S::lclanton@dir.ca.gov::d0611ffe-ae2c-4b80-8af3-4275d1158fbb" providerId="AD" clId="Web-{27BCC43F-B692-72E3-BE5F-025A282228B3}" dt="2022-09-21T21:12:49.597" v="2"/>
          <ac:spMkLst>
            <pc:docMk/>
            <pc:sldMk cId="0" sldId="272"/>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73"/>
        </pc:sldMkLst>
        <pc:spChg chg="mod">
          <ac:chgData name="Clanton, Lori@DIR" userId="S::lclanton@dir.ca.gov::d0611ffe-ae2c-4b80-8af3-4275d1158fbb" providerId="AD" clId="Web-{27BCC43F-B692-72E3-BE5F-025A282228B3}" dt="2022-09-21T21:12:49.597" v="2"/>
          <ac:spMkLst>
            <pc:docMk/>
            <pc:sldMk cId="0" sldId="273"/>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74"/>
        </pc:sldMkLst>
        <pc:spChg chg="mod">
          <ac:chgData name="Clanton, Lori@DIR" userId="S::lclanton@dir.ca.gov::d0611ffe-ae2c-4b80-8af3-4275d1158fbb" providerId="AD" clId="Web-{27BCC43F-B692-72E3-BE5F-025A282228B3}" dt="2022-09-21T21:12:49.597" v="2"/>
          <ac:spMkLst>
            <pc:docMk/>
            <pc:sldMk cId="0" sldId="274"/>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88"/>
        </pc:sldMkLst>
        <pc:spChg chg="mod">
          <ac:chgData name="Clanton, Lori@DIR" userId="S::lclanton@dir.ca.gov::d0611ffe-ae2c-4b80-8af3-4275d1158fbb" providerId="AD" clId="Web-{27BCC43F-B692-72E3-BE5F-025A282228B3}" dt="2022-09-21T21:12:49.597" v="2"/>
          <ac:spMkLst>
            <pc:docMk/>
            <pc:sldMk cId="0" sldId="288"/>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90"/>
        </pc:sldMkLst>
        <pc:spChg chg="mod">
          <ac:chgData name="Clanton, Lori@DIR" userId="S::lclanton@dir.ca.gov::d0611ffe-ae2c-4b80-8af3-4275d1158fbb" providerId="AD" clId="Web-{27BCC43F-B692-72E3-BE5F-025A282228B3}" dt="2022-09-21T21:12:49.597" v="2"/>
          <ac:spMkLst>
            <pc:docMk/>
            <pc:sldMk cId="0" sldId="290"/>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93"/>
        </pc:sldMkLst>
        <pc:spChg chg="mod">
          <ac:chgData name="Clanton, Lori@DIR" userId="S::lclanton@dir.ca.gov::d0611ffe-ae2c-4b80-8af3-4275d1158fbb" providerId="AD" clId="Web-{27BCC43F-B692-72E3-BE5F-025A282228B3}" dt="2022-09-21T21:12:49.597" v="2"/>
          <ac:spMkLst>
            <pc:docMk/>
            <pc:sldMk cId="0" sldId="293"/>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295"/>
        </pc:sldMkLst>
        <pc:spChg chg="mod">
          <ac:chgData name="Clanton, Lori@DIR" userId="S::lclanton@dir.ca.gov::d0611ffe-ae2c-4b80-8af3-4275d1158fbb" providerId="AD" clId="Web-{27BCC43F-B692-72E3-BE5F-025A282228B3}" dt="2022-09-21T21:12:49.597" v="2"/>
          <ac:spMkLst>
            <pc:docMk/>
            <pc:sldMk cId="0" sldId="295"/>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15"/>
        </pc:sldMkLst>
        <pc:spChg chg="mod">
          <ac:chgData name="Clanton, Lori@DIR" userId="S::lclanton@dir.ca.gov::d0611ffe-ae2c-4b80-8af3-4275d1158fbb" providerId="AD" clId="Web-{27BCC43F-B692-72E3-BE5F-025A282228B3}" dt="2022-09-21T21:12:49.597" v="2"/>
          <ac:spMkLst>
            <pc:docMk/>
            <pc:sldMk cId="0" sldId="315"/>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16"/>
        </pc:sldMkLst>
        <pc:spChg chg="mod">
          <ac:chgData name="Clanton, Lori@DIR" userId="S::lclanton@dir.ca.gov::d0611ffe-ae2c-4b80-8af3-4275d1158fbb" providerId="AD" clId="Web-{27BCC43F-B692-72E3-BE5F-025A282228B3}" dt="2022-09-21T21:12:49.597" v="2"/>
          <ac:spMkLst>
            <pc:docMk/>
            <pc:sldMk cId="0" sldId="316"/>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18"/>
        </pc:sldMkLst>
        <pc:spChg chg="mod">
          <ac:chgData name="Clanton, Lori@DIR" userId="S::lclanton@dir.ca.gov::d0611ffe-ae2c-4b80-8af3-4275d1158fbb" providerId="AD" clId="Web-{27BCC43F-B692-72E3-BE5F-025A282228B3}" dt="2022-09-21T21:12:49.597" v="2"/>
          <ac:spMkLst>
            <pc:docMk/>
            <pc:sldMk cId="0" sldId="318"/>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19"/>
        </pc:sldMkLst>
        <pc:spChg chg="mod">
          <ac:chgData name="Clanton, Lori@DIR" userId="S::lclanton@dir.ca.gov::d0611ffe-ae2c-4b80-8af3-4275d1158fbb" providerId="AD" clId="Web-{27BCC43F-B692-72E3-BE5F-025A282228B3}" dt="2022-09-21T21:12:49.597" v="2"/>
          <ac:spMkLst>
            <pc:docMk/>
            <pc:sldMk cId="0" sldId="319"/>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0"/>
        </pc:sldMkLst>
        <pc:spChg chg="mod">
          <ac:chgData name="Clanton, Lori@DIR" userId="S::lclanton@dir.ca.gov::d0611ffe-ae2c-4b80-8af3-4275d1158fbb" providerId="AD" clId="Web-{27BCC43F-B692-72E3-BE5F-025A282228B3}" dt="2022-09-21T21:12:49.597" v="2"/>
          <ac:spMkLst>
            <pc:docMk/>
            <pc:sldMk cId="0" sldId="320"/>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1"/>
        </pc:sldMkLst>
        <pc:spChg chg="mod">
          <ac:chgData name="Clanton, Lori@DIR" userId="S::lclanton@dir.ca.gov::d0611ffe-ae2c-4b80-8af3-4275d1158fbb" providerId="AD" clId="Web-{27BCC43F-B692-72E3-BE5F-025A282228B3}" dt="2022-09-21T21:12:49.597" v="2"/>
          <ac:spMkLst>
            <pc:docMk/>
            <pc:sldMk cId="0" sldId="321"/>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2"/>
        </pc:sldMkLst>
        <pc:spChg chg="mod">
          <ac:chgData name="Clanton, Lori@DIR" userId="S::lclanton@dir.ca.gov::d0611ffe-ae2c-4b80-8af3-4275d1158fbb" providerId="AD" clId="Web-{27BCC43F-B692-72E3-BE5F-025A282228B3}" dt="2022-09-21T21:12:49.597" v="2"/>
          <ac:spMkLst>
            <pc:docMk/>
            <pc:sldMk cId="0" sldId="322"/>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3"/>
        </pc:sldMkLst>
        <pc:spChg chg="mod">
          <ac:chgData name="Clanton, Lori@DIR" userId="S::lclanton@dir.ca.gov::d0611ffe-ae2c-4b80-8af3-4275d1158fbb" providerId="AD" clId="Web-{27BCC43F-B692-72E3-BE5F-025A282228B3}" dt="2022-09-21T21:12:49.597" v="2"/>
          <ac:spMkLst>
            <pc:docMk/>
            <pc:sldMk cId="0" sldId="323"/>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4"/>
        </pc:sldMkLst>
        <pc:spChg chg="mod">
          <ac:chgData name="Clanton, Lori@DIR" userId="S::lclanton@dir.ca.gov::d0611ffe-ae2c-4b80-8af3-4275d1158fbb" providerId="AD" clId="Web-{27BCC43F-B692-72E3-BE5F-025A282228B3}" dt="2022-09-21T21:12:49.597" v="2"/>
          <ac:spMkLst>
            <pc:docMk/>
            <pc:sldMk cId="0" sldId="324"/>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5"/>
        </pc:sldMkLst>
        <pc:spChg chg="mod">
          <ac:chgData name="Clanton, Lori@DIR" userId="S::lclanton@dir.ca.gov::d0611ffe-ae2c-4b80-8af3-4275d1158fbb" providerId="AD" clId="Web-{27BCC43F-B692-72E3-BE5F-025A282228B3}" dt="2022-09-21T21:12:49.597" v="2"/>
          <ac:spMkLst>
            <pc:docMk/>
            <pc:sldMk cId="0" sldId="325"/>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6"/>
        </pc:sldMkLst>
        <pc:spChg chg="mod">
          <ac:chgData name="Clanton, Lori@DIR" userId="S::lclanton@dir.ca.gov::d0611ffe-ae2c-4b80-8af3-4275d1158fbb" providerId="AD" clId="Web-{27BCC43F-B692-72E3-BE5F-025A282228B3}" dt="2022-09-21T21:12:49.597" v="2"/>
          <ac:spMkLst>
            <pc:docMk/>
            <pc:sldMk cId="0" sldId="326"/>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7"/>
        </pc:sldMkLst>
        <pc:spChg chg="mod">
          <ac:chgData name="Clanton, Lori@DIR" userId="S::lclanton@dir.ca.gov::d0611ffe-ae2c-4b80-8af3-4275d1158fbb" providerId="AD" clId="Web-{27BCC43F-B692-72E3-BE5F-025A282228B3}" dt="2022-09-21T21:12:49.597" v="2"/>
          <ac:spMkLst>
            <pc:docMk/>
            <pc:sldMk cId="0" sldId="327"/>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8"/>
        </pc:sldMkLst>
        <pc:spChg chg="mod">
          <ac:chgData name="Clanton, Lori@DIR" userId="S::lclanton@dir.ca.gov::d0611ffe-ae2c-4b80-8af3-4275d1158fbb" providerId="AD" clId="Web-{27BCC43F-B692-72E3-BE5F-025A282228B3}" dt="2022-09-21T21:12:49.597" v="2"/>
          <ac:spMkLst>
            <pc:docMk/>
            <pc:sldMk cId="0" sldId="328"/>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29"/>
        </pc:sldMkLst>
        <pc:spChg chg="mod">
          <ac:chgData name="Clanton, Lori@DIR" userId="S::lclanton@dir.ca.gov::d0611ffe-ae2c-4b80-8af3-4275d1158fbb" providerId="AD" clId="Web-{27BCC43F-B692-72E3-BE5F-025A282228B3}" dt="2022-09-21T21:12:49.597" v="2"/>
          <ac:spMkLst>
            <pc:docMk/>
            <pc:sldMk cId="0" sldId="329"/>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30"/>
        </pc:sldMkLst>
        <pc:spChg chg="mod">
          <ac:chgData name="Clanton, Lori@DIR" userId="S::lclanton@dir.ca.gov::d0611ffe-ae2c-4b80-8af3-4275d1158fbb" providerId="AD" clId="Web-{27BCC43F-B692-72E3-BE5F-025A282228B3}" dt="2022-09-21T21:12:49.597" v="2"/>
          <ac:spMkLst>
            <pc:docMk/>
            <pc:sldMk cId="0" sldId="330"/>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31"/>
        </pc:sldMkLst>
        <pc:spChg chg="mod">
          <ac:chgData name="Clanton, Lori@DIR" userId="S::lclanton@dir.ca.gov::d0611ffe-ae2c-4b80-8af3-4275d1158fbb" providerId="AD" clId="Web-{27BCC43F-B692-72E3-BE5F-025A282228B3}" dt="2022-09-21T21:12:49.597" v="2"/>
          <ac:spMkLst>
            <pc:docMk/>
            <pc:sldMk cId="0" sldId="331"/>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0" sldId="332"/>
        </pc:sldMkLst>
        <pc:spChg chg="mod">
          <ac:chgData name="Clanton, Lori@DIR" userId="S::lclanton@dir.ca.gov::d0611ffe-ae2c-4b80-8af3-4275d1158fbb" providerId="AD" clId="Web-{27BCC43F-B692-72E3-BE5F-025A282228B3}" dt="2022-09-21T21:12:49.597" v="2"/>
          <ac:spMkLst>
            <pc:docMk/>
            <pc:sldMk cId="0" sldId="332"/>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233572155" sldId="354"/>
        </pc:sldMkLst>
        <pc:spChg chg="mod">
          <ac:chgData name="Clanton, Lori@DIR" userId="S::lclanton@dir.ca.gov::d0611ffe-ae2c-4b80-8af3-4275d1158fbb" providerId="AD" clId="Web-{27BCC43F-B692-72E3-BE5F-025A282228B3}" dt="2022-09-21T21:12:49.597" v="2"/>
          <ac:spMkLst>
            <pc:docMk/>
            <pc:sldMk cId="233572155" sldId="354"/>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1192501793" sldId="355"/>
        </pc:sldMkLst>
        <pc:spChg chg="mod">
          <ac:chgData name="Clanton, Lori@DIR" userId="S::lclanton@dir.ca.gov::d0611ffe-ae2c-4b80-8af3-4275d1158fbb" providerId="AD" clId="Web-{27BCC43F-B692-72E3-BE5F-025A282228B3}" dt="2022-09-21T21:12:49.597" v="2"/>
          <ac:spMkLst>
            <pc:docMk/>
            <pc:sldMk cId="1192501793" sldId="355"/>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371087866" sldId="356"/>
        </pc:sldMkLst>
        <pc:spChg chg="mod">
          <ac:chgData name="Clanton, Lori@DIR" userId="S::lclanton@dir.ca.gov::d0611ffe-ae2c-4b80-8af3-4275d1158fbb" providerId="AD" clId="Web-{27BCC43F-B692-72E3-BE5F-025A282228B3}" dt="2022-09-21T21:12:49.597" v="2"/>
          <ac:spMkLst>
            <pc:docMk/>
            <pc:sldMk cId="371087866" sldId="356"/>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273246061" sldId="357"/>
        </pc:sldMkLst>
        <pc:spChg chg="mod">
          <ac:chgData name="Clanton, Lori@DIR" userId="S::lclanton@dir.ca.gov::d0611ffe-ae2c-4b80-8af3-4275d1158fbb" providerId="AD" clId="Web-{27BCC43F-B692-72E3-BE5F-025A282228B3}" dt="2022-09-21T21:12:49.597" v="2"/>
          <ac:spMkLst>
            <pc:docMk/>
            <pc:sldMk cId="273246061" sldId="357"/>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1244769316" sldId="358"/>
        </pc:sldMkLst>
        <pc:spChg chg="mod">
          <ac:chgData name="Clanton, Lori@DIR" userId="S::lclanton@dir.ca.gov::d0611ffe-ae2c-4b80-8af3-4275d1158fbb" providerId="AD" clId="Web-{27BCC43F-B692-72E3-BE5F-025A282228B3}" dt="2022-09-21T21:12:49.597" v="2"/>
          <ac:spMkLst>
            <pc:docMk/>
            <pc:sldMk cId="1244769316" sldId="358"/>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1158592995" sldId="359"/>
        </pc:sldMkLst>
        <pc:spChg chg="mod">
          <ac:chgData name="Clanton, Lori@DIR" userId="S::lclanton@dir.ca.gov::d0611ffe-ae2c-4b80-8af3-4275d1158fbb" providerId="AD" clId="Web-{27BCC43F-B692-72E3-BE5F-025A282228B3}" dt="2022-09-21T21:12:49.597" v="2"/>
          <ac:spMkLst>
            <pc:docMk/>
            <pc:sldMk cId="1158592995" sldId="359"/>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56420103" sldId="360"/>
        </pc:sldMkLst>
        <pc:spChg chg="mod">
          <ac:chgData name="Clanton, Lori@DIR" userId="S::lclanton@dir.ca.gov::d0611ffe-ae2c-4b80-8af3-4275d1158fbb" providerId="AD" clId="Web-{27BCC43F-B692-72E3-BE5F-025A282228B3}" dt="2022-09-21T21:12:49.597" v="2"/>
          <ac:spMkLst>
            <pc:docMk/>
            <pc:sldMk cId="56420103" sldId="360"/>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3144693965" sldId="361"/>
        </pc:sldMkLst>
        <pc:spChg chg="mod">
          <ac:chgData name="Clanton, Lori@DIR" userId="S::lclanton@dir.ca.gov::d0611ffe-ae2c-4b80-8af3-4275d1158fbb" providerId="AD" clId="Web-{27BCC43F-B692-72E3-BE5F-025A282228B3}" dt="2022-09-21T21:12:49.597" v="2"/>
          <ac:spMkLst>
            <pc:docMk/>
            <pc:sldMk cId="3144693965" sldId="361"/>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1846304191" sldId="362"/>
        </pc:sldMkLst>
        <pc:spChg chg="mod">
          <ac:chgData name="Clanton, Lori@DIR" userId="S::lclanton@dir.ca.gov::d0611ffe-ae2c-4b80-8af3-4275d1158fbb" providerId="AD" clId="Web-{27BCC43F-B692-72E3-BE5F-025A282228B3}" dt="2022-09-21T21:12:49.597" v="2"/>
          <ac:spMkLst>
            <pc:docMk/>
            <pc:sldMk cId="1846304191" sldId="362"/>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2591672734" sldId="363"/>
        </pc:sldMkLst>
        <pc:spChg chg="mod">
          <ac:chgData name="Clanton, Lori@DIR" userId="S::lclanton@dir.ca.gov::d0611ffe-ae2c-4b80-8af3-4275d1158fbb" providerId="AD" clId="Web-{27BCC43F-B692-72E3-BE5F-025A282228B3}" dt="2022-09-21T21:12:49.597" v="2"/>
          <ac:spMkLst>
            <pc:docMk/>
            <pc:sldMk cId="2591672734" sldId="363"/>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2244304411" sldId="364"/>
        </pc:sldMkLst>
        <pc:spChg chg="mod">
          <ac:chgData name="Clanton, Lori@DIR" userId="S::lclanton@dir.ca.gov::d0611ffe-ae2c-4b80-8af3-4275d1158fbb" providerId="AD" clId="Web-{27BCC43F-B692-72E3-BE5F-025A282228B3}" dt="2022-09-21T21:12:49.597" v="2"/>
          <ac:spMkLst>
            <pc:docMk/>
            <pc:sldMk cId="2244304411" sldId="364"/>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3339414844" sldId="365"/>
        </pc:sldMkLst>
        <pc:spChg chg="mod">
          <ac:chgData name="Clanton, Lori@DIR" userId="S::lclanton@dir.ca.gov::d0611ffe-ae2c-4b80-8af3-4275d1158fbb" providerId="AD" clId="Web-{27BCC43F-B692-72E3-BE5F-025A282228B3}" dt="2022-09-21T21:12:49.597" v="2"/>
          <ac:spMkLst>
            <pc:docMk/>
            <pc:sldMk cId="3339414844" sldId="365"/>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882046368" sldId="366"/>
        </pc:sldMkLst>
        <pc:spChg chg="mod">
          <ac:chgData name="Clanton, Lori@DIR" userId="S::lclanton@dir.ca.gov::d0611ffe-ae2c-4b80-8af3-4275d1158fbb" providerId="AD" clId="Web-{27BCC43F-B692-72E3-BE5F-025A282228B3}" dt="2022-09-21T21:12:49.597" v="2"/>
          <ac:spMkLst>
            <pc:docMk/>
            <pc:sldMk cId="882046368" sldId="366"/>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2635457435" sldId="367"/>
        </pc:sldMkLst>
        <pc:spChg chg="mod">
          <ac:chgData name="Clanton, Lori@DIR" userId="S::lclanton@dir.ca.gov::d0611ffe-ae2c-4b80-8af3-4275d1158fbb" providerId="AD" clId="Web-{27BCC43F-B692-72E3-BE5F-025A282228B3}" dt="2022-09-21T21:12:49.597" v="2"/>
          <ac:spMkLst>
            <pc:docMk/>
            <pc:sldMk cId="2635457435" sldId="367"/>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1606793877" sldId="368"/>
        </pc:sldMkLst>
        <pc:spChg chg="mod">
          <ac:chgData name="Clanton, Lori@DIR" userId="S::lclanton@dir.ca.gov::d0611ffe-ae2c-4b80-8af3-4275d1158fbb" providerId="AD" clId="Web-{27BCC43F-B692-72E3-BE5F-025A282228B3}" dt="2022-09-21T21:12:49.597" v="2"/>
          <ac:spMkLst>
            <pc:docMk/>
            <pc:sldMk cId="1606793877" sldId="368"/>
            <ac:spMk id="2" creationId="{00000000-0000-0000-0000-000000000000}"/>
          </ac:spMkLst>
        </pc:spChg>
      </pc:sldChg>
      <pc:sldChg chg="modSp modTransition">
        <pc:chgData name="Clanton, Lori@DIR" userId="S::lclanton@dir.ca.gov::d0611ffe-ae2c-4b80-8af3-4275d1158fbb" providerId="AD" clId="Web-{27BCC43F-B692-72E3-BE5F-025A282228B3}" dt="2022-09-21T21:12:49.597" v="2"/>
        <pc:sldMkLst>
          <pc:docMk/>
          <pc:sldMk cId="4186040995" sldId="370"/>
        </pc:sldMkLst>
        <pc:spChg chg="mod">
          <ac:chgData name="Clanton, Lori@DIR" userId="S::lclanton@dir.ca.gov::d0611ffe-ae2c-4b80-8af3-4275d1158fbb" providerId="AD" clId="Web-{27BCC43F-B692-72E3-BE5F-025A282228B3}" dt="2022-09-21T21:12:49.597" v="2"/>
          <ac:spMkLst>
            <pc:docMk/>
            <pc:sldMk cId="4186040995" sldId="370"/>
            <ac:spMk id="2" creationId="{00000000-0000-0000-0000-000000000000}"/>
          </ac:spMkLst>
        </pc:spChg>
      </pc:sldChg>
      <pc:sldChg chg="modTransition">
        <pc:chgData name="Clanton, Lori@DIR" userId="S::lclanton@dir.ca.gov::d0611ffe-ae2c-4b80-8af3-4275d1158fbb" providerId="AD" clId="Web-{27BCC43F-B692-72E3-BE5F-025A282228B3}" dt="2022-09-21T21:00:34.340" v="1"/>
        <pc:sldMkLst>
          <pc:docMk/>
          <pc:sldMk cId="2921233936" sldId="371"/>
        </pc:sldMkLst>
      </pc:sldChg>
      <pc:sldChg chg="modTransition">
        <pc:chgData name="Clanton, Lori@DIR" userId="S::lclanton@dir.ca.gov::d0611ffe-ae2c-4b80-8af3-4275d1158fbb" providerId="AD" clId="Web-{27BCC43F-B692-72E3-BE5F-025A282228B3}" dt="2022-09-21T21:00:34.340" v="1"/>
        <pc:sldMkLst>
          <pc:docMk/>
          <pc:sldMk cId="2857400620" sldId="374"/>
        </pc:sldMkLst>
      </pc:sldChg>
      <pc:sldChg chg="modSp">
        <pc:chgData name="Clanton, Lori@DIR" userId="S::lclanton@dir.ca.gov::d0611ffe-ae2c-4b80-8af3-4275d1158fbb" providerId="AD" clId="Web-{27BCC43F-B692-72E3-BE5F-025A282228B3}" dt="2022-09-21T21:12:49.597" v="2"/>
        <pc:sldMkLst>
          <pc:docMk/>
          <pc:sldMk cId="3708440316" sldId="375"/>
        </pc:sldMkLst>
        <pc:spChg chg="mod">
          <ac:chgData name="Clanton, Lori@DIR" userId="S::lclanton@dir.ca.gov::d0611ffe-ae2c-4b80-8af3-4275d1158fbb" providerId="AD" clId="Web-{27BCC43F-B692-72E3-BE5F-025A282228B3}" dt="2022-09-21T21:12:49.597" v="2"/>
          <ac:spMkLst>
            <pc:docMk/>
            <pc:sldMk cId="3708440316" sldId="375"/>
            <ac:spMk id="2" creationId="{59A8BD14-0364-33DB-4FCF-CEA616EEEDF5}"/>
          </ac:spMkLst>
        </pc:spChg>
      </pc:sldChg>
      <pc:sldChg chg="modSp">
        <pc:chgData name="Clanton, Lori@DIR" userId="S::lclanton@dir.ca.gov::d0611ffe-ae2c-4b80-8af3-4275d1158fbb" providerId="AD" clId="Web-{27BCC43F-B692-72E3-BE5F-025A282228B3}" dt="2022-09-21T21:12:49.597" v="2"/>
        <pc:sldMkLst>
          <pc:docMk/>
          <pc:sldMk cId="3912414586" sldId="376"/>
        </pc:sldMkLst>
        <pc:spChg chg="mod">
          <ac:chgData name="Clanton, Lori@DIR" userId="S::lclanton@dir.ca.gov::d0611ffe-ae2c-4b80-8af3-4275d1158fbb" providerId="AD" clId="Web-{27BCC43F-B692-72E3-BE5F-025A282228B3}" dt="2022-09-21T21:12:49.597" v="2"/>
          <ac:spMkLst>
            <pc:docMk/>
            <pc:sldMk cId="3912414586" sldId="376"/>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1089549898" sldId="377"/>
        </pc:sldMkLst>
        <pc:spChg chg="mod">
          <ac:chgData name="Clanton, Lori@DIR" userId="S::lclanton@dir.ca.gov::d0611ffe-ae2c-4b80-8af3-4275d1158fbb" providerId="AD" clId="Web-{27BCC43F-B692-72E3-BE5F-025A282228B3}" dt="2022-09-21T21:12:49.597" v="2"/>
          <ac:spMkLst>
            <pc:docMk/>
            <pc:sldMk cId="1089549898" sldId="377"/>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3726951454" sldId="378"/>
        </pc:sldMkLst>
        <pc:spChg chg="mod">
          <ac:chgData name="Clanton, Lori@DIR" userId="S::lclanton@dir.ca.gov::d0611ffe-ae2c-4b80-8af3-4275d1158fbb" providerId="AD" clId="Web-{27BCC43F-B692-72E3-BE5F-025A282228B3}" dt="2022-09-21T21:12:49.597" v="2"/>
          <ac:spMkLst>
            <pc:docMk/>
            <pc:sldMk cId="3726951454" sldId="378"/>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1001636613" sldId="379"/>
        </pc:sldMkLst>
        <pc:spChg chg="mod">
          <ac:chgData name="Clanton, Lori@DIR" userId="S::lclanton@dir.ca.gov::d0611ffe-ae2c-4b80-8af3-4275d1158fbb" providerId="AD" clId="Web-{27BCC43F-B692-72E3-BE5F-025A282228B3}" dt="2022-09-21T21:12:49.597" v="2"/>
          <ac:spMkLst>
            <pc:docMk/>
            <pc:sldMk cId="1001636613" sldId="379"/>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1287462006" sldId="380"/>
        </pc:sldMkLst>
        <pc:spChg chg="mod">
          <ac:chgData name="Clanton, Lori@DIR" userId="S::lclanton@dir.ca.gov::d0611ffe-ae2c-4b80-8af3-4275d1158fbb" providerId="AD" clId="Web-{27BCC43F-B692-72E3-BE5F-025A282228B3}" dt="2022-09-21T21:12:49.597" v="2"/>
          <ac:spMkLst>
            <pc:docMk/>
            <pc:sldMk cId="1287462006" sldId="380"/>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693131569" sldId="382"/>
        </pc:sldMkLst>
        <pc:spChg chg="mod">
          <ac:chgData name="Clanton, Lori@DIR" userId="S::lclanton@dir.ca.gov::d0611ffe-ae2c-4b80-8af3-4275d1158fbb" providerId="AD" clId="Web-{27BCC43F-B692-72E3-BE5F-025A282228B3}" dt="2022-09-21T21:12:49.597" v="2"/>
          <ac:spMkLst>
            <pc:docMk/>
            <pc:sldMk cId="693131569" sldId="382"/>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3734897067" sldId="383"/>
        </pc:sldMkLst>
        <pc:spChg chg="mod">
          <ac:chgData name="Clanton, Lori@DIR" userId="S::lclanton@dir.ca.gov::d0611ffe-ae2c-4b80-8af3-4275d1158fbb" providerId="AD" clId="Web-{27BCC43F-B692-72E3-BE5F-025A282228B3}" dt="2022-09-21T21:12:49.597" v="2"/>
          <ac:spMkLst>
            <pc:docMk/>
            <pc:sldMk cId="3734897067" sldId="383"/>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1564947722" sldId="384"/>
        </pc:sldMkLst>
        <pc:spChg chg="mod">
          <ac:chgData name="Clanton, Lori@DIR" userId="S::lclanton@dir.ca.gov::d0611ffe-ae2c-4b80-8af3-4275d1158fbb" providerId="AD" clId="Web-{27BCC43F-B692-72E3-BE5F-025A282228B3}" dt="2022-09-21T21:12:49.597" v="2"/>
          <ac:spMkLst>
            <pc:docMk/>
            <pc:sldMk cId="1564947722" sldId="384"/>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1006300188" sldId="385"/>
        </pc:sldMkLst>
        <pc:spChg chg="mod">
          <ac:chgData name="Clanton, Lori@DIR" userId="S::lclanton@dir.ca.gov::d0611ffe-ae2c-4b80-8af3-4275d1158fbb" providerId="AD" clId="Web-{27BCC43F-B692-72E3-BE5F-025A282228B3}" dt="2022-09-21T21:12:49.597" v="2"/>
          <ac:spMkLst>
            <pc:docMk/>
            <pc:sldMk cId="1006300188" sldId="385"/>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531877221" sldId="386"/>
        </pc:sldMkLst>
        <pc:spChg chg="mod">
          <ac:chgData name="Clanton, Lori@DIR" userId="S::lclanton@dir.ca.gov::d0611ffe-ae2c-4b80-8af3-4275d1158fbb" providerId="AD" clId="Web-{27BCC43F-B692-72E3-BE5F-025A282228B3}" dt="2022-09-21T21:12:49.597" v="2"/>
          <ac:spMkLst>
            <pc:docMk/>
            <pc:sldMk cId="531877221" sldId="386"/>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1984406483" sldId="387"/>
        </pc:sldMkLst>
        <pc:spChg chg="mod">
          <ac:chgData name="Clanton, Lori@DIR" userId="S::lclanton@dir.ca.gov::d0611ffe-ae2c-4b80-8af3-4275d1158fbb" providerId="AD" clId="Web-{27BCC43F-B692-72E3-BE5F-025A282228B3}" dt="2022-09-21T21:12:49.597" v="2"/>
          <ac:spMkLst>
            <pc:docMk/>
            <pc:sldMk cId="1984406483" sldId="387"/>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857037195" sldId="388"/>
        </pc:sldMkLst>
        <pc:spChg chg="mod">
          <ac:chgData name="Clanton, Lori@DIR" userId="S::lclanton@dir.ca.gov::d0611ffe-ae2c-4b80-8af3-4275d1158fbb" providerId="AD" clId="Web-{27BCC43F-B692-72E3-BE5F-025A282228B3}" dt="2022-09-21T21:12:49.597" v="2"/>
          <ac:spMkLst>
            <pc:docMk/>
            <pc:sldMk cId="857037195" sldId="388"/>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3841051888" sldId="389"/>
        </pc:sldMkLst>
        <pc:spChg chg="mod">
          <ac:chgData name="Clanton, Lori@DIR" userId="S::lclanton@dir.ca.gov::d0611ffe-ae2c-4b80-8af3-4275d1158fbb" providerId="AD" clId="Web-{27BCC43F-B692-72E3-BE5F-025A282228B3}" dt="2022-09-21T21:12:49.597" v="2"/>
          <ac:spMkLst>
            <pc:docMk/>
            <pc:sldMk cId="3841051888" sldId="389"/>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2155857889" sldId="390"/>
        </pc:sldMkLst>
        <pc:spChg chg="mod">
          <ac:chgData name="Clanton, Lori@DIR" userId="S::lclanton@dir.ca.gov::d0611ffe-ae2c-4b80-8af3-4275d1158fbb" providerId="AD" clId="Web-{27BCC43F-B692-72E3-BE5F-025A282228B3}" dt="2022-09-21T21:12:49.597" v="2"/>
          <ac:spMkLst>
            <pc:docMk/>
            <pc:sldMk cId="2155857889" sldId="390"/>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3378056334" sldId="391"/>
        </pc:sldMkLst>
        <pc:spChg chg="mod">
          <ac:chgData name="Clanton, Lori@DIR" userId="S::lclanton@dir.ca.gov::d0611ffe-ae2c-4b80-8af3-4275d1158fbb" providerId="AD" clId="Web-{27BCC43F-B692-72E3-BE5F-025A282228B3}" dt="2022-09-21T21:12:49.597" v="2"/>
          <ac:spMkLst>
            <pc:docMk/>
            <pc:sldMk cId="3378056334" sldId="391"/>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1655338094" sldId="392"/>
        </pc:sldMkLst>
        <pc:spChg chg="mod">
          <ac:chgData name="Clanton, Lori@DIR" userId="S::lclanton@dir.ca.gov::d0611ffe-ae2c-4b80-8af3-4275d1158fbb" providerId="AD" clId="Web-{27BCC43F-B692-72E3-BE5F-025A282228B3}" dt="2022-09-21T21:12:49.597" v="2"/>
          <ac:spMkLst>
            <pc:docMk/>
            <pc:sldMk cId="1655338094" sldId="392"/>
            <ac:spMk id="2" creationId="{00000000-0000-0000-0000-000000000000}"/>
          </ac:spMkLst>
        </pc:spChg>
        <pc:spChg chg="mod">
          <ac:chgData name="Clanton, Lori@DIR" userId="S::lclanton@dir.ca.gov::d0611ffe-ae2c-4b80-8af3-4275d1158fbb" providerId="AD" clId="Web-{27BCC43F-B692-72E3-BE5F-025A282228B3}" dt="2022-09-21T21:12:49.597" v="2"/>
          <ac:spMkLst>
            <pc:docMk/>
            <pc:sldMk cId="1655338094" sldId="392"/>
            <ac:spMk id="3"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964071272" sldId="393"/>
        </pc:sldMkLst>
        <pc:spChg chg="mod">
          <ac:chgData name="Clanton, Lori@DIR" userId="S::lclanton@dir.ca.gov::d0611ffe-ae2c-4b80-8af3-4275d1158fbb" providerId="AD" clId="Web-{27BCC43F-B692-72E3-BE5F-025A282228B3}" dt="2022-09-21T21:12:49.597" v="2"/>
          <ac:spMkLst>
            <pc:docMk/>
            <pc:sldMk cId="964071272" sldId="393"/>
            <ac:spMk id="2" creationId="{00000000-0000-0000-0000-000000000000}"/>
          </ac:spMkLst>
        </pc:spChg>
      </pc:sldChg>
      <pc:sldChg chg="modSp">
        <pc:chgData name="Clanton, Lori@DIR" userId="S::lclanton@dir.ca.gov::d0611ffe-ae2c-4b80-8af3-4275d1158fbb" providerId="AD" clId="Web-{27BCC43F-B692-72E3-BE5F-025A282228B3}" dt="2022-09-21T21:12:49.597" v="2"/>
        <pc:sldMkLst>
          <pc:docMk/>
          <pc:sldMk cId="1062740141" sldId="394"/>
        </pc:sldMkLst>
        <pc:spChg chg="mod">
          <ac:chgData name="Clanton, Lori@DIR" userId="S::lclanton@dir.ca.gov::d0611ffe-ae2c-4b80-8af3-4275d1158fbb" providerId="AD" clId="Web-{27BCC43F-B692-72E3-BE5F-025A282228B3}" dt="2022-09-21T21:12:49.597" v="2"/>
          <ac:spMkLst>
            <pc:docMk/>
            <pc:sldMk cId="1062740141" sldId="394"/>
            <ac:spMk id="2" creationId="{00000000-0000-0000-0000-000000000000}"/>
          </ac:spMkLst>
        </pc:spChg>
      </pc:sldChg>
      <pc:sldMasterChg chg="modTransition modSldLayout">
        <pc:chgData name="Clanton, Lori@DIR" userId="S::lclanton@dir.ca.gov::d0611ffe-ae2c-4b80-8af3-4275d1158fbb" providerId="AD" clId="Web-{27BCC43F-B692-72E3-BE5F-025A282228B3}" dt="2022-09-21T21:00:34.340" v="1"/>
        <pc:sldMasterMkLst>
          <pc:docMk/>
          <pc:sldMasterMk cId="94285284" sldId="2147483684"/>
        </pc:sldMasterMkLst>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298082008" sldId="2147483685"/>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1481682153" sldId="2147483686"/>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353193396" sldId="2147483687"/>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109018651" sldId="2147483688"/>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1250188538" sldId="2147483689"/>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3071814967" sldId="2147483690"/>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252882139" sldId="2147483691"/>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1991926765" sldId="2147483692"/>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2519624969" sldId="2147483693"/>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877777056" sldId="2147483694"/>
          </pc:sldLayoutMkLst>
        </pc:sldLayoutChg>
        <pc:sldLayoutChg chg="modTransition">
          <pc:chgData name="Clanton, Lori@DIR" userId="S::lclanton@dir.ca.gov::d0611ffe-ae2c-4b80-8af3-4275d1158fbb" providerId="AD" clId="Web-{27BCC43F-B692-72E3-BE5F-025A282228B3}" dt="2022-09-21T21:00:34.340" v="1"/>
          <pc:sldLayoutMkLst>
            <pc:docMk/>
            <pc:sldMasterMk cId="94285284" sldId="2147483684"/>
            <pc:sldLayoutMk cId="3369754435" sldId="2147483695"/>
          </pc:sldLayoutMkLst>
        </pc:sldLayoutChg>
      </pc:sldMasterChg>
    </pc:docChg>
  </pc:docChgLst>
  <pc:docChgLst>
    <pc:chgData name="Bean, Rebecca@DIR" userId="S::rbean@dir.ca.gov::127d5d30-ae9a-42ad-bb2c-58e8e8ac551a" providerId="AD" clId="Web-{4BA3B5F1-1580-4D21-A1D4-1D86A169E288}"/>
    <pc:docChg chg="addSld modSld sldOrd">
      <pc:chgData name="Bean, Rebecca@DIR" userId="S::rbean@dir.ca.gov::127d5d30-ae9a-42ad-bb2c-58e8e8ac551a" providerId="AD" clId="Web-{4BA3B5F1-1580-4D21-A1D4-1D86A169E288}" dt="2022-09-23T23:48:17.209" v="450" actId="20577"/>
      <pc:docMkLst>
        <pc:docMk/>
      </pc:docMkLst>
      <pc:sldChg chg="modSp">
        <pc:chgData name="Bean, Rebecca@DIR" userId="S::rbean@dir.ca.gov::127d5d30-ae9a-42ad-bb2c-58e8e8ac551a" providerId="AD" clId="Web-{4BA3B5F1-1580-4D21-A1D4-1D86A169E288}" dt="2022-09-23T23:41:47.937" v="423" actId="20577"/>
        <pc:sldMkLst>
          <pc:docMk/>
          <pc:sldMk cId="0" sldId="281"/>
        </pc:sldMkLst>
        <pc:spChg chg="mod">
          <ac:chgData name="Bean, Rebecca@DIR" userId="S::rbean@dir.ca.gov::127d5d30-ae9a-42ad-bb2c-58e8e8ac551a" providerId="AD" clId="Web-{4BA3B5F1-1580-4D21-A1D4-1D86A169E288}" dt="2022-09-23T23:41:47.937" v="423" actId="20577"/>
          <ac:spMkLst>
            <pc:docMk/>
            <pc:sldMk cId="0" sldId="281"/>
            <ac:spMk id="3" creationId="{00000000-0000-0000-0000-000000000000}"/>
          </ac:spMkLst>
        </pc:spChg>
        <pc:spChg chg="mod">
          <ac:chgData name="Bean, Rebecca@DIR" userId="S::rbean@dir.ca.gov::127d5d30-ae9a-42ad-bb2c-58e8e8ac551a" providerId="AD" clId="Web-{4BA3B5F1-1580-4D21-A1D4-1D86A169E288}" dt="2022-09-23T23:41:30.280" v="421" actId="1076"/>
          <ac:spMkLst>
            <pc:docMk/>
            <pc:sldMk cId="0" sldId="281"/>
            <ac:spMk id="8" creationId="{FCBE5BDD-C4D1-88E3-57DF-FFFE1BBB1D3C}"/>
          </ac:spMkLst>
        </pc:spChg>
      </pc:sldChg>
      <pc:sldChg chg="modSp">
        <pc:chgData name="Bean, Rebecca@DIR" userId="S::rbean@dir.ca.gov::127d5d30-ae9a-42ad-bb2c-58e8e8ac551a" providerId="AD" clId="Web-{4BA3B5F1-1580-4D21-A1D4-1D86A169E288}" dt="2022-09-23T23:42:55.188" v="440" actId="20577"/>
        <pc:sldMkLst>
          <pc:docMk/>
          <pc:sldMk cId="0" sldId="285"/>
        </pc:sldMkLst>
        <pc:spChg chg="mod">
          <ac:chgData name="Bean, Rebecca@DIR" userId="S::rbean@dir.ca.gov::127d5d30-ae9a-42ad-bb2c-58e8e8ac551a" providerId="AD" clId="Web-{4BA3B5F1-1580-4D21-A1D4-1D86A169E288}" dt="2022-09-23T23:42:55.188" v="440" actId="20577"/>
          <ac:spMkLst>
            <pc:docMk/>
            <pc:sldMk cId="0" sldId="285"/>
            <ac:spMk id="2" creationId="{00000000-0000-0000-0000-000000000000}"/>
          </ac:spMkLst>
        </pc:spChg>
      </pc:sldChg>
      <pc:sldChg chg="modSp">
        <pc:chgData name="Bean, Rebecca@DIR" userId="S::rbean@dir.ca.gov::127d5d30-ae9a-42ad-bb2c-58e8e8ac551a" providerId="AD" clId="Web-{4BA3B5F1-1580-4D21-A1D4-1D86A169E288}" dt="2022-09-23T23:02:48.831" v="181" actId="20577"/>
        <pc:sldMkLst>
          <pc:docMk/>
          <pc:sldMk cId="0" sldId="303"/>
        </pc:sldMkLst>
        <pc:spChg chg="mod">
          <ac:chgData name="Bean, Rebecca@DIR" userId="S::rbean@dir.ca.gov::127d5d30-ae9a-42ad-bb2c-58e8e8ac551a" providerId="AD" clId="Web-{4BA3B5F1-1580-4D21-A1D4-1D86A169E288}" dt="2022-09-23T23:02:48.831" v="181" actId="20577"/>
          <ac:spMkLst>
            <pc:docMk/>
            <pc:sldMk cId="0" sldId="303"/>
            <ac:spMk id="10" creationId="{40415692-59B6-C595-D075-FEFF02C58391}"/>
          </ac:spMkLst>
        </pc:spChg>
      </pc:sldChg>
      <pc:sldChg chg="modSp">
        <pc:chgData name="Bean, Rebecca@DIR" userId="S::rbean@dir.ca.gov::127d5d30-ae9a-42ad-bb2c-58e8e8ac551a" providerId="AD" clId="Web-{4BA3B5F1-1580-4D21-A1D4-1D86A169E288}" dt="2022-09-23T22:53:25.993" v="48" actId="14100"/>
        <pc:sldMkLst>
          <pc:docMk/>
          <pc:sldMk cId="1001636613" sldId="379"/>
        </pc:sldMkLst>
        <pc:picChg chg="mod">
          <ac:chgData name="Bean, Rebecca@DIR" userId="S::rbean@dir.ca.gov::127d5d30-ae9a-42ad-bb2c-58e8e8ac551a" providerId="AD" clId="Web-{4BA3B5F1-1580-4D21-A1D4-1D86A169E288}" dt="2022-09-23T22:53:25.993" v="48" actId="14100"/>
          <ac:picMkLst>
            <pc:docMk/>
            <pc:sldMk cId="1001636613" sldId="379"/>
            <ac:picMk id="7" creationId="{594B6066-9956-9E8F-D686-F036A2141B84}"/>
          </ac:picMkLst>
        </pc:picChg>
      </pc:sldChg>
      <pc:sldChg chg="modSp">
        <pc:chgData name="Bean, Rebecca@DIR" userId="S::rbean@dir.ca.gov::127d5d30-ae9a-42ad-bb2c-58e8e8ac551a" providerId="AD" clId="Web-{4BA3B5F1-1580-4D21-A1D4-1D86A169E288}" dt="2022-09-23T22:51:48.038" v="47" actId="1076"/>
        <pc:sldMkLst>
          <pc:docMk/>
          <pc:sldMk cId="1655338094" sldId="392"/>
        </pc:sldMkLst>
        <pc:picChg chg="mod">
          <ac:chgData name="Bean, Rebecca@DIR" userId="S::rbean@dir.ca.gov::127d5d30-ae9a-42ad-bb2c-58e8e8ac551a" providerId="AD" clId="Web-{4BA3B5F1-1580-4D21-A1D4-1D86A169E288}" dt="2022-09-23T22:51:48.038" v="47" actId="1076"/>
          <ac:picMkLst>
            <pc:docMk/>
            <pc:sldMk cId="1655338094" sldId="392"/>
            <ac:picMk id="6" creationId="{F7451834-E03F-31AA-4956-221A1573EE3F}"/>
          </ac:picMkLst>
        </pc:picChg>
      </pc:sldChg>
      <pc:sldChg chg="modSp">
        <pc:chgData name="Bean, Rebecca@DIR" userId="S::rbean@dir.ca.gov::127d5d30-ae9a-42ad-bb2c-58e8e8ac551a" providerId="AD" clId="Web-{4BA3B5F1-1580-4D21-A1D4-1D86A169E288}" dt="2022-09-23T23:33:20.381" v="375" actId="20577"/>
        <pc:sldMkLst>
          <pc:docMk/>
          <pc:sldMk cId="3733645423" sldId="403"/>
        </pc:sldMkLst>
        <pc:spChg chg="mod">
          <ac:chgData name="Bean, Rebecca@DIR" userId="S::rbean@dir.ca.gov::127d5d30-ae9a-42ad-bb2c-58e8e8ac551a" providerId="AD" clId="Web-{4BA3B5F1-1580-4D21-A1D4-1D86A169E288}" dt="2022-09-23T23:33:20.381" v="375" actId="20577"/>
          <ac:spMkLst>
            <pc:docMk/>
            <pc:sldMk cId="3733645423" sldId="403"/>
            <ac:spMk id="3" creationId="{00000000-0000-0000-0000-000000000000}"/>
          </ac:spMkLst>
        </pc:spChg>
        <pc:spChg chg="mod">
          <ac:chgData name="Bean, Rebecca@DIR" userId="S::rbean@dir.ca.gov::127d5d30-ae9a-42ad-bb2c-58e8e8ac551a" providerId="AD" clId="Web-{4BA3B5F1-1580-4D21-A1D4-1D86A169E288}" dt="2022-09-23T23:32:17.942" v="370" actId="20577"/>
          <ac:spMkLst>
            <pc:docMk/>
            <pc:sldMk cId="3733645423" sldId="403"/>
            <ac:spMk id="10" creationId="{7C648A49-8C45-BEB8-2A66-B10AB3DD1485}"/>
          </ac:spMkLst>
        </pc:spChg>
      </pc:sldChg>
      <pc:sldChg chg="modSp">
        <pc:chgData name="Bean, Rebecca@DIR" userId="S::rbean@dir.ca.gov::127d5d30-ae9a-42ad-bb2c-58e8e8ac551a" providerId="AD" clId="Web-{4BA3B5F1-1580-4D21-A1D4-1D86A169E288}" dt="2022-09-23T23:28:13.282" v="322" actId="20577"/>
        <pc:sldMkLst>
          <pc:docMk/>
          <pc:sldMk cId="431934819" sldId="406"/>
        </pc:sldMkLst>
        <pc:spChg chg="mod">
          <ac:chgData name="Bean, Rebecca@DIR" userId="S::rbean@dir.ca.gov::127d5d30-ae9a-42ad-bb2c-58e8e8ac551a" providerId="AD" clId="Web-{4BA3B5F1-1580-4D21-A1D4-1D86A169E288}" dt="2022-09-23T23:28:13.282" v="322" actId="20577"/>
          <ac:spMkLst>
            <pc:docMk/>
            <pc:sldMk cId="431934819" sldId="406"/>
            <ac:spMk id="6" creationId="{D0C75882-E93F-D9ED-BB86-F3895FB55322}"/>
          </ac:spMkLst>
        </pc:spChg>
      </pc:sldChg>
      <pc:sldChg chg="modSp">
        <pc:chgData name="Bean, Rebecca@DIR" userId="S::rbean@dir.ca.gov::127d5d30-ae9a-42ad-bb2c-58e8e8ac551a" providerId="AD" clId="Web-{4BA3B5F1-1580-4D21-A1D4-1D86A169E288}" dt="2022-09-23T23:31:41.895" v="367" actId="20577"/>
        <pc:sldMkLst>
          <pc:docMk/>
          <pc:sldMk cId="2125761693" sldId="407"/>
        </pc:sldMkLst>
        <pc:spChg chg="mod">
          <ac:chgData name="Bean, Rebecca@DIR" userId="S::rbean@dir.ca.gov::127d5d30-ae9a-42ad-bb2c-58e8e8ac551a" providerId="AD" clId="Web-{4BA3B5F1-1580-4D21-A1D4-1D86A169E288}" dt="2022-09-23T23:31:41.895" v="367" actId="20577"/>
          <ac:spMkLst>
            <pc:docMk/>
            <pc:sldMk cId="2125761693" sldId="407"/>
            <ac:spMk id="15" creationId="{AF8920C5-79A2-BAB6-5A5C-1F59AC180052}"/>
          </ac:spMkLst>
        </pc:spChg>
      </pc:sldChg>
      <pc:sldChg chg="modSp">
        <pc:chgData name="Bean, Rebecca@DIR" userId="S::rbean@dir.ca.gov::127d5d30-ae9a-42ad-bb2c-58e8e8ac551a" providerId="AD" clId="Web-{4BA3B5F1-1580-4D21-A1D4-1D86A169E288}" dt="2022-09-23T23:07:50.883" v="226" actId="20577"/>
        <pc:sldMkLst>
          <pc:docMk/>
          <pc:sldMk cId="692787423" sldId="408"/>
        </pc:sldMkLst>
        <pc:spChg chg="mod">
          <ac:chgData name="Bean, Rebecca@DIR" userId="S::rbean@dir.ca.gov::127d5d30-ae9a-42ad-bb2c-58e8e8ac551a" providerId="AD" clId="Web-{4BA3B5F1-1580-4D21-A1D4-1D86A169E288}" dt="2022-09-23T23:07:50.883" v="226" actId="20577"/>
          <ac:spMkLst>
            <pc:docMk/>
            <pc:sldMk cId="692787423" sldId="408"/>
            <ac:spMk id="15" creationId="{AF8920C5-79A2-BAB6-5A5C-1F59AC180052}"/>
          </ac:spMkLst>
        </pc:spChg>
      </pc:sldChg>
      <pc:sldChg chg="modSp">
        <pc:chgData name="Bean, Rebecca@DIR" userId="S::rbean@dir.ca.gov::127d5d30-ae9a-42ad-bb2c-58e8e8ac551a" providerId="AD" clId="Web-{4BA3B5F1-1580-4D21-A1D4-1D86A169E288}" dt="2022-09-23T23:33:44.163" v="380" actId="20577"/>
        <pc:sldMkLst>
          <pc:docMk/>
          <pc:sldMk cId="2125494860" sldId="410"/>
        </pc:sldMkLst>
        <pc:spChg chg="mod">
          <ac:chgData name="Bean, Rebecca@DIR" userId="S::rbean@dir.ca.gov::127d5d30-ae9a-42ad-bb2c-58e8e8ac551a" providerId="AD" clId="Web-{4BA3B5F1-1580-4D21-A1D4-1D86A169E288}" dt="2022-09-23T23:33:44.163" v="380" actId="20577"/>
          <ac:spMkLst>
            <pc:docMk/>
            <pc:sldMk cId="2125494860" sldId="410"/>
            <ac:spMk id="6" creationId="{D0C75882-E93F-D9ED-BB86-F3895FB55322}"/>
          </ac:spMkLst>
        </pc:spChg>
      </pc:sldChg>
      <pc:sldChg chg="modSp">
        <pc:chgData name="Bean, Rebecca@DIR" userId="S::rbean@dir.ca.gov::127d5d30-ae9a-42ad-bb2c-58e8e8ac551a" providerId="AD" clId="Web-{4BA3B5F1-1580-4D21-A1D4-1D86A169E288}" dt="2022-09-23T23:34:12.897" v="385" actId="14100"/>
        <pc:sldMkLst>
          <pc:docMk/>
          <pc:sldMk cId="2122826492" sldId="413"/>
        </pc:sldMkLst>
        <pc:spChg chg="mod">
          <ac:chgData name="Bean, Rebecca@DIR" userId="S::rbean@dir.ca.gov::127d5d30-ae9a-42ad-bb2c-58e8e8ac551a" providerId="AD" clId="Web-{4BA3B5F1-1580-4D21-A1D4-1D86A169E288}" dt="2022-09-23T23:34:12.897" v="385" actId="14100"/>
          <ac:spMkLst>
            <pc:docMk/>
            <pc:sldMk cId="2122826492" sldId="413"/>
            <ac:spMk id="10" creationId="{1660D1CC-A931-23F0-D5F0-BC8F37176B8A}"/>
          </ac:spMkLst>
        </pc:spChg>
      </pc:sldChg>
      <pc:sldChg chg="modSp">
        <pc:chgData name="Bean, Rebecca@DIR" userId="S::rbean@dir.ca.gov::127d5d30-ae9a-42ad-bb2c-58e8e8ac551a" providerId="AD" clId="Web-{4BA3B5F1-1580-4D21-A1D4-1D86A169E288}" dt="2022-09-23T22:49:42.099" v="46" actId="1076"/>
        <pc:sldMkLst>
          <pc:docMk/>
          <pc:sldMk cId="335841610" sldId="416"/>
        </pc:sldMkLst>
        <pc:picChg chg="mod">
          <ac:chgData name="Bean, Rebecca@DIR" userId="S::rbean@dir.ca.gov::127d5d30-ae9a-42ad-bb2c-58e8e8ac551a" providerId="AD" clId="Web-{4BA3B5F1-1580-4D21-A1D4-1D86A169E288}" dt="2022-09-23T22:49:42.099" v="46" actId="1076"/>
          <ac:picMkLst>
            <pc:docMk/>
            <pc:sldMk cId="335841610" sldId="416"/>
            <ac:picMk id="6" creationId="{2EC961AB-E757-E021-4BCD-2CB60093BCA5}"/>
          </ac:picMkLst>
        </pc:picChg>
      </pc:sldChg>
      <pc:sldChg chg="modSp">
        <pc:chgData name="Bean, Rebecca@DIR" userId="S::rbean@dir.ca.gov::127d5d30-ae9a-42ad-bb2c-58e8e8ac551a" providerId="AD" clId="Web-{4BA3B5F1-1580-4D21-A1D4-1D86A169E288}" dt="2022-09-23T23:34:57.945" v="387" actId="20577"/>
        <pc:sldMkLst>
          <pc:docMk/>
          <pc:sldMk cId="2595954675" sldId="417"/>
        </pc:sldMkLst>
        <pc:spChg chg="mod">
          <ac:chgData name="Bean, Rebecca@DIR" userId="S::rbean@dir.ca.gov::127d5d30-ae9a-42ad-bb2c-58e8e8ac551a" providerId="AD" clId="Web-{4BA3B5F1-1580-4D21-A1D4-1D86A169E288}" dt="2022-09-23T23:34:57.945" v="387" actId="20577"/>
          <ac:spMkLst>
            <pc:docMk/>
            <pc:sldMk cId="2595954675" sldId="417"/>
            <ac:spMk id="6" creationId="{D0C75882-E93F-D9ED-BB86-F3895FB55322}"/>
          </ac:spMkLst>
        </pc:spChg>
      </pc:sldChg>
      <pc:sldChg chg="modSp">
        <pc:chgData name="Bean, Rebecca@DIR" userId="S::rbean@dir.ca.gov::127d5d30-ae9a-42ad-bb2c-58e8e8ac551a" providerId="AD" clId="Web-{4BA3B5F1-1580-4D21-A1D4-1D86A169E288}" dt="2022-09-23T23:38:43.246" v="391" actId="20577"/>
        <pc:sldMkLst>
          <pc:docMk/>
          <pc:sldMk cId="1123632270" sldId="418"/>
        </pc:sldMkLst>
        <pc:spChg chg="mod">
          <ac:chgData name="Bean, Rebecca@DIR" userId="S::rbean@dir.ca.gov::127d5d30-ae9a-42ad-bb2c-58e8e8ac551a" providerId="AD" clId="Web-{4BA3B5F1-1580-4D21-A1D4-1D86A169E288}" dt="2022-09-23T23:38:43.246" v="391" actId="20577"/>
          <ac:spMkLst>
            <pc:docMk/>
            <pc:sldMk cId="1123632270" sldId="418"/>
            <ac:spMk id="5" creationId="{23B3C504-43F1-225B-C1BA-2008EE0803F4}"/>
          </ac:spMkLst>
        </pc:spChg>
      </pc:sldChg>
      <pc:sldChg chg="modSp">
        <pc:chgData name="Bean, Rebecca@DIR" userId="S::rbean@dir.ca.gov::127d5d30-ae9a-42ad-bb2c-58e8e8ac551a" providerId="AD" clId="Web-{4BA3B5F1-1580-4D21-A1D4-1D86A169E288}" dt="2022-09-23T22:46:42.439" v="44" actId="20577"/>
        <pc:sldMkLst>
          <pc:docMk/>
          <pc:sldMk cId="313150452" sldId="419"/>
        </pc:sldMkLst>
        <pc:spChg chg="mod">
          <ac:chgData name="Bean, Rebecca@DIR" userId="S::rbean@dir.ca.gov::127d5d30-ae9a-42ad-bb2c-58e8e8ac551a" providerId="AD" clId="Web-{4BA3B5F1-1580-4D21-A1D4-1D86A169E288}" dt="2022-09-23T22:46:42.439" v="44" actId="20577"/>
          <ac:spMkLst>
            <pc:docMk/>
            <pc:sldMk cId="313150452" sldId="419"/>
            <ac:spMk id="6" creationId="{D0C75882-E93F-D9ED-BB86-F3895FB55322}"/>
          </ac:spMkLst>
        </pc:spChg>
      </pc:sldChg>
      <pc:sldChg chg="modSp">
        <pc:chgData name="Bean, Rebecca@DIR" userId="S::rbean@dir.ca.gov::127d5d30-ae9a-42ad-bb2c-58e8e8ac551a" providerId="AD" clId="Web-{4BA3B5F1-1580-4D21-A1D4-1D86A169E288}" dt="2022-09-23T22:56:04.355" v="74" actId="1076"/>
        <pc:sldMkLst>
          <pc:docMk/>
          <pc:sldMk cId="3603939379" sldId="433"/>
        </pc:sldMkLst>
        <pc:spChg chg="mod">
          <ac:chgData name="Bean, Rebecca@DIR" userId="S::rbean@dir.ca.gov::127d5d30-ae9a-42ad-bb2c-58e8e8ac551a" providerId="AD" clId="Web-{4BA3B5F1-1580-4D21-A1D4-1D86A169E288}" dt="2022-09-23T22:55:03.854" v="59" actId="20577"/>
          <ac:spMkLst>
            <pc:docMk/>
            <pc:sldMk cId="3603939379" sldId="433"/>
            <ac:spMk id="3" creationId="{00000000-0000-0000-0000-000000000000}"/>
          </ac:spMkLst>
        </pc:spChg>
        <pc:picChg chg="mod">
          <ac:chgData name="Bean, Rebecca@DIR" userId="S::rbean@dir.ca.gov::127d5d30-ae9a-42ad-bb2c-58e8e8ac551a" providerId="AD" clId="Web-{4BA3B5F1-1580-4D21-A1D4-1D86A169E288}" dt="2022-09-23T22:56:04.355" v="74" actId="1076"/>
          <ac:picMkLst>
            <pc:docMk/>
            <pc:sldMk cId="3603939379" sldId="433"/>
            <ac:picMk id="6" creationId="{A0D40C86-CB6F-8781-0E9D-420802979406}"/>
          </ac:picMkLst>
        </pc:picChg>
      </pc:sldChg>
      <pc:sldChg chg="modSp">
        <pc:chgData name="Bean, Rebecca@DIR" userId="S::rbean@dir.ca.gov::127d5d30-ae9a-42ad-bb2c-58e8e8ac551a" providerId="AD" clId="Web-{4BA3B5F1-1580-4D21-A1D4-1D86A169E288}" dt="2022-09-23T23:43:44.204" v="442" actId="14100"/>
        <pc:sldMkLst>
          <pc:docMk/>
          <pc:sldMk cId="3340042319" sldId="437"/>
        </pc:sldMkLst>
        <pc:spChg chg="mod">
          <ac:chgData name="Bean, Rebecca@DIR" userId="S::rbean@dir.ca.gov::127d5d30-ae9a-42ad-bb2c-58e8e8ac551a" providerId="AD" clId="Web-{4BA3B5F1-1580-4D21-A1D4-1D86A169E288}" dt="2022-09-23T23:43:44.204" v="442" actId="14100"/>
          <ac:spMkLst>
            <pc:docMk/>
            <pc:sldMk cId="3340042319" sldId="437"/>
            <ac:spMk id="9" creationId="{B4AB134B-C8A0-D75E-B79E-A7BAABCBB44F}"/>
          </ac:spMkLst>
        </pc:spChg>
      </pc:sldChg>
      <pc:sldChg chg="modSp">
        <pc:chgData name="Bean, Rebecca@DIR" userId="S::rbean@dir.ca.gov::127d5d30-ae9a-42ad-bb2c-58e8e8ac551a" providerId="AD" clId="Web-{4BA3B5F1-1580-4D21-A1D4-1D86A169E288}" dt="2022-09-23T23:45:14.721" v="444" actId="20577"/>
        <pc:sldMkLst>
          <pc:docMk/>
          <pc:sldMk cId="2113648474" sldId="442"/>
        </pc:sldMkLst>
        <pc:spChg chg="mod">
          <ac:chgData name="Bean, Rebecca@DIR" userId="S::rbean@dir.ca.gov::127d5d30-ae9a-42ad-bb2c-58e8e8ac551a" providerId="AD" clId="Web-{4BA3B5F1-1580-4D21-A1D4-1D86A169E288}" dt="2022-09-23T23:45:14.721" v="444" actId="20577"/>
          <ac:spMkLst>
            <pc:docMk/>
            <pc:sldMk cId="2113648474" sldId="442"/>
            <ac:spMk id="6" creationId="{6EA9BE78-0D83-9300-C50A-484FA07B76A2}"/>
          </ac:spMkLst>
        </pc:spChg>
        <pc:spChg chg="mod">
          <ac:chgData name="Bean, Rebecca@DIR" userId="S::rbean@dir.ca.gov::127d5d30-ae9a-42ad-bb2c-58e8e8ac551a" providerId="AD" clId="Web-{4BA3B5F1-1580-4D21-A1D4-1D86A169E288}" dt="2022-09-23T22:40:40.292" v="0" actId="1076"/>
          <ac:spMkLst>
            <pc:docMk/>
            <pc:sldMk cId="2113648474" sldId="442"/>
            <ac:spMk id="13" creationId="{0CB07DF4-EB4C-7DCA-4463-9E69941F71E0}"/>
          </ac:spMkLst>
        </pc:spChg>
      </pc:sldChg>
      <pc:sldChg chg="addSp modSp">
        <pc:chgData name="Bean, Rebecca@DIR" userId="S::rbean@dir.ca.gov::127d5d30-ae9a-42ad-bb2c-58e8e8ac551a" providerId="AD" clId="Web-{4BA3B5F1-1580-4D21-A1D4-1D86A169E288}" dt="2022-09-23T23:11:12.090" v="246" actId="20577"/>
        <pc:sldMkLst>
          <pc:docMk/>
          <pc:sldMk cId="882764407" sldId="444"/>
        </pc:sldMkLst>
        <pc:spChg chg="mod">
          <ac:chgData name="Bean, Rebecca@DIR" userId="S::rbean@dir.ca.gov::127d5d30-ae9a-42ad-bb2c-58e8e8ac551a" providerId="AD" clId="Web-{4BA3B5F1-1580-4D21-A1D4-1D86A169E288}" dt="2022-09-23T23:11:12.090" v="246" actId="20577"/>
          <ac:spMkLst>
            <pc:docMk/>
            <pc:sldMk cId="882764407" sldId="444"/>
            <ac:spMk id="5" creationId="{6266288F-B077-5A23-D64D-75B97A541BCB}"/>
          </ac:spMkLst>
        </pc:spChg>
        <pc:spChg chg="mod">
          <ac:chgData name="Bean, Rebecca@DIR" userId="S::rbean@dir.ca.gov::127d5d30-ae9a-42ad-bb2c-58e8e8ac551a" providerId="AD" clId="Web-{4BA3B5F1-1580-4D21-A1D4-1D86A169E288}" dt="2022-09-23T22:41:35.090" v="6" actId="20577"/>
          <ac:spMkLst>
            <pc:docMk/>
            <pc:sldMk cId="882764407" sldId="444"/>
            <ac:spMk id="6" creationId="{6EA9BE78-0D83-9300-C50A-484FA07B76A2}"/>
          </ac:spMkLst>
        </pc:spChg>
        <pc:picChg chg="add">
          <ac:chgData name="Bean, Rebecca@DIR" userId="S::rbean@dir.ca.gov::127d5d30-ae9a-42ad-bb2c-58e8e8ac551a" providerId="AD" clId="Web-{4BA3B5F1-1580-4D21-A1D4-1D86A169E288}" dt="2022-09-23T22:41:14.605" v="1"/>
          <ac:picMkLst>
            <pc:docMk/>
            <pc:sldMk cId="882764407" sldId="444"/>
            <ac:picMk id="3" creationId="{7BDE8A4A-2C6E-8F8C-D124-0F2FA880E66E}"/>
          </ac:picMkLst>
        </pc:picChg>
        <pc:picChg chg="add mod modCrop">
          <ac:chgData name="Bean, Rebecca@DIR" userId="S::rbean@dir.ca.gov::127d5d30-ae9a-42ad-bb2c-58e8e8ac551a" providerId="AD" clId="Web-{4BA3B5F1-1580-4D21-A1D4-1D86A169E288}" dt="2022-09-23T22:43:17.107" v="10"/>
          <ac:picMkLst>
            <pc:docMk/>
            <pc:sldMk cId="882764407" sldId="444"/>
            <ac:picMk id="8" creationId="{E80A339B-56AD-CA38-ADEF-A72EBF542977}"/>
          </ac:picMkLst>
        </pc:picChg>
      </pc:sldChg>
      <pc:sldChg chg="addSp delSp modSp">
        <pc:chgData name="Bean, Rebecca@DIR" userId="S::rbean@dir.ca.gov::127d5d30-ae9a-42ad-bb2c-58e8e8ac551a" providerId="AD" clId="Web-{4BA3B5F1-1580-4D21-A1D4-1D86A169E288}" dt="2022-09-23T23:24:38.825" v="316" actId="14100"/>
        <pc:sldMkLst>
          <pc:docMk/>
          <pc:sldMk cId="1242024129" sldId="446"/>
        </pc:sldMkLst>
        <pc:spChg chg="mod">
          <ac:chgData name="Bean, Rebecca@DIR" userId="S::rbean@dir.ca.gov::127d5d30-ae9a-42ad-bb2c-58e8e8ac551a" providerId="AD" clId="Web-{4BA3B5F1-1580-4D21-A1D4-1D86A169E288}" dt="2022-09-23T23:15:36.640" v="256" actId="14100"/>
          <ac:spMkLst>
            <pc:docMk/>
            <pc:sldMk cId="1242024129" sldId="446"/>
            <ac:spMk id="4" creationId="{00000000-0000-0000-0000-000000000000}"/>
          </ac:spMkLst>
        </pc:spChg>
        <pc:spChg chg="mod">
          <ac:chgData name="Bean, Rebecca@DIR" userId="S::rbean@dir.ca.gov::127d5d30-ae9a-42ad-bb2c-58e8e8ac551a" providerId="AD" clId="Web-{4BA3B5F1-1580-4D21-A1D4-1D86A169E288}" dt="2022-09-23T22:41:22.824" v="3" actId="20577"/>
          <ac:spMkLst>
            <pc:docMk/>
            <pc:sldMk cId="1242024129" sldId="446"/>
            <ac:spMk id="6" creationId="{6EA9BE78-0D83-9300-C50A-484FA07B76A2}"/>
          </ac:spMkLst>
        </pc:spChg>
        <pc:spChg chg="del">
          <ac:chgData name="Bean, Rebecca@DIR" userId="S::rbean@dir.ca.gov::127d5d30-ae9a-42ad-bb2c-58e8e8ac551a" providerId="AD" clId="Web-{4BA3B5F1-1580-4D21-A1D4-1D86A169E288}" dt="2022-09-23T22:42:55.795" v="8"/>
          <ac:spMkLst>
            <pc:docMk/>
            <pc:sldMk cId="1242024129" sldId="446"/>
            <ac:spMk id="7" creationId="{518C3902-2BA2-61DB-DDB7-1ABABAA5424A}"/>
          </ac:spMkLst>
        </pc:spChg>
        <pc:spChg chg="add mod">
          <ac:chgData name="Bean, Rebecca@DIR" userId="S::rbean@dir.ca.gov::127d5d30-ae9a-42ad-bb2c-58e8e8ac551a" providerId="AD" clId="Web-{4BA3B5F1-1580-4D21-A1D4-1D86A169E288}" dt="2022-09-23T23:23:25.261" v="315" actId="1076"/>
          <ac:spMkLst>
            <pc:docMk/>
            <pc:sldMk cId="1242024129" sldId="446"/>
            <ac:spMk id="8" creationId="{4114879D-F6DE-43A0-73C5-1BA198EE7451}"/>
          </ac:spMkLst>
        </pc:spChg>
        <pc:picChg chg="mod modCrop">
          <ac:chgData name="Bean, Rebecca@DIR" userId="S::rbean@dir.ca.gov::127d5d30-ae9a-42ad-bb2c-58e8e8ac551a" providerId="AD" clId="Web-{4BA3B5F1-1580-4D21-A1D4-1D86A169E288}" dt="2022-09-23T23:13:54.594" v="248" actId="14100"/>
          <ac:picMkLst>
            <pc:docMk/>
            <pc:sldMk cId="1242024129" sldId="446"/>
            <ac:picMk id="2" creationId="{85293CF3-3B32-634C-B8BE-1352658AFD0E}"/>
          </ac:picMkLst>
        </pc:picChg>
        <pc:picChg chg="mod">
          <ac:chgData name="Bean, Rebecca@DIR" userId="S::rbean@dir.ca.gov::127d5d30-ae9a-42ad-bb2c-58e8e8ac551a" providerId="AD" clId="Web-{4BA3B5F1-1580-4D21-A1D4-1D86A169E288}" dt="2022-09-23T23:24:38.825" v="316" actId="14100"/>
          <ac:picMkLst>
            <pc:docMk/>
            <pc:sldMk cId="1242024129" sldId="446"/>
            <ac:picMk id="3" creationId="{4AE24FFE-51B3-9E77-009D-280D498D52CE}"/>
          </ac:picMkLst>
        </pc:picChg>
      </pc:sldChg>
      <pc:sldChg chg="addSp delSp modSp add replId">
        <pc:chgData name="Bean, Rebecca@DIR" userId="S::rbean@dir.ca.gov::127d5d30-ae9a-42ad-bb2c-58e8e8ac551a" providerId="AD" clId="Web-{4BA3B5F1-1580-4D21-A1D4-1D86A169E288}" dt="2022-09-23T23:00:54.564" v="179" actId="14100"/>
        <pc:sldMkLst>
          <pc:docMk/>
          <pc:sldMk cId="3713079746" sldId="447"/>
        </pc:sldMkLst>
        <pc:spChg chg="del mod">
          <ac:chgData name="Bean, Rebecca@DIR" userId="S::rbean@dir.ca.gov::127d5d30-ae9a-42ad-bb2c-58e8e8ac551a" providerId="AD" clId="Web-{4BA3B5F1-1580-4D21-A1D4-1D86A169E288}" dt="2022-09-23T22:55:23.542" v="63"/>
          <ac:spMkLst>
            <pc:docMk/>
            <pc:sldMk cId="3713079746" sldId="447"/>
            <ac:spMk id="5" creationId="{4A2B6DCC-3A5C-15F2-C56F-D8E873CC0E02}"/>
          </ac:spMkLst>
        </pc:spChg>
        <pc:spChg chg="mod">
          <ac:chgData name="Bean, Rebecca@DIR" userId="S::rbean@dir.ca.gov::127d5d30-ae9a-42ad-bb2c-58e8e8ac551a" providerId="AD" clId="Web-{4BA3B5F1-1580-4D21-A1D4-1D86A169E288}" dt="2022-09-23T22:55:34.089" v="69" actId="20577"/>
          <ac:spMkLst>
            <pc:docMk/>
            <pc:sldMk cId="3713079746" sldId="447"/>
            <ac:spMk id="6" creationId="{FC2F7744-C0B7-322C-9721-A1A49CA8DEB6}"/>
          </ac:spMkLst>
        </pc:spChg>
        <pc:spChg chg="add del mod">
          <ac:chgData name="Bean, Rebecca@DIR" userId="S::rbean@dir.ca.gov::127d5d30-ae9a-42ad-bb2c-58e8e8ac551a" providerId="AD" clId="Web-{4BA3B5F1-1580-4D21-A1D4-1D86A169E288}" dt="2022-09-23T23:00:08.297" v="169"/>
          <ac:spMkLst>
            <pc:docMk/>
            <pc:sldMk cId="3713079746" sldId="447"/>
            <ac:spMk id="8" creationId="{645F97E1-7A19-212C-7A8B-F0D8C185A4DC}"/>
          </ac:spMkLst>
        </pc:spChg>
        <pc:spChg chg="add mod">
          <ac:chgData name="Bean, Rebecca@DIR" userId="S::rbean@dir.ca.gov::127d5d30-ae9a-42ad-bb2c-58e8e8ac551a" providerId="AD" clId="Web-{4BA3B5F1-1580-4D21-A1D4-1D86A169E288}" dt="2022-09-23T23:00:33.735" v="176" actId="20577"/>
          <ac:spMkLst>
            <pc:docMk/>
            <pc:sldMk cId="3713079746" sldId="447"/>
            <ac:spMk id="10" creationId="{812FBA0F-7181-EC86-7BA8-37332BCED2D3}"/>
          </ac:spMkLst>
        </pc:spChg>
        <pc:picChg chg="add mod">
          <ac:chgData name="Bean, Rebecca@DIR" userId="S::rbean@dir.ca.gov::127d5d30-ae9a-42ad-bb2c-58e8e8ac551a" providerId="AD" clId="Web-{4BA3B5F1-1580-4D21-A1D4-1D86A169E288}" dt="2022-09-23T23:00:54.564" v="179" actId="14100"/>
          <ac:picMkLst>
            <pc:docMk/>
            <pc:sldMk cId="3713079746" sldId="447"/>
            <ac:picMk id="3" creationId="{D54604CE-3AB7-C180-7FC6-330FB2B8C79A}"/>
          </ac:picMkLst>
        </pc:picChg>
      </pc:sldChg>
      <pc:sldChg chg="modSp add ord replId">
        <pc:chgData name="Bean, Rebecca@DIR" userId="S::rbean@dir.ca.gov::127d5d30-ae9a-42ad-bb2c-58e8e8ac551a" providerId="AD" clId="Web-{4BA3B5F1-1580-4D21-A1D4-1D86A169E288}" dt="2022-09-23T23:48:17.209" v="450" actId="20577"/>
        <pc:sldMkLst>
          <pc:docMk/>
          <pc:sldMk cId="3114242003" sldId="448"/>
        </pc:sldMkLst>
        <pc:spChg chg="mod">
          <ac:chgData name="Bean, Rebecca@DIR" userId="S::rbean@dir.ca.gov::127d5d30-ae9a-42ad-bb2c-58e8e8ac551a" providerId="AD" clId="Web-{4BA3B5F1-1580-4D21-A1D4-1D86A169E288}" dt="2022-09-23T23:48:17.209" v="450" actId="20577"/>
          <ac:spMkLst>
            <pc:docMk/>
            <pc:sldMk cId="3114242003" sldId="448"/>
            <ac:spMk id="8" creationId="{237A16EC-3727-7370-A458-6C277BCA4273}"/>
          </ac:spMkLst>
        </pc:spChg>
      </pc:sldChg>
    </pc:docChg>
  </pc:docChgLst>
  <pc:docChgLst>
    <pc:chgData name="Hedges, Susan@DIR" userId="S::shedges@dir.ca.gov::ac557a00-dea2-4a84-98c2-886f453ab845" providerId="AD" clId="Web-{227D8480-4D61-4A08-A253-9760C8522328}"/>
    <pc:docChg chg="modSld">
      <pc:chgData name="Hedges, Susan@DIR" userId="S::shedges@dir.ca.gov::ac557a00-dea2-4a84-98c2-886f453ab845" providerId="AD" clId="Web-{227D8480-4D61-4A08-A253-9760C8522328}" dt="2022-09-24T23:22:18.516" v="5" actId="20577"/>
      <pc:docMkLst>
        <pc:docMk/>
      </pc:docMkLst>
      <pc:sldChg chg="modSp">
        <pc:chgData name="Hedges, Susan@DIR" userId="S::shedges@dir.ca.gov::ac557a00-dea2-4a84-98c2-886f453ab845" providerId="AD" clId="Web-{227D8480-4D61-4A08-A253-9760C8522328}" dt="2022-09-24T23:22:18.516" v="5" actId="20577"/>
        <pc:sldMkLst>
          <pc:docMk/>
          <pc:sldMk cId="1242024129" sldId="446"/>
        </pc:sldMkLst>
        <pc:spChg chg="mod">
          <ac:chgData name="Hedges, Susan@DIR" userId="S::shedges@dir.ca.gov::ac557a00-dea2-4a84-98c2-886f453ab845" providerId="AD" clId="Web-{227D8480-4D61-4A08-A253-9760C8522328}" dt="2022-09-24T23:22:18.516" v="5" actId="20577"/>
          <ac:spMkLst>
            <pc:docMk/>
            <pc:sldMk cId="1242024129" sldId="446"/>
            <ac:spMk id="8" creationId="{4114879D-F6DE-43A0-73C5-1BA198EE7451}"/>
          </ac:spMkLst>
        </pc:spChg>
      </pc:sldChg>
    </pc:docChg>
  </pc:docChgLst>
  <pc:docChgLst>
    <pc:chgData name="Bean, Rebecca@DIR" userId="S::rbean@dir.ca.gov::127d5d30-ae9a-42ad-bb2c-58e8e8ac551a" providerId="AD" clId="Web-{BB1E80D2-50A6-2CC8-FB39-4168A9AEB400}"/>
    <pc:docChg chg="addSld delSld modSld">
      <pc:chgData name="Bean, Rebecca@DIR" userId="S::rbean@dir.ca.gov::127d5d30-ae9a-42ad-bb2c-58e8e8ac551a" providerId="AD" clId="Web-{BB1E80D2-50A6-2CC8-FB39-4168A9AEB400}" dt="2022-09-25T01:25:48.103" v="1946" actId="1076"/>
      <pc:docMkLst>
        <pc:docMk/>
      </pc:docMkLst>
      <pc:sldChg chg="delSp modSp">
        <pc:chgData name="Bean, Rebecca@DIR" userId="S::rbean@dir.ca.gov::127d5d30-ae9a-42ad-bb2c-58e8e8ac551a" providerId="AD" clId="Web-{BB1E80D2-50A6-2CC8-FB39-4168A9AEB400}" dt="2022-09-25T00:19:39.029" v="356" actId="1076"/>
        <pc:sldMkLst>
          <pc:docMk/>
          <pc:sldMk cId="0" sldId="281"/>
        </pc:sldMkLst>
        <pc:spChg chg="del">
          <ac:chgData name="Bean, Rebecca@DIR" userId="S::rbean@dir.ca.gov::127d5d30-ae9a-42ad-bb2c-58e8e8ac551a" providerId="AD" clId="Web-{BB1E80D2-50A6-2CC8-FB39-4168A9AEB400}" dt="2022-09-25T00:19:35.295" v="355"/>
          <ac:spMkLst>
            <pc:docMk/>
            <pc:sldMk cId="0" sldId="281"/>
            <ac:spMk id="5" creationId="{A139A4F2-C4B2-8B47-96E8-A9C1B7AFA09E}"/>
          </ac:spMkLst>
        </pc:spChg>
        <pc:spChg chg="mod">
          <ac:chgData name="Bean, Rebecca@DIR" userId="S::rbean@dir.ca.gov::127d5d30-ae9a-42ad-bb2c-58e8e8ac551a" providerId="AD" clId="Web-{BB1E80D2-50A6-2CC8-FB39-4168A9AEB400}" dt="2022-09-25T00:19:39.029" v="356" actId="1076"/>
          <ac:spMkLst>
            <pc:docMk/>
            <pc:sldMk cId="0" sldId="281"/>
            <ac:spMk id="8" creationId="{FCBE5BDD-C4D1-88E3-57DF-FFFE1BBB1D3C}"/>
          </ac:spMkLst>
        </pc:spChg>
      </pc:sldChg>
      <pc:sldChg chg="addSp delSp modSp">
        <pc:chgData name="Bean, Rebecca@DIR" userId="S::rbean@dir.ca.gov::127d5d30-ae9a-42ad-bb2c-58e8e8ac551a" providerId="AD" clId="Web-{BB1E80D2-50A6-2CC8-FB39-4168A9AEB400}" dt="2022-09-25T00:21:49.156" v="387" actId="1076"/>
        <pc:sldMkLst>
          <pc:docMk/>
          <pc:sldMk cId="0" sldId="282"/>
        </pc:sldMkLst>
        <pc:spChg chg="mod">
          <ac:chgData name="Bean, Rebecca@DIR" userId="S::rbean@dir.ca.gov::127d5d30-ae9a-42ad-bb2c-58e8e8ac551a" providerId="AD" clId="Web-{BB1E80D2-50A6-2CC8-FB39-4168A9AEB400}" dt="2022-09-25T00:21:49.156" v="387" actId="1076"/>
          <ac:spMkLst>
            <pc:docMk/>
            <pc:sldMk cId="0" sldId="282"/>
            <ac:spMk id="3" creationId="{00000000-0000-0000-0000-000000000000}"/>
          </ac:spMkLst>
        </pc:spChg>
        <pc:spChg chg="del">
          <ac:chgData name="Bean, Rebecca@DIR" userId="S::rbean@dir.ca.gov::127d5d30-ae9a-42ad-bb2c-58e8e8ac551a" providerId="AD" clId="Web-{BB1E80D2-50A6-2CC8-FB39-4168A9AEB400}" dt="2022-09-25T00:20:32.499" v="377"/>
          <ac:spMkLst>
            <pc:docMk/>
            <pc:sldMk cId="0" sldId="282"/>
            <ac:spMk id="5" creationId="{E459249B-35B2-0387-00FB-038E85438769}"/>
          </ac:spMkLst>
        </pc:spChg>
        <pc:spChg chg="mod">
          <ac:chgData name="Bean, Rebecca@DIR" userId="S::rbean@dir.ca.gov::127d5d30-ae9a-42ad-bb2c-58e8e8ac551a" providerId="AD" clId="Web-{BB1E80D2-50A6-2CC8-FB39-4168A9AEB400}" dt="2022-09-25T00:21:18.421" v="383" actId="1076"/>
          <ac:spMkLst>
            <pc:docMk/>
            <pc:sldMk cId="0" sldId="282"/>
            <ac:spMk id="6" creationId="{D14E1126-C43E-6D3E-12F9-3591B2563E9A}"/>
          </ac:spMkLst>
        </pc:spChg>
        <pc:spChg chg="add del">
          <ac:chgData name="Bean, Rebecca@DIR" userId="S::rbean@dir.ca.gov::127d5d30-ae9a-42ad-bb2c-58e8e8ac551a" providerId="AD" clId="Web-{BB1E80D2-50A6-2CC8-FB39-4168A9AEB400}" dt="2022-09-25T00:21:22.734" v="384"/>
          <ac:spMkLst>
            <pc:docMk/>
            <pc:sldMk cId="0" sldId="282"/>
            <ac:spMk id="7" creationId="{9668B624-D58F-667D-0250-1ED21F1F84B3}"/>
          </ac:spMkLst>
        </pc:spChg>
      </pc:sldChg>
      <pc:sldChg chg="delSp modSp">
        <pc:chgData name="Bean, Rebecca@DIR" userId="S::rbean@dir.ca.gov::127d5d30-ae9a-42ad-bb2c-58e8e8ac551a" providerId="AD" clId="Web-{BB1E80D2-50A6-2CC8-FB39-4168A9AEB400}" dt="2022-09-25T00:23:02.626" v="415" actId="1076"/>
        <pc:sldMkLst>
          <pc:docMk/>
          <pc:sldMk cId="0" sldId="283"/>
        </pc:sldMkLst>
        <pc:spChg chg="del">
          <ac:chgData name="Bean, Rebecca@DIR" userId="S::rbean@dir.ca.gov::127d5d30-ae9a-42ad-bb2c-58e8e8ac551a" providerId="AD" clId="Web-{BB1E80D2-50A6-2CC8-FB39-4168A9AEB400}" dt="2022-09-25T00:22:31.141" v="408"/>
          <ac:spMkLst>
            <pc:docMk/>
            <pc:sldMk cId="0" sldId="283"/>
            <ac:spMk id="3" creationId="{C3D13983-8229-54B0-2065-F08D192C215F}"/>
          </ac:spMkLst>
        </pc:spChg>
        <pc:spChg chg="mod">
          <ac:chgData name="Bean, Rebecca@DIR" userId="S::rbean@dir.ca.gov::127d5d30-ae9a-42ad-bb2c-58e8e8ac551a" providerId="AD" clId="Web-{BB1E80D2-50A6-2CC8-FB39-4168A9AEB400}" dt="2022-09-25T00:22:26.172" v="407" actId="1076"/>
          <ac:spMkLst>
            <pc:docMk/>
            <pc:sldMk cId="0" sldId="283"/>
            <ac:spMk id="6" creationId="{13410E02-E58C-FBC2-DF89-A6754D9FBABF}"/>
          </ac:spMkLst>
        </pc:spChg>
        <pc:spChg chg="mod">
          <ac:chgData name="Bean, Rebecca@DIR" userId="S::rbean@dir.ca.gov::127d5d30-ae9a-42ad-bb2c-58e8e8ac551a" providerId="AD" clId="Web-{BB1E80D2-50A6-2CC8-FB39-4168A9AEB400}" dt="2022-09-25T00:23:02.626" v="415" actId="1076"/>
          <ac:spMkLst>
            <pc:docMk/>
            <pc:sldMk cId="0" sldId="283"/>
            <ac:spMk id="8" creationId="{0439E563-61C3-CFDB-F448-506DB73980E8}"/>
          </ac:spMkLst>
        </pc:spChg>
      </pc:sldChg>
      <pc:sldChg chg="addSp modSp">
        <pc:chgData name="Bean, Rebecca@DIR" userId="S::rbean@dir.ca.gov::127d5d30-ae9a-42ad-bb2c-58e8e8ac551a" providerId="AD" clId="Web-{BB1E80D2-50A6-2CC8-FB39-4168A9AEB400}" dt="2022-09-25T01:09:58.350" v="1507"/>
        <pc:sldMkLst>
          <pc:docMk/>
          <pc:sldMk cId="2362653272" sldId="381"/>
        </pc:sldMkLst>
        <pc:spChg chg="add mod">
          <ac:chgData name="Bean, Rebecca@DIR" userId="S::rbean@dir.ca.gov::127d5d30-ae9a-42ad-bb2c-58e8e8ac551a" providerId="AD" clId="Web-{BB1E80D2-50A6-2CC8-FB39-4168A9AEB400}" dt="2022-09-25T01:09:58.350" v="1507"/>
          <ac:spMkLst>
            <pc:docMk/>
            <pc:sldMk cId="2362653272" sldId="381"/>
            <ac:spMk id="6" creationId="{64CD583A-4A4E-4FBE-3B74-B941B890D756}"/>
          </ac:spMkLst>
        </pc:spChg>
      </pc:sldChg>
      <pc:sldChg chg="addSp modSp">
        <pc:chgData name="Bean, Rebecca@DIR" userId="S::rbean@dir.ca.gov::127d5d30-ae9a-42ad-bb2c-58e8e8ac551a" providerId="AD" clId="Web-{BB1E80D2-50A6-2CC8-FB39-4168A9AEB400}" dt="2022-09-25T01:09:50.506" v="1505"/>
        <pc:sldMkLst>
          <pc:docMk/>
          <pc:sldMk cId="693131569" sldId="382"/>
        </pc:sldMkLst>
        <pc:spChg chg="add mod">
          <ac:chgData name="Bean, Rebecca@DIR" userId="S::rbean@dir.ca.gov::127d5d30-ae9a-42ad-bb2c-58e8e8ac551a" providerId="AD" clId="Web-{BB1E80D2-50A6-2CC8-FB39-4168A9AEB400}" dt="2022-09-25T01:09:50.506" v="1505"/>
          <ac:spMkLst>
            <pc:docMk/>
            <pc:sldMk cId="693131569" sldId="382"/>
            <ac:spMk id="5" creationId="{63187324-A0E6-F013-9559-D7D285E28D1F}"/>
          </ac:spMkLst>
        </pc:spChg>
      </pc:sldChg>
      <pc:sldChg chg="addSp modSp">
        <pc:chgData name="Bean, Rebecca@DIR" userId="S::rbean@dir.ca.gov::127d5d30-ae9a-42ad-bb2c-58e8e8ac551a" providerId="AD" clId="Web-{BB1E80D2-50A6-2CC8-FB39-4168A9AEB400}" dt="2022-09-25T01:09:38.538" v="1501"/>
        <pc:sldMkLst>
          <pc:docMk/>
          <pc:sldMk cId="3734897067" sldId="383"/>
        </pc:sldMkLst>
        <pc:spChg chg="add mod">
          <ac:chgData name="Bean, Rebecca@DIR" userId="S::rbean@dir.ca.gov::127d5d30-ae9a-42ad-bb2c-58e8e8ac551a" providerId="AD" clId="Web-{BB1E80D2-50A6-2CC8-FB39-4168A9AEB400}" dt="2022-09-25T01:09:38.538" v="1501"/>
          <ac:spMkLst>
            <pc:docMk/>
            <pc:sldMk cId="3734897067" sldId="383"/>
            <ac:spMk id="5" creationId="{9B89F565-5EE4-9A0B-885C-A161059DA017}"/>
          </ac:spMkLst>
        </pc:spChg>
      </pc:sldChg>
      <pc:sldChg chg="addSp modSp">
        <pc:chgData name="Bean, Rebecca@DIR" userId="S::rbean@dir.ca.gov::127d5d30-ae9a-42ad-bb2c-58e8e8ac551a" providerId="AD" clId="Web-{BB1E80D2-50A6-2CC8-FB39-4168A9AEB400}" dt="2022-09-25T01:09:26.256" v="1497"/>
        <pc:sldMkLst>
          <pc:docMk/>
          <pc:sldMk cId="1564947722" sldId="384"/>
        </pc:sldMkLst>
        <pc:spChg chg="add mod">
          <ac:chgData name="Bean, Rebecca@DIR" userId="S::rbean@dir.ca.gov::127d5d30-ae9a-42ad-bb2c-58e8e8ac551a" providerId="AD" clId="Web-{BB1E80D2-50A6-2CC8-FB39-4168A9AEB400}" dt="2022-09-25T01:09:26.256" v="1497"/>
          <ac:spMkLst>
            <pc:docMk/>
            <pc:sldMk cId="1564947722" sldId="384"/>
            <ac:spMk id="6" creationId="{6D356052-A654-700B-9067-2CF15F794327}"/>
          </ac:spMkLst>
        </pc:spChg>
      </pc:sldChg>
      <pc:sldChg chg="addSp modSp del">
        <pc:chgData name="Bean, Rebecca@DIR" userId="S::rbean@dir.ca.gov::127d5d30-ae9a-42ad-bb2c-58e8e8ac551a" providerId="AD" clId="Web-{BB1E80D2-50A6-2CC8-FB39-4168A9AEB400}" dt="2022-09-25T01:22:38.178" v="1920"/>
        <pc:sldMkLst>
          <pc:docMk/>
          <pc:sldMk cId="1006300188" sldId="385"/>
        </pc:sldMkLst>
        <pc:spChg chg="add mod">
          <ac:chgData name="Bean, Rebecca@DIR" userId="S::rbean@dir.ca.gov::127d5d30-ae9a-42ad-bb2c-58e8e8ac551a" providerId="AD" clId="Web-{BB1E80D2-50A6-2CC8-FB39-4168A9AEB400}" dt="2022-09-25T01:09:18.475" v="1493"/>
          <ac:spMkLst>
            <pc:docMk/>
            <pc:sldMk cId="1006300188" sldId="385"/>
            <ac:spMk id="7" creationId="{BC7EBEBF-C11D-A214-A95C-9F0248D79E42}"/>
          </ac:spMkLst>
        </pc:spChg>
      </pc:sldChg>
      <pc:sldChg chg="addSp modSp del">
        <pc:chgData name="Bean, Rebecca@DIR" userId="S::rbean@dir.ca.gov::127d5d30-ae9a-42ad-bb2c-58e8e8ac551a" providerId="AD" clId="Web-{BB1E80D2-50A6-2CC8-FB39-4168A9AEB400}" dt="2022-09-25T01:18:01.361" v="1664"/>
        <pc:sldMkLst>
          <pc:docMk/>
          <pc:sldMk cId="531877221" sldId="386"/>
        </pc:sldMkLst>
        <pc:spChg chg="add mod">
          <ac:chgData name="Bean, Rebecca@DIR" userId="S::rbean@dir.ca.gov::127d5d30-ae9a-42ad-bb2c-58e8e8ac551a" providerId="AD" clId="Web-{BB1E80D2-50A6-2CC8-FB39-4168A9AEB400}" dt="2022-09-25T01:09:15.272" v="1491"/>
          <ac:spMkLst>
            <pc:docMk/>
            <pc:sldMk cId="531877221" sldId="386"/>
            <ac:spMk id="6" creationId="{E98C69F8-10EF-99B7-B358-92B56B786F7A}"/>
          </ac:spMkLst>
        </pc:spChg>
      </pc:sldChg>
      <pc:sldChg chg="addSp delSp modSp">
        <pc:chgData name="Bean, Rebecca@DIR" userId="S::rbean@dir.ca.gov::127d5d30-ae9a-42ad-bb2c-58e8e8ac551a" providerId="AD" clId="Web-{BB1E80D2-50A6-2CC8-FB39-4168A9AEB400}" dt="2022-09-25T01:17:53.580" v="1663" actId="1076"/>
        <pc:sldMkLst>
          <pc:docMk/>
          <pc:sldMk cId="1984406483" sldId="387"/>
        </pc:sldMkLst>
        <pc:spChg chg="mod">
          <ac:chgData name="Bean, Rebecca@DIR" userId="S::rbean@dir.ca.gov::127d5d30-ae9a-42ad-bb2c-58e8e8ac551a" providerId="AD" clId="Web-{BB1E80D2-50A6-2CC8-FB39-4168A9AEB400}" dt="2022-09-25T01:11:30.106" v="1523" actId="1076"/>
          <ac:spMkLst>
            <pc:docMk/>
            <pc:sldMk cId="1984406483" sldId="387"/>
            <ac:spMk id="2" creationId="{00000000-0000-0000-0000-000000000000}"/>
          </ac:spMkLst>
        </pc:spChg>
        <pc:spChg chg="del mod">
          <ac:chgData name="Bean, Rebecca@DIR" userId="S::rbean@dir.ca.gov::127d5d30-ae9a-42ad-bb2c-58e8e8ac551a" providerId="AD" clId="Web-{BB1E80D2-50A6-2CC8-FB39-4168A9AEB400}" dt="2022-09-25T01:12:28.623" v="1529"/>
          <ac:spMkLst>
            <pc:docMk/>
            <pc:sldMk cId="1984406483" sldId="387"/>
            <ac:spMk id="3" creationId="{00000000-0000-0000-0000-000000000000}"/>
          </ac:spMkLst>
        </pc:spChg>
        <pc:spChg chg="add del mod">
          <ac:chgData name="Bean, Rebecca@DIR" userId="S::rbean@dir.ca.gov::127d5d30-ae9a-42ad-bb2c-58e8e8ac551a" providerId="AD" clId="Web-{BB1E80D2-50A6-2CC8-FB39-4168A9AEB400}" dt="2022-09-25T01:11:33.388" v="1524"/>
          <ac:spMkLst>
            <pc:docMk/>
            <pc:sldMk cId="1984406483" sldId="387"/>
            <ac:spMk id="7" creationId="{A3DBFC4D-F52A-BB4A-A9AB-2783B54C3AB6}"/>
          </ac:spMkLst>
        </pc:spChg>
        <pc:spChg chg="add mod">
          <ac:chgData name="Bean, Rebecca@DIR" userId="S::rbean@dir.ca.gov::127d5d30-ae9a-42ad-bb2c-58e8e8ac551a" providerId="AD" clId="Web-{BB1E80D2-50A6-2CC8-FB39-4168A9AEB400}" dt="2022-09-25T01:17:53.580" v="1663" actId="1076"/>
          <ac:spMkLst>
            <pc:docMk/>
            <pc:sldMk cId="1984406483" sldId="387"/>
            <ac:spMk id="9" creationId="{31DB7799-A4C0-9BC1-C09A-2F471F214C12}"/>
          </ac:spMkLst>
        </pc:spChg>
        <pc:picChg chg="mod ord modCrop">
          <ac:chgData name="Bean, Rebecca@DIR" userId="S::rbean@dir.ca.gov::127d5d30-ae9a-42ad-bb2c-58e8e8ac551a" providerId="AD" clId="Web-{BB1E80D2-50A6-2CC8-FB39-4168A9AEB400}" dt="2022-09-25T01:13:45.545" v="1538" actId="1076"/>
          <ac:picMkLst>
            <pc:docMk/>
            <pc:sldMk cId="1984406483" sldId="387"/>
            <ac:picMk id="5" creationId="{072EB12F-B778-7ACA-CDC5-C210C895D1CA}"/>
          </ac:picMkLst>
        </pc:picChg>
        <pc:picChg chg="add del mod modCrop">
          <ac:chgData name="Bean, Rebecca@DIR" userId="S::rbean@dir.ca.gov::127d5d30-ae9a-42ad-bb2c-58e8e8ac551a" providerId="AD" clId="Web-{BB1E80D2-50A6-2CC8-FB39-4168A9AEB400}" dt="2022-09-25T01:13:48.874" v="1539"/>
          <ac:picMkLst>
            <pc:docMk/>
            <pc:sldMk cId="1984406483" sldId="387"/>
            <ac:picMk id="11" creationId="{7914B1B0-A70C-710B-9D99-D4EF889FC16C}"/>
          </ac:picMkLst>
        </pc:picChg>
      </pc:sldChg>
      <pc:sldChg chg="del">
        <pc:chgData name="Bean, Rebecca@DIR" userId="S::rbean@dir.ca.gov::127d5d30-ae9a-42ad-bb2c-58e8e8ac551a" providerId="AD" clId="Web-{BB1E80D2-50A6-2CC8-FB39-4168A9AEB400}" dt="2022-09-25T01:08:47.803" v="1487"/>
        <pc:sldMkLst>
          <pc:docMk/>
          <pc:sldMk cId="857037195" sldId="388"/>
        </pc:sldMkLst>
      </pc:sldChg>
      <pc:sldChg chg="del">
        <pc:chgData name="Bean, Rebecca@DIR" userId="S::rbean@dir.ca.gov::127d5d30-ae9a-42ad-bb2c-58e8e8ac551a" providerId="AD" clId="Web-{BB1E80D2-50A6-2CC8-FB39-4168A9AEB400}" dt="2022-09-25T01:08:44.115" v="1486"/>
        <pc:sldMkLst>
          <pc:docMk/>
          <pc:sldMk cId="3841051888" sldId="389"/>
        </pc:sldMkLst>
      </pc:sldChg>
      <pc:sldChg chg="addSp delSp modSp">
        <pc:chgData name="Bean, Rebecca@DIR" userId="S::rbean@dir.ca.gov::127d5d30-ae9a-42ad-bb2c-58e8e8ac551a" providerId="AD" clId="Web-{BB1E80D2-50A6-2CC8-FB39-4168A9AEB400}" dt="2022-09-25T01:04:08.174" v="1410" actId="20577"/>
        <pc:sldMkLst>
          <pc:docMk/>
          <pc:sldMk cId="2155857889" sldId="390"/>
        </pc:sldMkLst>
        <pc:spChg chg="mod">
          <ac:chgData name="Bean, Rebecca@DIR" userId="S::rbean@dir.ca.gov::127d5d30-ae9a-42ad-bb2c-58e8e8ac551a" providerId="AD" clId="Web-{BB1E80D2-50A6-2CC8-FB39-4168A9AEB400}" dt="2022-09-25T00:52:23.040" v="1010" actId="1076"/>
          <ac:spMkLst>
            <pc:docMk/>
            <pc:sldMk cId="2155857889" sldId="390"/>
            <ac:spMk id="2" creationId="{00000000-0000-0000-0000-000000000000}"/>
          </ac:spMkLst>
        </pc:spChg>
        <pc:spChg chg="del mod">
          <ac:chgData name="Bean, Rebecca@DIR" userId="S::rbean@dir.ca.gov::127d5d30-ae9a-42ad-bb2c-58e8e8ac551a" providerId="AD" clId="Web-{BB1E80D2-50A6-2CC8-FB39-4168A9AEB400}" dt="2022-09-25T00:57:00.497" v="1117"/>
          <ac:spMkLst>
            <pc:docMk/>
            <pc:sldMk cId="2155857889" sldId="390"/>
            <ac:spMk id="3" creationId="{00000000-0000-0000-0000-000000000000}"/>
          </ac:spMkLst>
        </pc:spChg>
        <pc:spChg chg="del">
          <ac:chgData name="Bean, Rebecca@DIR" userId="S::rbean@dir.ca.gov::127d5d30-ae9a-42ad-bb2c-58e8e8ac551a" providerId="AD" clId="Web-{BB1E80D2-50A6-2CC8-FB39-4168A9AEB400}" dt="2022-09-25T00:52:25.962" v="1011"/>
          <ac:spMkLst>
            <pc:docMk/>
            <pc:sldMk cId="2155857889" sldId="390"/>
            <ac:spMk id="7" creationId="{55C3A855-B1BF-F235-C321-29345DCF39C6}"/>
          </ac:spMkLst>
        </pc:spChg>
        <pc:spChg chg="add mod">
          <ac:chgData name="Bean, Rebecca@DIR" userId="S::rbean@dir.ca.gov::127d5d30-ae9a-42ad-bb2c-58e8e8ac551a" providerId="AD" clId="Web-{BB1E80D2-50A6-2CC8-FB39-4168A9AEB400}" dt="2022-09-25T01:04:08.174" v="1410" actId="20577"/>
          <ac:spMkLst>
            <pc:docMk/>
            <pc:sldMk cId="2155857889" sldId="390"/>
            <ac:spMk id="12" creationId="{3DCCF6EA-1D6E-4C85-88D0-D935B5446378}"/>
          </ac:spMkLst>
        </pc:spChg>
        <pc:picChg chg="mod ord modCrop">
          <ac:chgData name="Bean, Rebecca@DIR" userId="S::rbean@dir.ca.gov::127d5d30-ae9a-42ad-bb2c-58e8e8ac551a" providerId="AD" clId="Web-{BB1E80D2-50A6-2CC8-FB39-4168A9AEB400}" dt="2022-09-25T00:54:57.183" v="1028"/>
          <ac:picMkLst>
            <pc:docMk/>
            <pc:sldMk cId="2155857889" sldId="390"/>
            <ac:picMk id="5" creationId="{D726C291-58EA-9021-D50B-4EA3B5A90486}"/>
          </ac:picMkLst>
        </pc:picChg>
        <pc:picChg chg="add del mod modCrop">
          <ac:chgData name="Bean, Rebecca@DIR" userId="S::rbean@dir.ca.gov::127d5d30-ae9a-42ad-bb2c-58e8e8ac551a" providerId="AD" clId="Web-{BB1E80D2-50A6-2CC8-FB39-4168A9AEB400}" dt="2022-09-25T00:54:11.416" v="1026"/>
          <ac:picMkLst>
            <pc:docMk/>
            <pc:sldMk cId="2155857889" sldId="390"/>
            <ac:picMk id="8" creationId="{1933AB87-2148-6F29-46CC-84C5761CA94D}"/>
          </ac:picMkLst>
        </pc:picChg>
        <pc:picChg chg="add del">
          <ac:chgData name="Bean, Rebecca@DIR" userId="S::rbean@dir.ca.gov::127d5d30-ae9a-42ad-bb2c-58e8e8ac551a" providerId="AD" clId="Web-{BB1E80D2-50A6-2CC8-FB39-4168A9AEB400}" dt="2022-09-25T00:55:01.354" v="1030"/>
          <ac:picMkLst>
            <pc:docMk/>
            <pc:sldMk cId="2155857889" sldId="390"/>
            <ac:picMk id="10" creationId="{CAD2D001-07B9-47E4-6FFC-3EDF77D83A50}"/>
          </ac:picMkLst>
        </pc:picChg>
      </pc:sldChg>
      <pc:sldChg chg="del">
        <pc:chgData name="Bean, Rebecca@DIR" userId="S::rbean@dir.ca.gov::127d5d30-ae9a-42ad-bb2c-58e8e8ac551a" providerId="AD" clId="Web-{BB1E80D2-50A6-2CC8-FB39-4168A9AEB400}" dt="2022-09-25T00:51:28.914" v="1002"/>
        <pc:sldMkLst>
          <pc:docMk/>
          <pc:sldMk cId="3378056334" sldId="391"/>
        </pc:sldMkLst>
      </pc:sldChg>
      <pc:sldChg chg="del">
        <pc:chgData name="Bean, Rebecca@DIR" userId="S::rbean@dir.ca.gov::127d5d30-ae9a-42ad-bb2c-58e8e8ac551a" providerId="AD" clId="Web-{BB1E80D2-50A6-2CC8-FB39-4168A9AEB400}" dt="2022-09-25T00:41:24.656" v="816"/>
        <pc:sldMkLst>
          <pc:docMk/>
          <pc:sldMk cId="1655338094" sldId="392"/>
        </pc:sldMkLst>
      </pc:sldChg>
      <pc:sldChg chg="addSp delSp modSp">
        <pc:chgData name="Bean, Rebecca@DIR" userId="S::rbean@dir.ca.gov::127d5d30-ae9a-42ad-bb2c-58e8e8ac551a" providerId="AD" clId="Web-{BB1E80D2-50A6-2CC8-FB39-4168A9AEB400}" dt="2022-09-25T00:47:38.412" v="921" actId="20577"/>
        <pc:sldMkLst>
          <pc:docMk/>
          <pc:sldMk cId="964071272" sldId="393"/>
        </pc:sldMkLst>
        <pc:spChg chg="mod">
          <ac:chgData name="Bean, Rebecca@DIR" userId="S::rbean@dir.ca.gov::127d5d30-ae9a-42ad-bb2c-58e8e8ac551a" providerId="AD" clId="Web-{BB1E80D2-50A6-2CC8-FB39-4168A9AEB400}" dt="2022-09-25T00:39:21.264" v="722" actId="20577"/>
          <ac:spMkLst>
            <pc:docMk/>
            <pc:sldMk cId="964071272" sldId="393"/>
            <ac:spMk id="2" creationId="{00000000-0000-0000-0000-000000000000}"/>
          </ac:spMkLst>
        </pc:spChg>
        <pc:spChg chg="del mod ord">
          <ac:chgData name="Bean, Rebecca@DIR" userId="S::rbean@dir.ca.gov::127d5d30-ae9a-42ad-bb2c-58e8e8ac551a" providerId="AD" clId="Web-{BB1E80D2-50A6-2CC8-FB39-4168A9AEB400}" dt="2022-09-25T00:40:46.562" v="812"/>
          <ac:spMkLst>
            <pc:docMk/>
            <pc:sldMk cId="964071272" sldId="393"/>
            <ac:spMk id="3" creationId="{00000000-0000-0000-0000-000000000000}"/>
          </ac:spMkLst>
        </pc:spChg>
        <pc:spChg chg="del">
          <ac:chgData name="Bean, Rebecca@DIR" userId="S::rbean@dir.ca.gov::127d5d30-ae9a-42ad-bb2c-58e8e8ac551a" providerId="AD" clId="Web-{BB1E80D2-50A6-2CC8-FB39-4168A9AEB400}" dt="2022-09-25T00:34:23.637" v="576"/>
          <ac:spMkLst>
            <pc:docMk/>
            <pc:sldMk cId="964071272" sldId="393"/>
            <ac:spMk id="7" creationId="{9360BF04-9AEE-F26E-D66F-606C080F692A}"/>
          </ac:spMkLst>
        </pc:spChg>
        <pc:spChg chg="add mod">
          <ac:chgData name="Bean, Rebecca@DIR" userId="S::rbean@dir.ca.gov::127d5d30-ae9a-42ad-bb2c-58e8e8ac551a" providerId="AD" clId="Web-{BB1E80D2-50A6-2CC8-FB39-4168A9AEB400}" dt="2022-09-25T00:47:38.412" v="921" actId="20577"/>
          <ac:spMkLst>
            <pc:docMk/>
            <pc:sldMk cId="964071272" sldId="393"/>
            <ac:spMk id="10" creationId="{95CBB41E-88FB-934E-1167-2B47998FFEEA}"/>
          </ac:spMkLst>
        </pc:spChg>
        <pc:picChg chg="mod modCrop">
          <ac:chgData name="Bean, Rebecca@DIR" userId="S::rbean@dir.ca.gov::127d5d30-ae9a-42ad-bb2c-58e8e8ac551a" providerId="AD" clId="Web-{BB1E80D2-50A6-2CC8-FB39-4168A9AEB400}" dt="2022-09-25T00:36:10.199" v="591" actId="1076"/>
          <ac:picMkLst>
            <pc:docMk/>
            <pc:sldMk cId="964071272" sldId="393"/>
            <ac:picMk id="5" creationId="{CD6D91BC-3E34-4339-824C-6B109615D14F}"/>
          </ac:picMkLst>
        </pc:picChg>
        <pc:picChg chg="add del mod modCrop">
          <ac:chgData name="Bean, Rebecca@DIR" userId="S::rbean@dir.ca.gov::127d5d30-ae9a-42ad-bb2c-58e8e8ac551a" providerId="AD" clId="Web-{BB1E80D2-50A6-2CC8-FB39-4168A9AEB400}" dt="2022-09-25T00:36:13.480" v="592"/>
          <ac:picMkLst>
            <pc:docMk/>
            <pc:sldMk cId="964071272" sldId="393"/>
            <ac:picMk id="8" creationId="{03578CEB-E3BC-F05F-03A0-7ACED0B9E857}"/>
          </ac:picMkLst>
        </pc:picChg>
      </pc:sldChg>
      <pc:sldChg chg="del">
        <pc:chgData name="Bean, Rebecca@DIR" userId="S::rbean@dir.ca.gov::127d5d30-ae9a-42ad-bb2c-58e8e8ac551a" providerId="AD" clId="Web-{BB1E80D2-50A6-2CC8-FB39-4168A9AEB400}" dt="2022-09-25T00:33:16.902" v="569"/>
        <pc:sldMkLst>
          <pc:docMk/>
          <pc:sldMk cId="1062740141" sldId="394"/>
        </pc:sldMkLst>
      </pc:sldChg>
      <pc:sldChg chg="addSp delSp modSp">
        <pc:chgData name="Bean, Rebecca@DIR" userId="S::rbean@dir.ca.gov::127d5d30-ae9a-42ad-bb2c-58e8e8ac551a" providerId="AD" clId="Web-{BB1E80D2-50A6-2CC8-FB39-4168A9AEB400}" dt="2022-09-25T00:35:25.302" v="583" actId="1076"/>
        <pc:sldMkLst>
          <pc:docMk/>
          <pc:sldMk cId="515868899" sldId="395"/>
        </pc:sldMkLst>
        <pc:spChg chg="mod">
          <ac:chgData name="Bean, Rebecca@DIR" userId="S::rbean@dir.ca.gov::127d5d30-ae9a-42ad-bb2c-58e8e8ac551a" providerId="AD" clId="Web-{BB1E80D2-50A6-2CC8-FB39-4168A9AEB400}" dt="2022-09-25T00:25:59.069" v="426" actId="1076"/>
          <ac:spMkLst>
            <pc:docMk/>
            <pc:sldMk cId="515868899" sldId="395"/>
            <ac:spMk id="2" creationId="{00000000-0000-0000-0000-000000000000}"/>
          </ac:spMkLst>
        </pc:spChg>
        <pc:spChg chg="del">
          <ac:chgData name="Bean, Rebecca@DIR" userId="S::rbean@dir.ca.gov::127d5d30-ae9a-42ad-bb2c-58e8e8ac551a" providerId="AD" clId="Web-{BB1E80D2-50A6-2CC8-FB39-4168A9AEB400}" dt="2022-09-25T00:28:40.149" v="431"/>
          <ac:spMkLst>
            <pc:docMk/>
            <pc:sldMk cId="515868899" sldId="395"/>
            <ac:spMk id="3" creationId="{00000000-0000-0000-0000-000000000000}"/>
          </ac:spMkLst>
        </pc:spChg>
        <pc:spChg chg="del">
          <ac:chgData name="Bean, Rebecca@DIR" userId="S::rbean@dir.ca.gov::127d5d30-ae9a-42ad-bb2c-58e8e8ac551a" providerId="AD" clId="Web-{BB1E80D2-50A6-2CC8-FB39-4168A9AEB400}" dt="2022-09-25T00:26:02.694" v="427"/>
          <ac:spMkLst>
            <pc:docMk/>
            <pc:sldMk cId="515868899" sldId="395"/>
            <ac:spMk id="7" creationId="{479A4002-5DF0-F051-94C8-49C9D8671CE1}"/>
          </ac:spMkLst>
        </pc:spChg>
        <pc:spChg chg="add mod">
          <ac:chgData name="Bean, Rebecca@DIR" userId="S::rbean@dir.ca.gov::127d5d30-ae9a-42ad-bb2c-58e8e8ac551a" providerId="AD" clId="Web-{BB1E80D2-50A6-2CC8-FB39-4168A9AEB400}" dt="2022-09-25T00:35:05.864" v="581" actId="1076"/>
          <ac:spMkLst>
            <pc:docMk/>
            <pc:sldMk cId="515868899" sldId="395"/>
            <ac:spMk id="8" creationId="{5FD999AF-469B-8337-A121-DAD4B9748176}"/>
          </ac:spMkLst>
        </pc:spChg>
        <pc:spChg chg="add del mod">
          <ac:chgData name="Bean, Rebecca@DIR" userId="S::rbean@dir.ca.gov::127d5d30-ae9a-42ad-bb2c-58e8e8ac551a" providerId="AD" clId="Web-{BB1E80D2-50A6-2CC8-FB39-4168A9AEB400}" dt="2022-09-25T00:31:50.323" v="483"/>
          <ac:spMkLst>
            <pc:docMk/>
            <pc:sldMk cId="515868899" sldId="395"/>
            <ac:spMk id="10" creationId="{D75A8CF8-0EC7-5FFB-0AD4-425DF33D09DD}"/>
          </ac:spMkLst>
        </pc:spChg>
        <pc:picChg chg="mod modCrop">
          <ac:chgData name="Bean, Rebecca@DIR" userId="S::rbean@dir.ca.gov::127d5d30-ae9a-42ad-bb2c-58e8e8ac551a" providerId="AD" clId="Web-{BB1E80D2-50A6-2CC8-FB39-4168A9AEB400}" dt="2022-09-25T00:35:25.302" v="583" actId="1076"/>
          <ac:picMkLst>
            <pc:docMk/>
            <pc:sldMk cId="515868899" sldId="395"/>
            <ac:picMk id="6" creationId="{04A726EC-D059-F45B-7819-F36924F2F31C}"/>
          </ac:picMkLst>
        </pc:picChg>
      </pc:sldChg>
      <pc:sldChg chg="addSp delSp modSp">
        <pc:chgData name="Bean, Rebecca@DIR" userId="S::rbean@dir.ca.gov::127d5d30-ae9a-42ad-bb2c-58e8e8ac551a" providerId="AD" clId="Web-{BB1E80D2-50A6-2CC8-FB39-4168A9AEB400}" dt="2022-09-25T01:25:48.103" v="1946" actId="1076"/>
        <pc:sldMkLst>
          <pc:docMk/>
          <pc:sldMk cId="3371329565" sldId="398"/>
        </pc:sldMkLst>
        <pc:spChg chg="add del mod">
          <ac:chgData name="Bean, Rebecca@DIR" userId="S::rbean@dir.ca.gov::127d5d30-ae9a-42ad-bb2c-58e8e8ac551a" providerId="AD" clId="Web-{BB1E80D2-50A6-2CC8-FB39-4168A9AEB400}" dt="2022-09-25T01:24:10.195" v="1927"/>
          <ac:spMkLst>
            <pc:docMk/>
            <pc:sldMk cId="3371329565" sldId="398"/>
            <ac:spMk id="3" creationId="{49A3ADDF-F769-CF54-A837-E59E2A204668}"/>
          </ac:spMkLst>
        </pc:spChg>
        <pc:spChg chg="del mod">
          <ac:chgData name="Bean, Rebecca@DIR" userId="S::rbean@dir.ca.gov::127d5d30-ae9a-42ad-bb2c-58e8e8ac551a" providerId="AD" clId="Web-{BB1E80D2-50A6-2CC8-FB39-4168A9AEB400}" dt="2022-09-25T01:25:13.400" v="1944"/>
          <ac:spMkLst>
            <pc:docMk/>
            <pc:sldMk cId="3371329565" sldId="398"/>
            <ac:spMk id="6" creationId="{2C57C86A-23DA-5309-198B-5F7A0E29BEF6}"/>
          </ac:spMkLst>
        </pc:spChg>
        <pc:spChg chg="add del mod ord">
          <ac:chgData name="Bean, Rebecca@DIR" userId="S::rbean@dir.ca.gov::127d5d30-ae9a-42ad-bb2c-58e8e8ac551a" providerId="AD" clId="Web-{BB1E80D2-50A6-2CC8-FB39-4168A9AEB400}" dt="2022-09-25T01:25:19.337" v="1945" actId="20577"/>
          <ac:spMkLst>
            <pc:docMk/>
            <pc:sldMk cId="3371329565" sldId="398"/>
            <ac:spMk id="8" creationId="{7AED7932-F60A-C9F7-A7F9-EA4CC11205D3}"/>
          </ac:spMkLst>
        </pc:spChg>
        <pc:spChg chg="add del mod">
          <ac:chgData name="Bean, Rebecca@DIR" userId="S::rbean@dir.ca.gov::127d5d30-ae9a-42ad-bb2c-58e8e8ac551a" providerId="AD" clId="Web-{BB1E80D2-50A6-2CC8-FB39-4168A9AEB400}" dt="2022-09-25T01:25:04.853" v="1942"/>
          <ac:spMkLst>
            <pc:docMk/>
            <pc:sldMk cId="3371329565" sldId="398"/>
            <ac:spMk id="12" creationId="{77367E34-7159-A1F1-33B9-55DE875CA77A}"/>
          </ac:spMkLst>
        </pc:spChg>
        <pc:picChg chg="mod">
          <ac:chgData name="Bean, Rebecca@DIR" userId="S::rbean@dir.ca.gov::127d5d30-ae9a-42ad-bb2c-58e8e8ac551a" providerId="AD" clId="Web-{BB1E80D2-50A6-2CC8-FB39-4168A9AEB400}" dt="2022-09-25T01:25:48.103" v="1946" actId="1076"/>
          <ac:picMkLst>
            <pc:docMk/>
            <pc:sldMk cId="3371329565" sldId="398"/>
            <ac:picMk id="11" creationId="{90290A3A-062C-5690-9A78-CA43CA83F621}"/>
          </ac:picMkLst>
        </pc:picChg>
      </pc:sldChg>
      <pc:sldChg chg="addSp modSp">
        <pc:chgData name="Bean, Rebecca@DIR" userId="S::rbean@dir.ca.gov::127d5d30-ae9a-42ad-bb2c-58e8e8ac551a" providerId="AD" clId="Web-{BB1E80D2-50A6-2CC8-FB39-4168A9AEB400}" dt="2022-09-25T01:09:31.178" v="1499"/>
        <pc:sldMkLst>
          <pc:docMk/>
          <pc:sldMk cId="2694679711" sldId="399"/>
        </pc:sldMkLst>
        <pc:spChg chg="add mod">
          <ac:chgData name="Bean, Rebecca@DIR" userId="S::rbean@dir.ca.gov::127d5d30-ae9a-42ad-bb2c-58e8e8ac551a" providerId="AD" clId="Web-{BB1E80D2-50A6-2CC8-FB39-4168A9AEB400}" dt="2022-09-25T01:09:31.178" v="1499"/>
          <ac:spMkLst>
            <pc:docMk/>
            <pc:sldMk cId="2694679711" sldId="399"/>
            <ac:spMk id="3" creationId="{34688902-03C6-B2DD-8B80-794B8678E7A3}"/>
          </ac:spMkLst>
        </pc:spChg>
      </pc:sldChg>
      <pc:sldChg chg="addSp modSp">
        <pc:chgData name="Bean, Rebecca@DIR" userId="S::rbean@dir.ca.gov::127d5d30-ae9a-42ad-bb2c-58e8e8ac551a" providerId="AD" clId="Web-{BB1E80D2-50A6-2CC8-FB39-4168A9AEB400}" dt="2022-09-25T01:09:45.991" v="1503"/>
        <pc:sldMkLst>
          <pc:docMk/>
          <pc:sldMk cId="3749544632" sldId="400"/>
        </pc:sldMkLst>
        <pc:spChg chg="add mod">
          <ac:chgData name="Bean, Rebecca@DIR" userId="S::rbean@dir.ca.gov::127d5d30-ae9a-42ad-bb2c-58e8e8ac551a" providerId="AD" clId="Web-{BB1E80D2-50A6-2CC8-FB39-4168A9AEB400}" dt="2022-09-25T01:09:45.991" v="1503"/>
          <ac:spMkLst>
            <pc:docMk/>
            <pc:sldMk cId="3749544632" sldId="400"/>
            <ac:spMk id="3" creationId="{0D3377E2-7018-9E58-3005-2B21EECF2237}"/>
          </ac:spMkLst>
        </pc:spChg>
      </pc:sldChg>
      <pc:sldChg chg="addSp delSp modSp">
        <pc:chgData name="Bean, Rebecca@DIR" userId="S::rbean@dir.ca.gov::127d5d30-ae9a-42ad-bb2c-58e8e8ac551a" providerId="AD" clId="Web-{BB1E80D2-50A6-2CC8-FB39-4168A9AEB400}" dt="2022-09-25T00:17:27.700" v="342" actId="20577"/>
        <pc:sldMkLst>
          <pc:docMk/>
          <pc:sldMk cId="1267432528" sldId="456"/>
        </pc:sldMkLst>
        <pc:spChg chg="mod">
          <ac:chgData name="Bean, Rebecca@DIR" userId="S::rbean@dir.ca.gov::127d5d30-ae9a-42ad-bb2c-58e8e8ac551a" providerId="AD" clId="Web-{BB1E80D2-50A6-2CC8-FB39-4168A9AEB400}" dt="2022-09-25T00:17:27.700" v="342" actId="20577"/>
          <ac:spMkLst>
            <pc:docMk/>
            <pc:sldMk cId="1267432528" sldId="456"/>
            <ac:spMk id="7" creationId="{E10FFC83-6572-4D44-9560-876A302AAA14}"/>
          </ac:spMkLst>
        </pc:spChg>
        <pc:spChg chg="add del mod">
          <ac:chgData name="Bean, Rebecca@DIR" userId="S::rbean@dir.ca.gov::127d5d30-ae9a-42ad-bb2c-58e8e8ac551a" providerId="AD" clId="Web-{BB1E80D2-50A6-2CC8-FB39-4168A9AEB400}" dt="2022-09-25T00:16:35.668" v="327"/>
          <ac:spMkLst>
            <pc:docMk/>
            <pc:sldMk cId="1267432528" sldId="456"/>
            <ac:spMk id="8" creationId="{B63C0FDB-C4B5-2FAE-CF41-44C9E480DBB3}"/>
          </ac:spMkLst>
        </pc:spChg>
        <pc:picChg chg="del mod modCrop">
          <ac:chgData name="Bean, Rebecca@DIR" userId="S::rbean@dir.ca.gov::127d5d30-ae9a-42ad-bb2c-58e8e8ac551a" providerId="AD" clId="Web-{BB1E80D2-50A6-2CC8-FB39-4168A9AEB400}" dt="2022-09-25T00:08:21.405" v="16"/>
          <ac:picMkLst>
            <pc:docMk/>
            <pc:sldMk cId="1267432528" sldId="456"/>
            <ac:picMk id="3" creationId="{2765F99D-5E81-6694-1CE3-0A1AC9A6C5C8}"/>
          </ac:picMkLst>
        </pc:picChg>
        <pc:picChg chg="add mod ord">
          <ac:chgData name="Bean, Rebecca@DIR" userId="S::rbean@dir.ca.gov::127d5d30-ae9a-42ad-bb2c-58e8e8ac551a" providerId="AD" clId="Web-{BB1E80D2-50A6-2CC8-FB39-4168A9AEB400}" dt="2022-09-25T00:08:17.670" v="15" actId="1076"/>
          <ac:picMkLst>
            <pc:docMk/>
            <pc:sldMk cId="1267432528" sldId="456"/>
            <ac:picMk id="5" creationId="{ECE55819-9949-6976-00F2-6D04A16D25B6}"/>
          </ac:picMkLst>
        </pc:picChg>
      </pc:sldChg>
      <pc:sldChg chg="addSp modSp add replId">
        <pc:chgData name="Bean, Rebecca@DIR" userId="S::rbean@dir.ca.gov::127d5d30-ae9a-42ad-bb2c-58e8e8ac551a" providerId="AD" clId="Web-{BB1E80D2-50A6-2CC8-FB39-4168A9AEB400}" dt="2022-09-25T00:19:17.904" v="354" actId="20577"/>
        <pc:sldMkLst>
          <pc:docMk/>
          <pc:sldMk cId="3983616729" sldId="457"/>
        </pc:sldMkLst>
        <pc:spChg chg="mod">
          <ac:chgData name="Bean, Rebecca@DIR" userId="S::rbean@dir.ca.gov::127d5d30-ae9a-42ad-bb2c-58e8e8ac551a" providerId="AD" clId="Web-{BB1E80D2-50A6-2CC8-FB39-4168A9AEB400}" dt="2022-09-25T00:19:17.904" v="354" actId="20577"/>
          <ac:spMkLst>
            <pc:docMk/>
            <pc:sldMk cId="3983616729" sldId="457"/>
            <ac:spMk id="7" creationId="{E10FFC83-6572-4D44-9560-876A302AAA14}"/>
          </ac:spMkLst>
        </pc:spChg>
        <pc:picChg chg="add mod modCrop">
          <ac:chgData name="Bean, Rebecca@DIR" userId="S::rbean@dir.ca.gov::127d5d30-ae9a-42ad-bb2c-58e8e8ac551a" providerId="AD" clId="Web-{BB1E80D2-50A6-2CC8-FB39-4168A9AEB400}" dt="2022-09-25T00:19:15.498" v="352" actId="1076"/>
          <ac:picMkLst>
            <pc:docMk/>
            <pc:sldMk cId="3983616729" sldId="457"/>
            <ac:picMk id="3" creationId="{94EA44CB-8A67-9409-3AF7-235BDA8D40FA}"/>
          </ac:picMkLst>
        </pc:picChg>
        <pc:picChg chg="mod modCrop">
          <ac:chgData name="Bean, Rebecca@DIR" userId="S::rbean@dir.ca.gov::127d5d30-ae9a-42ad-bb2c-58e8e8ac551a" providerId="AD" clId="Web-{BB1E80D2-50A6-2CC8-FB39-4168A9AEB400}" dt="2022-09-25T00:18:19.482" v="347"/>
          <ac:picMkLst>
            <pc:docMk/>
            <pc:sldMk cId="3983616729" sldId="457"/>
            <ac:picMk id="5" creationId="{ECE55819-9949-6976-00F2-6D04A16D25B6}"/>
          </ac:picMkLst>
        </pc:picChg>
      </pc:sldChg>
      <pc:sldChg chg="modSp add replId">
        <pc:chgData name="Bean, Rebecca@DIR" userId="S::rbean@dir.ca.gov::127d5d30-ae9a-42ad-bb2c-58e8e8ac551a" providerId="AD" clId="Web-{BB1E80D2-50A6-2CC8-FB39-4168A9AEB400}" dt="2022-09-25T00:57:43.200" v="1127" actId="20577"/>
        <pc:sldMkLst>
          <pc:docMk/>
          <pc:sldMk cId="3666116400" sldId="458"/>
        </pc:sldMkLst>
        <pc:spChg chg="mod">
          <ac:chgData name="Bean, Rebecca@DIR" userId="S::rbean@dir.ca.gov::127d5d30-ae9a-42ad-bb2c-58e8e8ac551a" providerId="AD" clId="Web-{BB1E80D2-50A6-2CC8-FB39-4168A9AEB400}" dt="2022-09-25T00:42:29.610" v="857" actId="20577"/>
          <ac:spMkLst>
            <pc:docMk/>
            <pc:sldMk cId="3666116400" sldId="458"/>
            <ac:spMk id="2" creationId="{00000000-0000-0000-0000-000000000000}"/>
          </ac:spMkLst>
        </pc:spChg>
        <pc:spChg chg="mod">
          <ac:chgData name="Bean, Rebecca@DIR" userId="S::rbean@dir.ca.gov::127d5d30-ae9a-42ad-bb2c-58e8e8ac551a" providerId="AD" clId="Web-{BB1E80D2-50A6-2CC8-FB39-4168A9AEB400}" dt="2022-09-25T00:57:43.200" v="1127" actId="20577"/>
          <ac:spMkLst>
            <pc:docMk/>
            <pc:sldMk cId="3666116400" sldId="458"/>
            <ac:spMk id="10" creationId="{95CBB41E-88FB-934E-1167-2B47998FFEEA}"/>
          </ac:spMkLst>
        </pc:spChg>
        <pc:picChg chg="mod modCrop">
          <ac:chgData name="Bean, Rebecca@DIR" userId="S::rbean@dir.ca.gov::127d5d30-ae9a-42ad-bb2c-58e8e8ac551a" providerId="AD" clId="Web-{BB1E80D2-50A6-2CC8-FB39-4168A9AEB400}" dt="2022-09-25T00:53:12.244" v="1017"/>
          <ac:picMkLst>
            <pc:docMk/>
            <pc:sldMk cId="3666116400" sldId="458"/>
            <ac:picMk id="5" creationId="{CD6D91BC-3E34-4339-824C-6B109615D14F}"/>
          </ac:picMkLst>
        </pc:picChg>
      </pc:sldChg>
      <pc:sldChg chg="addSp modSp add replId">
        <pc:chgData name="Bean, Rebecca@DIR" userId="S::rbean@dir.ca.gov::127d5d30-ae9a-42ad-bb2c-58e8e8ac551a" providerId="AD" clId="Web-{BB1E80D2-50A6-2CC8-FB39-4168A9AEB400}" dt="2022-09-25T01:11:10.293" v="1522" actId="20577"/>
        <pc:sldMkLst>
          <pc:docMk/>
          <pc:sldMk cId="2080265566" sldId="459"/>
        </pc:sldMkLst>
        <pc:spChg chg="mod">
          <ac:chgData name="Bean, Rebecca@DIR" userId="S::rbean@dir.ca.gov::127d5d30-ae9a-42ad-bb2c-58e8e8ac551a" providerId="AD" clId="Web-{BB1E80D2-50A6-2CC8-FB39-4168A9AEB400}" dt="2022-09-25T01:11:10.293" v="1522" actId="20577"/>
          <ac:spMkLst>
            <pc:docMk/>
            <pc:sldMk cId="2080265566" sldId="459"/>
            <ac:spMk id="2" creationId="{00000000-0000-0000-0000-000000000000}"/>
          </ac:spMkLst>
        </pc:spChg>
        <pc:spChg chg="mod">
          <ac:chgData name="Bean, Rebecca@DIR" userId="S::rbean@dir.ca.gov::127d5d30-ae9a-42ad-bb2c-58e8e8ac551a" providerId="AD" clId="Web-{BB1E80D2-50A6-2CC8-FB39-4168A9AEB400}" dt="2022-09-25T01:08:29.724" v="1485" actId="20577"/>
          <ac:spMkLst>
            <pc:docMk/>
            <pc:sldMk cId="2080265566" sldId="459"/>
            <ac:spMk id="12" creationId="{3DCCF6EA-1D6E-4C85-88D0-D935B5446378}"/>
          </ac:spMkLst>
        </pc:spChg>
        <pc:picChg chg="mod modCrop">
          <ac:chgData name="Bean, Rebecca@DIR" userId="S::rbean@dir.ca.gov::127d5d30-ae9a-42ad-bb2c-58e8e8ac551a" providerId="AD" clId="Web-{BB1E80D2-50A6-2CC8-FB39-4168A9AEB400}" dt="2022-09-25T01:05:11.534" v="1415"/>
          <ac:picMkLst>
            <pc:docMk/>
            <pc:sldMk cId="2080265566" sldId="459"/>
            <ac:picMk id="5" creationId="{D726C291-58EA-9021-D50B-4EA3B5A90486}"/>
          </ac:picMkLst>
        </pc:picChg>
        <pc:picChg chg="add mod modCrop">
          <ac:chgData name="Bean, Rebecca@DIR" userId="S::rbean@dir.ca.gov::127d5d30-ae9a-42ad-bb2c-58e8e8ac551a" providerId="AD" clId="Web-{BB1E80D2-50A6-2CC8-FB39-4168A9AEB400}" dt="2022-09-25T01:05:35.456" v="1419" actId="1076"/>
          <ac:picMkLst>
            <pc:docMk/>
            <pc:sldMk cId="2080265566" sldId="459"/>
            <ac:picMk id="6" creationId="{DB6A791A-0438-A950-8C48-4692E6E89BF4}"/>
          </ac:picMkLst>
        </pc:picChg>
      </pc:sldChg>
      <pc:sldChg chg="addSp modSp add replId">
        <pc:chgData name="Bean, Rebecca@DIR" userId="S::rbean@dir.ca.gov::127d5d30-ae9a-42ad-bb2c-58e8e8ac551a" providerId="AD" clId="Web-{BB1E80D2-50A6-2CC8-FB39-4168A9AEB400}" dt="2022-09-25T01:22:31.256" v="1919" actId="20577"/>
        <pc:sldMkLst>
          <pc:docMk/>
          <pc:sldMk cId="3651499313" sldId="460"/>
        </pc:sldMkLst>
        <pc:spChg chg="mod">
          <ac:chgData name="Bean, Rebecca@DIR" userId="S::rbean@dir.ca.gov::127d5d30-ae9a-42ad-bb2c-58e8e8ac551a" providerId="AD" clId="Web-{BB1E80D2-50A6-2CC8-FB39-4168A9AEB400}" dt="2022-09-25T01:18:19.470" v="1671" actId="20577"/>
          <ac:spMkLst>
            <pc:docMk/>
            <pc:sldMk cId="3651499313" sldId="460"/>
            <ac:spMk id="2" creationId="{00000000-0000-0000-0000-000000000000}"/>
          </ac:spMkLst>
        </pc:spChg>
        <pc:spChg chg="mod">
          <ac:chgData name="Bean, Rebecca@DIR" userId="S::rbean@dir.ca.gov::127d5d30-ae9a-42ad-bb2c-58e8e8ac551a" providerId="AD" clId="Web-{BB1E80D2-50A6-2CC8-FB39-4168A9AEB400}" dt="2022-09-25T01:22:31.256" v="1919" actId="20577"/>
          <ac:spMkLst>
            <pc:docMk/>
            <pc:sldMk cId="3651499313" sldId="460"/>
            <ac:spMk id="9" creationId="{31DB7799-A4C0-9BC1-C09A-2F471F214C12}"/>
          </ac:spMkLst>
        </pc:spChg>
        <pc:picChg chg="mod modCrop">
          <ac:chgData name="Bean, Rebecca@DIR" userId="S::rbean@dir.ca.gov::127d5d30-ae9a-42ad-bb2c-58e8e8ac551a" providerId="AD" clId="Web-{BB1E80D2-50A6-2CC8-FB39-4168A9AEB400}" dt="2022-09-25T01:19:31.003" v="1681" actId="14100"/>
          <ac:picMkLst>
            <pc:docMk/>
            <pc:sldMk cId="3651499313" sldId="460"/>
            <ac:picMk id="5" creationId="{072EB12F-B778-7ACA-CDC5-C210C895D1CA}"/>
          </ac:picMkLst>
        </pc:picChg>
        <pc:picChg chg="add mod">
          <ac:chgData name="Bean, Rebecca@DIR" userId="S::rbean@dir.ca.gov::127d5d30-ae9a-42ad-bb2c-58e8e8ac551a" providerId="AD" clId="Web-{BB1E80D2-50A6-2CC8-FB39-4168A9AEB400}" dt="2022-09-25T01:19:35.393" v="1682" actId="14100"/>
          <ac:picMkLst>
            <pc:docMk/>
            <pc:sldMk cId="3651499313" sldId="460"/>
            <ac:picMk id="6" creationId="{4058B178-E1EF-E0EF-A697-CF92C71B6272}"/>
          </ac:picMkLst>
        </pc:picChg>
      </pc:sldChg>
    </pc:docChg>
  </pc:docChgLst>
  <pc:docChgLst>
    <pc:chgData name="Etulle, Kristy@DIR" userId="S::ketulle@dir.ca.gov::9b79b62c-a8b6-43f8-8fd3-e4cbea3f82c4" providerId="AD" clId="Web-{3EAA11B8-20D7-49F2-8F14-09E951E6118A}"/>
    <pc:docChg chg="addSld delSld">
      <pc:chgData name="Etulle, Kristy@DIR" userId="S::ketulle@dir.ca.gov::9b79b62c-a8b6-43f8-8fd3-e4cbea3f82c4" providerId="AD" clId="Web-{3EAA11B8-20D7-49F2-8F14-09E951E6118A}" dt="2022-09-22T19:10:13.210" v="1"/>
      <pc:docMkLst>
        <pc:docMk/>
      </pc:docMkLst>
      <pc:sldChg chg="new del">
        <pc:chgData name="Etulle, Kristy@DIR" userId="S::ketulle@dir.ca.gov::9b79b62c-a8b6-43f8-8fd3-e4cbea3f82c4" providerId="AD" clId="Web-{3EAA11B8-20D7-49F2-8F14-09E951E6118A}" dt="2022-09-22T19:10:13.210" v="1"/>
        <pc:sldMkLst>
          <pc:docMk/>
          <pc:sldMk cId="3604097039" sldId="403"/>
        </pc:sldMkLst>
      </pc:sldChg>
    </pc:docChg>
  </pc:docChgLst>
  <pc:docChgLst>
    <pc:chgData name="Etulle, Kristy@DIR" userId="S::ketulle@dir.ca.gov::9b79b62c-a8b6-43f8-8fd3-e4cbea3f82c4" providerId="AD" clId="Web-{D5EA1146-1505-B48D-A48C-5965F3930CC6}"/>
    <pc:docChg chg="modSld">
      <pc:chgData name="Etulle, Kristy@DIR" userId="S::ketulle@dir.ca.gov::9b79b62c-a8b6-43f8-8fd3-e4cbea3f82c4" providerId="AD" clId="Web-{D5EA1146-1505-B48D-A48C-5965F3930CC6}" dt="2022-09-15T20:36:47.388" v="15" actId="20577"/>
      <pc:docMkLst>
        <pc:docMk/>
      </pc:docMkLst>
      <pc:sldChg chg="modSp">
        <pc:chgData name="Etulle, Kristy@DIR" userId="S::ketulle@dir.ca.gov::9b79b62c-a8b6-43f8-8fd3-e4cbea3f82c4" providerId="AD" clId="Web-{D5EA1146-1505-B48D-A48C-5965F3930CC6}" dt="2022-09-15T20:36:47.388" v="15" actId="20577"/>
        <pc:sldMkLst>
          <pc:docMk/>
          <pc:sldMk cId="0" sldId="300"/>
        </pc:sldMkLst>
        <pc:spChg chg="mod">
          <ac:chgData name="Etulle, Kristy@DIR" userId="S::ketulle@dir.ca.gov::9b79b62c-a8b6-43f8-8fd3-e4cbea3f82c4" providerId="AD" clId="Web-{D5EA1146-1505-B48D-A48C-5965F3930CC6}" dt="2022-09-15T20:36:47.388" v="15" actId="20577"/>
          <ac:spMkLst>
            <pc:docMk/>
            <pc:sldMk cId="0" sldId="300"/>
            <ac:spMk id="3" creationId="{00000000-0000-0000-0000-000000000000}"/>
          </ac:spMkLst>
        </pc:spChg>
      </pc:sldChg>
      <pc:sldChg chg="modSp">
        <pc:chgData name="Etulle, Kristy@DIR" userId="S::ketulle@dir.ca.gov::9b79b62c-a8b6-43f8-8fd3-e4cbea3f82c4" providerId="AD" clId="Web-{D5EA1146-1505-B48D-A48C-5965F3930CC6}" dt="2022-09-15T20:33:02.434" v="10" actId="20577"/>
        <pc:sldMkLst>
          <pc:docMk/>
          <pc:sldMk cId="0" sldId="301"/>
        </pc:sldMkLst>
        <pc:spChg chg="mod">
          <ac:chgData name="Etulle, Kristy@DIR" userId="S::ketulle@dir.ca.gov::9b79b62c-a8b6-43f8-8fd3-e4cbea3f82c4" providerId="AD" clId="Web-{D5EA1146-1505-B48D-A48C-5965F3930CC6}" dt="2022-09-15T20:33:02.434" v="10" actId="20577"/>
          <ac:spMkLst>
            <pc:docMk/>
            <pc:sldMk cId="0" sldId="301"/>
            <ac:spMk id="3" creationId="{00000000-0000-0000-0000-000000000000}"/>
          </ac:spMkLst>
        </pc:spChg>
      </pc:sldChg>
    </pc:docChg>
  </pc:docChgLst>
  <pc:docChgLst>
    <pc:chgData name="Hedges, Susan@DIR" userId="S::shedges@dir.ca.gov::ac557a00-dea2-4a84-98c2-886f453ab845" providerId="AD" clId="Web-{3D24B08A-7C6B-401B-8817-4CB4DFA1763B}"/>
    <pc:docChg chg="delSld">
      <pc:chgData name="Hedges, Susan@DIR" userId="S::shedges@dir.ca.gov::ac557a00-dea2-4a84-98c2-886f453ab845" providerId="AD" clId="Web-{3D24B08A-7C6B-401B-8817-4CB4DFA1763B}" dt="2022-09-20T20:53:55.805" v="0"/>
      <pc:docMkLst>
        <pc:docMk/>
      </pc:docMkLst>
      <pc:sldChg chg="del">
        <pc:chgData name="Hedges, Susan@DIR" userId="S::shedges@dir.ca.gov::ac557a00-dea2-4a84-98c2-886f453ab845" providerId="AD" clId="Web-{3D24B08A-7C6B-401B-8817-4CB4DFA1763B}" dt="2022-09-20T20:53:55.805" v="0"/>
        <pc:sldMkLst>
          <pc:docMk/>
          <pc:sldMk cId="1027022999" sldId="369"/>
        </pc:sldMkLst>
      </pc:sldChg>
    </pc:docChg>
  </pc:docChgLst>
  <pc:docChgLst>
    <pc:chgData name="Etulle, Kristy@DIR" userId="S::ketulle@dir.ca.gov::9b79b62c-a8b6-43f8-8fd3-e4cbea3f82c4" providerId="AD" clId="Web-{F5F5470E-A421-42F9-9503-D2F0CC041207}"/>
    <pc:docChg chg="addSld modSld sldOrd">
      <pc:chgData name="Etulle, Kristy@DIR" userId="S::ketulle@dir.ca.gov::9b79b62c-a8b6-43f8-8fd3-e4cbea3f82c4" providerId="AD" clId="Web-{F5F5470E-A421-42F9-9503-D2F0CC041207}" dt="2022-09-22T23:57:01.253" v="1435" actId="20577"/>
      <pc:docMkLst>
        <pc:docMk/>
      </pc:docMkLst>
      <pc:sldChg chg="modSp">
        <pc:chgData name="Etulle, Kristy@DIR" userId="S::ketulle@dir.ca.gov::9b79b62c-a8b6-43f8-8fd3-e4cbea3f82c4" providerId="AD" clId="Web-{F5F5470E-A421-42F9-9503-D2F0CC041207}" dt="2022-09-22T23:00:27.409" v="24" actId="20577"/>
        <pc:sldMkLst>
          <pc:docMk/>
          <pc:sldMk cId="0" sldId="269"/>
        </pc:sldMkLst>
        <pc:spChg chg="mod">
          <ac:chgData name="Etulle, Kristy@DIR" userId="S::ketulle@dir.ca.gov::9b79b62c-a8b6-43f8-8fd3-e4cbea3f82c4" providerId="AD" clId="Web-{F5F5470E-A421-42F9-9503-D2F0CC041207}" dt="2022-09-22T23:00:27.409" v="24" actId="20577"/>
          <ac:spMkLst>
            <pc:docMk/>
            <pc:sldMk cId="0" sldId="269"/>
            <ac:spMk id="8" creationId="{5DF5628C-8597-108B-E32B-F722A2969DE7}"/>
          </ac:spMkLst>
        </pc:spChg>
      </pc:sldChg>
      <pc:sldChg chg="modSp">
        <pc:chgData name="Etulle, Kristy@DIR" userId="S::ketulle@dir.ca.gov::9b79b62c-a8b6-43f8-8fd3-e4cbea3f82c4" providerId="AD" clId="Web-{F5F5470E-A421-42F9-9503-D2F0CC041207}" dt="2022-09-22T23:28:35.636" v="666" actId="1076"/>
        <pc:sldMkLst>
          <pc:docMk/>
          <pc:sldMk cId="0" sldId="284"/>
        </pc:sldMkLst>
        <pc:spChg chg="mod">
          <ac:chgData name="Etulle, Kristy@DIR" userId="S::ketulle@dir.ca.gov::9b79b62c-a8b6-43f8-8fd3-e4cbea3f82c4" providerId="AD" clId="Web-{F5F5470E-A421-42F9-9503-D2F0CC041207}" dt="2022-09-22T23:28:17.527" v="664" actId="14100"/>
          <ac:spMkLst>
            <pc:docMk/>
            <pc:sldMk cId="0" sldId="284"/>
            <ac:spMk id="2" creationId="{00000000-0000-0000-0000-000000000000}"/>
          </ac:spMkLst>
        </pc:spChg>
        <pc:spChg chg="mod">
          <ac:chgData name="Etulle, Kristy@DIR" userId="S::ketulle@dir.ca.gov::9b79b62c-a8b6-43f8-8fd3-e4cbea3f82c4" providerId="AD" clId="Web-{F5F5470E-A421-42F9-9503-D2F0CC041207}" dt="2022-09-22T23:28:35.636" v="666" actId="1076"/>
          <ac:spMkLst>
            <pc:docMk/>
            <pc:sldMk cId="0" sldId="284"/>
            <ac:spMk id="3" creationId="{00000000-0000-0000-0000-000000000000}"/>
          </ac:spMkLst>
        </pc:spChg>
      </pc:sldChg>
      <pc:sldChg chg="modSp">
        <pc:chgData name="Etulle, Kristy@DIR" userId="S::ketulle@dir.ca.gov::9b79b62c-a8b6-43f8-8fd3-e4cbea3f82c4" providerId="AD" clId="Web-{F5F5470E-A421-42F9-9503-D2F0CC041207}" dt="2022-09-22T23:24:22.273" v="582" actId="20577"/>
        <pc:sldMkLst>
          <pc:docMk/>
          <pc:sldMk cId="0" sldId="285"/>
        </pc:sldMkLst>
        <pc:spChg chg="mod">
          <ac:chgData name="Etulle, Kristy@DIR" userId="S::ketulle@dir.ca.gov::9b79b62c-a8b6-43f8-8fd3-e4cbea3f82c4" providerId="AD" clId="Web-{F5F5470E-A421-42F9-9503-D2F0CC041207}" dt="2022-09-22T23:23:55.757" v="575" actId="1076"/>
          <ac:spMkLst>
            <pc:docMk/>
            <pc:sldMk cId="0" sldId="285"/>
            <ac:spMk id="2" creationId="{00000000-0000-0000-0000-000000000000}"/>
          </ac:spMkLst>
        </pc:spChg>
        <pc:spChg chg="mod">
          <ac:chgData name="Etulle, Kristy@DIR" userId="S::ketulle@dir.ca.gov::9b79b62c-a8b6-43f8-8fd3-e4cbea3f82c4" providerId="AD" clId="Web-{F5F5470E-A421-42F9-9503-D2F0CC041207}" dt="2022-09-22T23:24:22.273" v="582" actId="20577"/>
          <ac:spMkLst>
            <pc:docMk/>
            <pc:sldMk cId="0" sldId="285"/>
            <ac:spMk id="3" creationId="{00000000-0000-0000-0000-000000000000}"/>
          </ac:spMkLst>
        </pc:spChg>
      </pc:sldChg>
      <pc:sldChg chg="modSp">
        <pc:chgData name="Etulle, Kristy@DIR" userId="S::ketulle@dir.ca.gov::9b79b62c-a8b6-43f8-8fd3-e4cbea3f82c4" providerId="AD" clId="Web-{F5F5470E-A421-42F9-9503-D2F0CC041207}" dt="2022-09-22T23:03:03.458" v="62" actId="20577"/>
        <pc:sldMkLst>
          <pc:docMk/>
          <pc:sldMk cId="0" sldId="299"/>
        </pc:sldMkLst>
        <pc:spChg chg="mod">
          <ac:chgData name="Etulle, Kristy@DIR" userId="S::ketulle@dir.ca.gov::9b79b62c-a8b6-43f8-8fd3-e4cbea3f82c4" providerId="AD" clId="Web-{F5F5470E-A421-42F9-9503-D2F0CC041207}" dt="2022-09-22T23:03:03.458" v="62" actId="20577"/>
          <ac:spMkLst>
            <pc:docMk/>
            <pc:sldMk cId="0" sldId="299"/>
            <ac:spMk id="3" creationId="{00000000-0000-0000-0000-000000000000}"/>
          </ac:spMkLst>
        </pc:spChg>
      </pc:sldChg>
      <pc:sldChg chg="modSp">
        <pc:chgData name="Etulle, Kristy@DIR" userId="S::ketulle@dir.ca.gov::9b79b62c-a8b6-43f8-8fd3-e4cbea3f82c4" providerId="AD" clId="Web-{F5F5470E-A421-42F9-9503-D2F0CC041207}" dt="2022-09-22T23:28:50.980" v="669" actId="20577"/>
        <pc:sldMkLst>
          <pc:docMk/>
          <pc:sldMk cId="3708440316" sldId="375"/>
        </pc:sldMkLst>
        <pc:spChg chg="mod">
          <ac:chgData name="Etulle, Kristy@DIR" userId="S::ketulle@dir.ca.gov::9b79b62c-a8b6-43f8-8fd3-e4cbea3f82c4" providerId="AD" clId="Web-{F5F5470E-A421-42F9-9503-D2F0CC041207}" dt="2022-09-22T23:28:50.980" v="669" actId="20577"/>
          <ac:spMkLst>
            <pc:docMk/>
            <pc:sldMk cId="3708440316" sldId="375"/>
            <ac:spMk id="2" creationId="{59A8BD14-0364-33DB-4FCF-CEA616EEEDF5}"/>
          </ac:spMkLst>
        </pc:spChg>
      </pc:sldChg>
      <pc:sldChg chg="modSp">
        <pc:chgData name="Etulle, Kristy@DIR" userId="S::ketulle@dir.ca.gov::9b79b62c-a8b6-43f8-8fd3-e4cbea3f82c4" providerId="AD" clId="Web-{F5F5470E-A421-42F9-9503-D2F0CC041207}" dt="2022-09-22T23:00:04.580" v="14" actId="20577"/>
        <pc:sldMkLst>
          <pc:docMk/>
          <pc:sldMk cId="714791236" sldId="396"/>
        </pc:sldMkLst>
        <pc:spChg chg="mod">
          <ac:chgData name="Etulle, Kristy@DIR" userId="S::ketulle@dir.ca.gov::9b79b62c-a8b6-43f8-8fd3-e4cbea3f82c4" providerId="AD" clId="Web-{F5F5470E-A421-42F9-9503-D2F0CC041207}" dt="2022-09-22T23:00:04.580" v="14" actId="20577"/>
          <ac:spMkLst>
            <pc:docMk/>
            <pc:sldMk cId="714791236" sldId="396"/>
            <ac:spMk id="17" creationId="{324BA0F5-242C-F458-708D-89BA02B75234}"/>
          </ac:spMkLst>
        </pc:spChg>
      </pc:sldChg>
      <pc:sldChg chg="addSp modSp new ord">
        <pc:chgData name="Etulle, Kristy@DIR" userId="S::ketulle@dir.ca.gov::9b79b62c-a8b6-43f8-8fd3-e4cbea3f82c4" providerId="AD" clId="Web-{F5F5470E-A421-42F9-9503-D2F0CC041207}" dt="2022-09-22T23:23:06.116" v="546"/>
        <pc:sldMkLst>
          <pc:docMk/>
          <pc:sldMk cId="206974656" sldId="411"/>
        </pc:sldMkLst>
        <pc:spChg chg="mod">
          <ac:chgData name="Etulle, Kristy@DIR" userId="S::ketulle@dir.ca.gov::9b79b62c-a8b6-43f8-8fd3-e4cbea3f82c4" providerId="AD" clId="Web-{F5F5470E-A421-42F9-9503-D2F0CC041207}" dt="2022-09-22T23:11:43.965" v="85" actId="20577"/>
          <ac:spMkLst>
            <pc:docMk/>
            <pc:sldMk cId="206974656" sldId="411"/>
            <ac:spMk id="2" creationId="{4C30C351-F83B-2483-D69D-1563A50186B4}"/>
          </ac:spMkLst>
        </pc:spChg>
        <pc:spChg chg="mod">
          <ac:chgData name="Etulle, Kristy@DIR" userId="S::ketulle@dir.ca.gov::9b79b62c-a8b6-43f8-8fd3-e4cbea3f82c4" providerId="AD" clId="Web-{F5F5470E-A421-42F9-9503-D2F0CC041207}" dt="2022-09-22T23:22:46.194" v="545" actId="14100"/>
          <ac:spMkLst>
            <pc:docMk/>
            <pc:sldMk cId="206974656" sldId="411"/>
            <ac:spMk id="3" creationId="{992B57B7-3252-51F3-CB9C-83595AB8D383}"/>
          </ac:spMkLst>
        </pc:spChg>
        <pc:picChg chg="add mod">
          <ac:chgData name="Etulle, Kristy@DIR" userId="S::ketulle@dir.ca.gov::9b79b62c-a8b6-43f8-8fd3-e4cbea3f82c4" providerId="AD" clId="Web-{F5F5470E-A421-42F9-9503-D2F0CC041207}" dt="2022-09-22T23:22:42.928" v="544" actId="1076"/>
          <ac:picMkLst>
            <pc:docMk/>
            <pc:sldMk cId="206974656" sldId="411"/>
            <ac:picMk id="5" creationId="{6F5AD6C7-A97C-78EF-CF97-7F1B360638C3}"/>
          </ac:picMkLst>
        </pc:picChg>
      </pc:sldChg>
      <pc:sldChg chg="addSp delSp modSp new">
        <pc:chgData name="Etulle, Kristy@DIR" userId="S::ketulle@dir.ca.gov::9b79b62c-a8b6-43f8-8fd3-e4cbea3f82c4" providerId="AD" clId="Web-{F5F5470E-A421-42F9-9503-D2F0CC041207}" dt="2022-09-22T23:57:01.253" v="1435" actId="20577"/>
        <pc:sldMkLst>
          <pc:docMk/>
          <pc:sldMk cId="1845112455" sldId="414"/>
        </pc:sldMkLst>
        <pc:spChg chg="mod">
          <ac:chgData name="Etulle, Kristy@DIR" userId="S::ketulle@dir.ca.gov::9b79b62c-a8b6-43f8-8fd3-e4cbea3f82c4" providerId="AD" clId="Web-{F5F5470E-A421-42F9-9503-D2F0CC041207}" dt="2022-09-22T23:29:37.371" v="679" actId="20577"/>
          <ac:spMkLst>
            <pc:docMk/>
            <pc:sldMk cId="1845112455" sldId="414"/>
            <ac:spMk id="2" creationId="{6399E685-3D51-52CF-432E-7140C655AD51}"/>
          </ac:spMkLst>
        </pc:spChg>
        <pc:spChg chg="mod">
          <ac:chgData name="Etulle, Kristy@DIR" userId="S::ketulle@dir.ca.gov::9b79b62c-a8b6-43f8-8fd3-e4cbea3f82c4" providerId="AD" clId="Web-{F5F5470E-A421-42F9-9503-D2F0CC041207}" dt="2022-09-22T23:57:01.253" v="1435" actId="20577"/>
          <ac:spMkLst>
            <pc:docMk/>
            <pc:sldMk cId="1845112455" sldId="414"/>
            <ac:spMk id="3" creationId="{6691EB22-F287-F791-7DFA-AC74D7A0DC2A}"/>
          </ac:spMkLst>
        </pc:spChg>
        <pc:picChg chg="add del mod">
          <ac:chgData name="Etulle, Kristy@DIR" userId="S::ketulle@dir.ca.gov::9b79b62c-a8b6-43f8-8fd3-e4cbea3f82c4" providerId="AD" clId="Web-{F5F5470E-A421-42F9-9503-D2F0CC041207}" dt="2022-09-22T23:41:44.569" v="921"/>
          <ac:picMkLst>
            <pc:docMk/>
            <pc:sldMk cId="1845112455" sldId="414"/>
            <ac:picMk id="5" creationId="{69946882-8106-786D-2654-14450FF73918}"/>
          </ac:picMkLst>
        </pc:picChg>
        <pc:picChg chg="add mod">
          <ac:chgData name="Etulle, Kristy@DIR" userId="S::ketulle@dir.ca.gov::9b79b62c-a8b6-43f8-8fd3-e4cbea3f82c4" providerId="AD" clId="Web-{F5F5470E-A421-42F9-9503-D2F0CC041207}" dt="2022-09-22T23:42:00.179" v="928" actId="1076"/>
          <ac:picMkLst>
            <pc:docMk/>
            <pc:sldMk cId="1845112455" sldId="414"/>
            <ac:picMk id="6" creationId="{B2B91797-4B86-2071-0D17-AD8C7C87CC5C}"/>
          </ac:picMkLst>
        </pc:picChg>
      </pc:sldChg>
      <pc:sldChg chg="addSp delSp modSp new">
        <pc:chgData name="Etulle, Kristy@DIR" userId="S::ketulle@dir.ca.gov::9b79b62c-a8b6-43f8-8fd3-e4cbea3f82c4" providerId="AD" clId="Web-{F5F5470E-A421-42F9-9503-D2F0CC041207}" dt="2022-09-22T23:56:56.097" v="1433" actId="20577"/>
        <pc:sldMkLst>
          <pc:docMk/>
          <pc:sldMk cId="335841610" sldId="416"/>
        </pc:sldMkLst>
        <pc:spChg chg="mod">
          <ac:chgData name="Etulle, Kristy@DIR" userId="S::ketulle@dir.ca.gov::9b79b62c-a8b6-43f8-8fd3-e4cbea3f82c4" providerId="AD" clId="Web-{F5F5470E-A421-42F9-9503-D2F0CC041207}" dt="2022-09-22T23:40:51.771" v="920" actId="20577"/>
          <ac:spMkLst>
            <pc:docMk/>
            <pc:sldMk cId="335841610" sldId="416"/>
            <ac:spMk id="2" creationId="{12FA79D6-86D2-6C63-2BFB-F4CD0A01747F}"/>
          </ac:spMkLst>
        </pc:spChg>
        <pc:spChg chg="mod">
          <ac:chgData name="Etulle, Kristy@DIR" userId="S::ketulle@dir.ca.gov::9b79b62c-a8b6-43f8-8fd3-e4cbea3f82c4" providerId="AD" clId="Web-{F5F5470E-A421-42F9-9503-D2F0CC041207}" dt="2022-09-22T23:56:56.097" v="1433" actId="20577"/>
          <ac:spMkLst>
            <pc:docMk/>
            <pc:sldMk cId="335841610" sldId="416"/>
            <ac:spMk id="3" creationId="{92410A5A-743C-0878-B51C-96B0B13ABC2A}"/>
          </ac:spMkLst>
        </pc:spChg>
        <pc:picChg chg="add del mod">
          <ac:chgData name="Etulle, Kristy@DIR" userId="S::ketulle@dir.ca.gov::9b79b62c-a8b6-43f8-8fd3-e4cbea3f82c4" providerId="AD" clId="Web-{F5F5470E-A421-42F9-9503-D2F0CC041207}" dt="2022-09-22T23:49:21.372" v="968"/>
          <ac:picMkLst>
            <pc:docMk/>
            <pc:sldMk cId="335841610" sldId="416"/>
            <ac:picMk id="5" creationId="{D6BF4A38-C1F0-A63E-E101-981DF574F79C}"/>
          </ac:picMkLst>
        </pc:picChg>
        <pc:picChg chg="add mod">
          <ac:chgData name="Etulle, Kristy@DIR" userId="S::ketulle@dir.ca.gov::9b79b62c-a8b6-43f8-8fd3-e4cbea3f82c4" providerId="AD" clId="Web-{F5F5470E-A421-42F9-9503-D2F0CC041207}" dt="2022-09-22T23:56:12.596" v="1420" actId="1076"/>
          <ac:picMkLst>
            <pc:docMk/>
            <pc:sldMk cId="335841610" sldId="416"/>
            <ac:picMk id="6" creationId="{2EC961AB-E757-E021-4BCD-2CB60093BCA5}"/>
          </ac:picMkLst>
        </pc:picChg>
      </pc:sldChg>
    </pc:docChg>
  </pc:docChgLst>
  <pc:docChgLst>
    <pc:chgData name="Ortiz, Casandra@DIR" userId="S::cortiz@dir.ca.gov::66e0d0a1-4fa0-4b84-b162-ffb6472b82b3" providerId="AD" clId="Web-{B7C4E6F4-CAD3-15A8-FC42-B38F47E6BD15}"/>
    <pc:docChg chg="modSld">
      <pc:chgData name="Ortiz, Casandra@DIR" userId="S::cortiz@dir.ca.gov::66e0d0a1-4fa0-4b84-b162-ffb6472b82b3" providerId="AD" clId="Web-{B7C4E6F4-CAD3-15A8-FC42-B38F47E6BD15}" dt="2022-09-23T21:59:06.023" v="26"/>
      <pc:docMkLst>
        <pc:docMk/>
      </pc:docMkLst>
      <pc:sldChg chg="addSp delSp modSp">
        <pc:chgData name="Ortiz, Casandra@DIR" userId="S::cortiz@dir.ca.gov::66e0d0a1-4fa0-4b84-b162-ffb6472b82b3" providerId="AD" clId="Web-{B7C4E6F4-CAD3-15A8-FC42-B38F47E6BD15}" dt="2022-09-23T21:59:06.023" v="26"/>
        <pc:sldMkLst>
          <pc:docMk/>
          <pc:sldMk cId="0" sldId="278"/>
        </pc:sldMkLst>
        <pc:spChg chg="mod">
          <ac:chgData name="Ortiz, Casandra@DIR" userId="S::cortiz@dir.ca.gov::66e0d0a1-4fa0-4b84-b162-ffb6472b82b3" providerId="AD" clId="Web-{B7C4E6F4-CAD3-15A8-FC42-B38F47E6BD15}" dt="2022-09-23T21:57:51.366" v="5" actId="1076"/>
          <ac:spMkLst>
            <pc:docMk/>
            <pc:sldMk cId="0" sldId="278"/>
            <ac:spMk id="3" creationId="{00000000-0000-0000-0000-000000000000}"/>
          </ac:spMkLst>
        </pc:spChg>
        <pc:spChg chg="add del mod">
          <ac:chgData name="Ortiz, Casandra@DIR" userId="S::cortiz@dir.ca.gov::66e0d0a1-4fa0-4b84-b162-ffb6472b82b3" providerId="AD" clId="Web-{B7C4E6F4-CAD3-15A8-FC42-B38F47E6BD15}" dt="2022-09-23T21:57:54.491" v="19"/>
          <ac:spMkLst>
            <pc:docMk/>
            <pc:sldMk cId="0" sldId="278"/>
            <ac:spMk id="6" creationId="{D4351520-600E-653C-A74B-DF24785A2B45}"/>
          </ac:spMkLst>
        </pc:spChg>
        <pc:spChg chg="add del mod">
          <ac:chgData name="Ortiz, Casandra@DIR" userId="S::cortiz@dir.ca.gov::66e0d0a1-4fa0-4b84-b162-ffb6472b82b3" providerId="AD" clId="Web-{B7C4E6F4-CAD3-15A8-FC42-B38F47E6BD15}" dt="2022-09-23T21:59:06.023" v="26"/>
          <ac:spMkLst>
            <pc:docMk/>
            <pc:sldMk cId="0" sldId="278"/>
            <ac:spMk id="7" creationId="{3DA608E6-E15C-E55B-1079-2DEC0D68F794}"/>
          </ac:spMkLst>
        </pc:spChg>
        <pc:picChg chg="add mod">
          <ac:chgData name="Ortiz, Casandra@DIR" userId="S::cortiz@dir.ca.gov::66e0d0a1-4fa0-4b84-b162-ffb6472b82b3" providerId="AD" clId="Web-{B7C4E6F4-CAD3-15A8-FC42-B38F47E6BD15}" dt="2022-09-23T21:57:54.460" v="18" actId="14100"/>
          <ac:picMkLst>
            <pc:docMk/>
            <pc:sldMk cId="0" sldId="278"/>
            <ac:picMk id="5" creationId="{B2D62829-8B94-8632-C820-6DF511587E88}"/>
          </ac:picMkLst>
        </pc:picChg>
      </pc:sldChg>
    </pc:docChg>
  </pc:docChgLst>
  <pc:docChgLst>
    <pc:chgData name="Bean, Rebecca@DIR" userId="S::rbean@dir.ca.gov::127d5d30-ae9a-42ad-bb2c-58e8e8ac551a" providerId="AD" clId="Web-{7D16842C-3EF2-4906-9779-3CA22C978940}"/>
    <pc:docChg chg="addSld delSld modSld">
      <pc:chgData name="Bean, Rebecca@DIR" userId="S::rbean@dir.ca.gov::127d5d30-ae9a-42ad-bb2c-58e8e8ac551a" providerId="AD" clId="Web-{7D16842C-3EF2-4906-9779-3CA22C978940}" dt="2022-09-20T01:21:10.824" v="1393" actId="20577"/>
      <pc:docMkLst>
        <pc:docMk/>
      </pc:docMkLst>
      <pc:sldChg chg="addSp delSp modSp">
        <pc:chgData name="Bean, Rebecca@DIR" userId="S::rbean@dir.ca.gov::127d5d30-ae9a-42ad-bb2c-58e8e8ac551a" providerId="AD" clId="Web-{7D16842C-3EF2-4906-9779-3CA22C978940}" dt="2022-09-20T00:36:35.488" v="551" actId="14100"/>
        <pc:sldMkLst>
          <pc:docMk/>
          <pc:sldMk cId="0" sldId="303"/>
        </pc:sldMkLst>
        <pc:spChg chg="del mod">
          <ac:chgData name="Bean, Rebecca@DIR" userId="S::rbean@dir.ca.gov::127d5d30-ae9a-42ad-bb2c-58e8e8ac551a" providerId="AD" clId="Web-{7D16842C-3EF2-4906-9779-3CA22C978940}" dt="2022-09-19T23:55:30.280" v="44"/>
          <ac:spMkLst>
            <pc:docMk/>
            <pc:sldMk cId="0" sldId="303"/>
            <ac:spMk id="5" creationId="{BB6B5C5B-A52E-28C0-829B-40A65DEB3074}"/>
          </ac:spMkLst>
        </pc:spChg>
        <pc:spChg chg="add del mod">
          <ac:chgData name="Bean, Rebecca@DIR" userId="S::rbean@dir.ca.gov::127d5d30-ae9a-42ad-bb2c-58e8e8ac551a" providerId="AD" clId="Web-{7D16842C-3EF2-4906-9779-3CA22C978940}" dt="2022-09-19T23:55:43.686" v="47"/>
          <ac:spMkLst>
            <pc:docMk/>
            <pc:sldMk cId="0" sldId="303"/>
            <ac:spMk id="8" creationId="{036F579A-17CB-3DE6-F8E7-813DF5FC7F30}"/>
          </ac:spMkLst>
        </pc:spChg>
        <pc:spChg chg="mod">
          <ac:chgData name="Bean, Rebecca@DIR" userId="S::rbean@dir.ca.gov::127d5d30-ae9a-42ad-bb2c-58e8e8ac551a" providerId="AD" clId="Web-{7D16842C-3EF2-4906-9779-3CA22C978940}" dt="2022-09-20T00:30:34.560" v="361" actId="20577"/>
          <ac:spMkLst>
            <pc:docMk/>
            <pc:sldMk cId="0" sldId="303"/>
            <ac:spMk id="10" creationId="{40415692-59B6-C595-D075-FEFF02C58391}"/>
          </ac:spMkLst>
        </pc:spChg>
        <pc:spChg chg="add del mod">
          <ac:chgData name="Bean, Rebecca@DIR" userId="S::rbean@dir.ca.gov::127d5d30-ae9a-42ad-bb2c-58e8e8ac551a" providerId="AD" clId="Web-{7D16842C-3EF2-4906-9779-3CA22C978940}" dt="2022-09-19T23:55:45.217" v="48"/>
          <ac:spMkLst>
            <pc:docMk/>
            <pc:sldMk cId="0" sldId="303"/>
            <ac:spMk id="11" creationId="{5937ACF7-9A6E-3C26-4842-6BBE10F399AA}"/>
          </ac:spMkLst>
        </pc:spChg>
        <pc:spChg chg="add del mod">
          <ac:chgData name="Bean, Rebecca@DIR" userId="S::rbean@dir.ca.gov::127d5d30-ae9a-42ad-bb2c-58e8e8ac551a" providerId="AD" clId="Web-{7D16842C-3EF2-4906-9779-3CA22C978940}" dt="2022-09-19T23:55:29.217" v="43"/>
          <ac:spMkLst>
            <pc:docMk/>
            <pc:sldMk cId="0" sldId="303"/>
            <ac:spMk id="12" creationId="{448CF50E-3179-5064-185F-E52734D5E414}"/>
          </ac:spMkLst>
        </pc:spChg>
        <pc:spChg chg="add del mod">
          <ac:chgData name="Bean, Rebecca@DIR" userId="S::rbean@dir.ca.gov::127d5d30-ae9a-42ad-bb2c-58e8e8ac551a" providerId="AD" clId="Web-{7D16842C-3EF2-4906-9779-3CA22C978940}" dt="2022-09-19T23:55:27.920" v="42"/>
          <ac:spMkLst>
            <pc:docMk/>
            <pc:sldMk cId="0" sldId="303"/>
            <ac:spMk id="13" creationId="{9ED4E615-5CA6-7E4D-BDB3-26C45C1E27A3}"/>
          </ac:spMkLst>
        </pc:spChg>
        <pc:spChg chg="add mod">
          <ac:chgData name="Bean, Rebecca@DIR" userId="S::rbean@dir.ca.gov::127d5d30-ae9a-42ad-bb2c-58e8e8ac551a" providerId="AD" clId="Web-{7D16842C-3EF2-4906-9779-3CA22C978940}" dt="2022-09-20T00:36:35.488" v="551" actId="14100"/>
          <ac:spMkLst>
            <pc:docMk/>
            <pc:sldMk cId="0" sldId="303"/>
            <ac:spMk id="16" creationId="{A801D3DE-36C0-2D76-FFFC-53A955075389}"/>
          </ac:spMkLst>
        </pc:spChg>
        <pc:picChg chg="add del">
          <ac:chgData name="Bean, Rebecca@DIR" userId="S::rbean@dir.ca.gov::127d5d30-ae9a-42ad-bb2c-58e8e8ac551a" providerId="AD" clId="Web-{7D16842C-3EF2-4906-9779-3CA22C978940}" dt="2022-09-19T23:55:34.170" v="46"/>
          <ac:picMkLst>
            <pc:docMk/>
            <pc:sldMk cId="0" sldId="303"/>
            <ac:picMk id="3" creationId="{E3C307D6-045C-F35A-B33C-A2B375119D42}"/>
          </ac:picMkLst>
        </pc:picChg>
        <pc:cxnChg chg="add del mod">
          <ac:chgData name="Bean, Rebecca@DIR" userId="S::rbean@dir.ca.gov::127d5d30-ae9a-42ad-bb2c-58e8e8ac551a" providerId="AD" clId="Web-{7D16842C-3EF2-4906-9779-3CA22C978940}" dt="2022-09-19T23:49:10.571" v="11"/>
          <ac:cxnSpMkLst>
            <pc:docMk/>
            <pc:sldMk cId="0" sldId="303"/>
            <ac:cxnSpMk id="6" creationId="{FE8CCABB-9182-371B-8F95-E1867FE6637A}"/>
          </ac:cxnSpMkLst>
        </pc:cxnChg>
        <pc:cxnChg chg="add del mod">
          <ac:chgData name="Bean, Rebecca@DIR" userId="S::rbean@dir.ca.gov::127d5d30-ae9a-42ad-bb2c-58e8e8ac551a" providerId="AD" clId="Web-{7D16842C-3EF2-4906-9779-3CA22C978940}" dt="2022-09-19T23:52:30.574" v="27"/>
          <ac:cxnSpMkLst>
            <pc:docMk/>
            <pc:sldMk cId="0" sldId="303"/>
            <ac:cxnSpMk id="7" creationId="{53C7B027-5F7A-08D1-45EF-788D7C0DFE8A}"/>
          </ac:cxnSpMkLst>
        </pc:cxnChg>
        <pc:cxnChg chg="add del mod">
          <ac:chgData name="Bean, Rebecca@DIR" userId="S::rbean@dir.ca.gov::127d5d30-ae9a-42ad-bb2c-58e8e8ac551a" providerId="AD" clId="Web-{7D16842C-3EF2-4906-9779-3CA22C978940}" dt="2022-09-19T23:52:29.339" v="26"/>
          <ac:cxnSpMkLst>
            <pc:docMk/>
            <pc:sldMk cId="0" sldId="303"/>
            <ac:cxnSpMk id="9" creationId="{E8012E0A-E1F2-BF59-EDA1-42BC8CEA7477}"/>
          </ac:cxnSpMkLst>
        </pc:cxnChg>
        <pc:cxnChg chg="add del mod">
          <ac:chgData name="Bean, Rebecca@DIR" userId="S::rbean@dir.ca.gov::127d5d30-ae9a-42ad-bb2c-58e8e8ac551a" providerId="AD" clId="Web-{7D16842C-3EF2-4906-9779-3CA22C978940}" dt="2022-09-20T00:00:33.909" v="180"/>
          <ac:cxnSpMkLst>
            <pc:docMk/>
            <pc:sldMk cId="0" sldId="303"/>
            <ac:cxnSpMk id="14" creationId="{B521A619-2E3A-38AA-AD56-BB2AC8D49E07}"/>
          </ac:cxnSpMkLst>
        </pc:cxnChg>
        <pc:cxnChg chg="add del mod">
          <ac:chgData name="Bean, Rebecca@DIR" userId="S::rbean@dir.ca.gov::127d5d30-ae9a-42ad-bb2c-58e8e8ac551a" providerId="AD" clId="Web-{7D16842C-3EF2-4906-9779-3CA22C978940}" dt="2022-09-20T00:00:35.065" v="181"/>
          <ac:cxnSpMkLst>
            <pc:docMk/>
            <pc:sldMk cId="0" sldId="303"/>
            <ac:cxnSpMk id="15" creationId="{CB02A772-41CA-1BA2-3A96-43717B97EAFA}"/>
          </ac:cxnSpMkLst>
        </pc:cxnChg>
      </pc:sldChg>
      <pc:sldChg chg="addSp delSp modSp">
        <pc:chgData name="Bean, Rebecca@DIR" userId="S::rbean@dir.ca.gov::127d5d30-ae9a-42ad-bb2c-58e8e8ac551a" providerId="AD" clId="Web-{7D16842C-3EF2-4906-9779-3CA22C978940}" dt="2022-09-20T00:59:17.179" v="861" actId="20577"/>
        <pc:sldMkLst>
          <pc:docMk/>
          <pc:sldMk cId="0" sldId="304"/>
        </pc:sldMkLst>
        <pc:spChg chg="add mod">
          <ac:chgData name="Bean, Rebecca@DIR" userId="S::rbean@dir.ca.gov::127d5d30-ae9a-42ad-bb2c-58e8e8ac551a" providerId="AD" clId="Web-{7D16842C-3EF2-4906-9779-3CA22C978940}" dt="2022-09-20T00:53:52.534" v="790" actId="1076"/>
          <ac:spMkLst>
            <pc:docMk/>
            <pc:sldMk cId="0" sldId="304"/>
            <ac:spMk id="5" creationId="{4A029C3E-414E-1E4B-A9EA-B8F887121A71}"/>
          </ac:spMkLst>
        </pc:spChg>
        <pc:spChg chg="add mod">
          <ac:chgData name="Bean, Rebecca@DIR" userId="S::rbean@dir.ca.gov::127d5d30-ae9a-42ad-bb2c-58e8e8ac551a" providerId="AD" clId="Web-{7D16842C-3EF2-4906-9779-3CA22C978940}" dt="2022-09-20T00:54:04.003" v="791" actId="1076"/>
          <ac:spMkLst>
            <pc:docMk/>
            <pc:sldMk cId="0" sldId="304"/>
            <ac:spMk id="6" creationId="{2B87AF47-AB40-970A-4161-9E4B038E722A}"/>
          </ac:spMkLst>
        </pc:spChg>
        <pc:spChg chg="mod">
          <ac:chgData name="Bean, Rebecca@DIR" userId="S::rbean@dir.ca.gov::127d5d30-ae9a-42ad-bb2c-58e8e8ac551a" providerId="AD" clId="Web-{7D16842C-3EF2-4906-9779-3CA22C978940}" dt="2022-09-20T00:59:17.179" v="861" actId="20577"/>
          <ac:spMkLst>
            <pc:docMk/>
            <pc:sldMk cId="0" sldId="304"/>
            <ac:spMk id="12" creationId="{00B733C0-0416-30A2-B39A-2CDAF32CCA60}"/>
          </ac:spMkLst>
        </pc:spChg>
        <pc:picChg chg="add mod ord">
          <ac:chgData name="Bean, Rebecca@DIR" userId="S::rbean@dir.ca.gov::127d5d30-ae9a-42ad-bb2c-58e8e8ac551a" providerId="AD" clId="Web-{7D16842C-3EF2-4906-9779-3CA22C978940}" dt="2022-09-20T00:53:40.440" v="789" actId="14100"/>
          <ac:picMkLst>
            <pc:docMk/>
            <pc:sldMk cId="0" sldId="304"/>
            <ac:picMk id="2" creationId="{53301FD2-1EDE-4FD7-772C-7B3ABD8150DA}"/>
          </ac:picMkLst>
        </pc:picChg>
        <pc:picChg chg="add del mod">
          <ac:chgData name="Bean, Rebecca@DIR" userId="S::rbean@dir.ca.gov::127d5d30-ae9a-42ad-bb2c-58e8e8ac551a" providerId="AD" clId="Web-{7D16842C-3EF2-4906-9779-3CA22C978940}" dt="2022-09-20T00:03:29.990" v="192"/>
          <ac:picMkLst>
            <pc:docMk/>
            <pc:sldMk cId="0" sldId="304"/>
            <ac:picMk id="3" creationId="{CEC5CA11-92CB-4DD6-FBDA-64077E5CDAC5}"/>
          </ac:picMkLst>
        </pc:picChg>
        <pc:picChg chg="del">
          <ac:chgData name="Bean, Rebecca@DIR" userId="S::rbean@dir.ca.gov::127d5d30-ae9a-42ad-bb2c-58e8e8ac551a" providerId="AD" clId="Web-{7D16842C-3EF2-4906-9779-3CA22C978940}" dt="2022-09-20T00:01:39.113" v="182"/>
          <ac:picMkLst>
            <pc:docMk/>
            <pc:sldMk cId="0" sldId="304"/>
            <ac:picMk id="15" creationId="{23153F5A-7E9A-B918-3B4B-A73E36CB47C3}"/>
          </ac:picMkLst>
        </pc:picChg>
      </pc:sldChg>
      <pc:sldChg chg="addSp delSp modSp">
        <pc:chgData name="Bean, Rebecca@DIR" userId="S::rbean@dir.ca.gov::127d5d30-ae9a-42ad-bb2c-58e8e8ac551a" providerId="AD" clId="Web-{7D16842C-3EF2-4906-9779-3CA22C978940}" dt="2022-09-20T00:23:49.133" v="344" actId="20577"/>
        <pc:sldMkLst>
          <pc:docMk/>
          <pc:sldMk cId="0" sldId="305"/>
        </pc:sldMkLst>
        <pc:spChg chg="add mod">
          <ac:chgData name="Bean, Rebecca@DIR" userId="S::rbean@dir.ca.gov::127d5d30-ae9a-42ad-bb2c-58e8e8ac551a" providerId="AD" clId="Web-{7D16842C-3EF2-4906-9779-3CA22C978940}" dt="2022-09-20T00:08:53.338" v="256" actId="14100"/>
          <ac:spMkLst>
            <pc:docMk/>
            <pc:sldMk cId="0" sldId="305"/>
            <ac:spMk id="5" creationId="{B257D9FC-D4A2-082D-D1FE-683511B40018}"/>
          </ac:spMkLst>
        </pc:spChg>
        <pc:spChg chg="mod">
          <ac:chgData name="Bean, Rebecca@DIR" userId="S::rbean@dir.ca.gov::127d5d30-ae9a-42ad-bb2c-58e8e8ac551a" providerId="AD" clId="Web-{7D16842C-3EF2-4906-9779-3CA22C978940}" dt="2022-09-20T00:23:49.133" v="344" actId="20577"/>
          <ac:spMkLst>
            <pc:docMk/>
            <pc:sldMk cId="0" sldId="305"/>
            <ac:spMk id="10" creationId="{2B87EF84-53B7-D284-7906-3C8641D3E90F}"/>
          </ac:spMkLst>
        </pc:spChg>
        <pc:picChg chg="add del mod ord">
          <ac:chgData name="Bean, Rebecca@DIR" userId="S::rbean@dir.ca.gov::127d5d30-ae9a-42ad-bb2c-58e8e8ac551a" providerId="AD" clId="Web-{7D16842C-3EF2-4906-9779-3CA22C978940}" dt="2022-09-20T00:11:24.809" v="265"/>
          <ac:picMkLst>
            <pc:docMk/>
            <pc:sldMk cId="0" sldId="305"/>
            <ac:picMk id="2" creationId="{98A4CDDF-25C0-D53F-1D30-FE77E2C108DB}"/>
          </ac:picMkLst>
        </pc:picChg>
      </pc:sldChg>
      <pc:sldChg chg="addSp delSp modSp">
        <pc:chgData name="Bean, Rebecca@DIR" userId="S::rbean@dir.ca.gov::127d5d30-ae9a-42ad-bb2c-58e8e8ac551a" providerId="AD" clId="Web-{7D16842C-3EF2-4906-9779-3CA22C978940}" dt="2022-09-20T00:57:39.631" v="807" actId="20577"/>
        <pc:sldMkLst>
          <pc:docMk/>
          <pc:sldMk cId="0" sldId="306"/>
        </pc:sldMkLst>
        <pc:spChg chg="mod">
          <ac:chgData name="Bean, Rebecca@DIR" userId="S::rbean@dir.ca.gov::127d5d30-ae9a-42ad-bb2c-58e8e8ac551a" providerId="AD" clId="Web-{7D16842C-3EF2-4906-9779-3CA22C978940}" dt="2022-09-20T00:57:39.631" v="807" actId="20577"/>
          <ac:spMkLst>
            <pc:docMk/>
            <pc:sldMk cId="0" sldId="306"/>
            <ac:spMk id="7" creationId="{D374ACA1-C366-A16D-D891-53E04D6278E6}"/>
          </ac:spMkLst>
        </pc:spChg>
        <pc:picChg chg="add del mod ord">
          <ac:chgData name="Bean, Rebecca@DIR" userId="S::rbean@dir.ca.gov::127d5d30-ae9a-42ad-bb2c-58e8e8ac551a" providerId="AD" clId="Web-{7D16842C-3EF2-4906-9779-3CA22C978940}" dt="2022-09-20T00:37:23.113" v="552"/>
          <ac:picMkLst>
            <pc:docMk/>
            <pc:sldMk cId="0" sldId="306"/>
            <ac:picMk id="2" creationId="{E1D6229D-78B5-80C2-B675-82B83CFE6857}"/>
          </ac:picMkLst>
        </pc:picChg>
        <pc:picChg chg="add mod ord">
          <ac:chgData name="Bean, Rebecca@DIR" userId="S::rbean@dir.ca.gov::127d5d30-ae9a-42ad-bb2c-58e8e8ac551a" providerId="AD" clId="Web-{7D16842C-3EF2-4906-9779-3CA22C978940}" dt="2022-09-20T00:38:12.801" v="557" actId="14100"/>
          <ac:picMkLst>
            <pc:docMk/>
            <pc:sldMk cId="0" sldId="306"/>
            <ac:picMk id="5" creationId="{B3C09D81-9DF7-F59E-9B64-18944DE660C1}"/>
          </ac:picMkLst>
        </pc:picChg>
      </pc:sldChg>
      <pc:sldChg chg="del">
        <pc:chgData name="Bean, Rebecca@DIR" userId="S::rbean@dir.ca.gov::127d5d30-ae9a-42ad-bb2c-58e8e8ac551a" providerId="AD" clId="Web-{7D16842C-3EF2-4906-9779-3CA22C978940}" dt="2022-09-20T00:52:55.049" v="785"/>
        <pc:sldMkLst>
          <pc:docMk/>
          <pc:sldMk cId="0" sldId="307"/>
        </pc:sldMkLst>
      </pc:sldChg>
      <pc:sldChg chg="del">
        <pc:chgData name="Bean, Rebecca@DIR" userId="S::rbean@dir.ca.gov::127d5d30-ae9a-42ad-bb2c-58e8e8ac551a" providerId="AD" clId="Web-{7D16842C-3EF2-4906-9779-3CA22C978940}" dt="2022-09-20T00:53:05.268" v="786"/>
        <pc:sldMkLst>
          <pc:docMk/>
          <pc:sldMk cId="0" sldId="308"/>
        </pc:sldMkLst>
      </pc:sldChg>
      <pc:sldChg chg="del">
        <pc:chgData name="Bean, Rebecca@DIR" userId="S::rbean@dir.ca.gov::127d5d30-ae9a-42ad-bb2c-58e8e8ac551a" providerId="AD" clId="Web-{7D16842C-3EF2-4906-9779-3CA22C978940}" dt="2022-09-20T00:53:10.111" v="787"/>
        <pc:sldMkLst>
          <pc:docMk/>
          <pc:sldMk cId="0" sldId="309"/>
        </pc:sldMkLst>
      </pc:sldChg>
      <pc:sldChg chg="del">
        <pc:chgData name="Bean, Rebecca@DIR" userId="S::rbean@dir.ca.gov::127d5d30-ae9a-42ad-bb2c-58e8e8ac551a" providerId="AD" clId="Web-{7D16842C-3EF2-4906-9779-3CA22C978940}" dt="2022-09-20T00:53:12.346" v="788"/>
        <pc:sldMkLst>
          <pc:docMk/>
          <pc:sldMk cId="0" sldId="310"/>
        </pc:sldMkLst>
      </pc:sldChg>
      <pc:sldChg chg="addSp delSp modSp">
        <pc:chgData name="Bean, Rebecca@DIR" userId="S::rbean@dir.ca.gov::127d5d30-ae9a-42ad-bb2c-58e8e8ac551a" providerId="AD" clId="Web-{7D16842C-3EF2-4906-9779-3CA22C978940}" dt="2022-09-20T01:19:47.261" v="1347" actId="20577"/>
        <pc:sldMkLst>
          <pc:docMk/>
          <pc:sldMk cId="0" sldId="311"/>
        </pc:sldMkLst>
        <pc:spChg chg="del">
          <ac:chgData name="Bean, Rebecca@DIR" userId="S::rbean@dir.ca.gov::127d5d30-ae9a-42ad-bb2c-58e8e8ac551a" providerId="AD" clId="Web-{7D16842C-3EF2-4906-9779-3CA22C978940}" dt="2022-09-20T00:55:34.739" v="797"/>
          <ac:spMkLst>
            <pc:docMk/>
            <pc:sldMk cId="0" sldId="311"/>
            <ac:spMk id="2" creationId="{00000000-0000-0000-0000-000000000000}"/>
          </ac:spMkLst>
        </pc:spChg>
        <pc:spChg chg="del">
          <ac:chgData name="Bean, Rebecca@DIR" userId="S::rbean@dir.ca.gov::127d5d30-ae9a-42ad-bb2c-58e8e8ac551a" providerId="AD" clId="Web-{7D16842C-3EF2-4906-9779-3CA22C978940}" dt="2022-09-20T00:55:38.207" v="798"/>
          <ac:spMkLst>
            <pc:docMk/>
            <pc:sldMk cId="0" sldId="311"/>
            <ac:spMk id="3" creationId="{00000000-0000-0000-0000-000000000000}"/>
          </ac:spMkLst>
        </pc:spChg>
        <pc:spChg chg="add del mod">
          <ac:chgData name="Bean, Rebecca@DIR" userId="S::rbean@dir.ca.gov::127d5d30-ae9a-42ad-bb2c-58e8e8ac551a" providerId="AD" clId="Web-{7D16842C-3EF2-4906-9779-3CA22C978940}" dt="2022-09-20T00:55:51.926" v="801"/>
          <ac:spMkLst>
            <pc:docMk/>
            <pc:sldMk cId="0" sldId="311"/>
            <ac:spMk id="6" creationId="{01A050FF-BAEC-822B-9FBC-E98675C7071A}"/>
          </ac:spMkLst>
        </pc:spChg>
        <pc:spChg chg="add mod">
          <ac:chgData name="Bean, Rebecca@DIR" userId="S::rbean@dir.ca.gov::127d5d30-ae9a-42ad-bb2c-58e8e8ac551a" providerId="AD" clId="Web-{7D16842C-3EF2-4906-9779-3CA22C978940}" dt="2022-09-20T00:55:55.864" v="802" actId="20577"/>
          <ac:spMkLst>
            <pc:docMk/>
            <pc:sldMk cId="0" sldId="311"/>
            <ac:spMk id="8" creationId="{49B32FFD-8E92-8207-C088-5895406EC52E}"/>
          </ac:spMkLst>
        </pc:spChg>
        <pc:spChg chg="add mod">
          <ac:chgData name="Bean, Rebecca@DIR" userId="S::rbean@dir.ca.gov::127d5d30-ae9a-42ad-bb2c-58e8e8ac551a" providerId="AD" clId="Web-{7D16842C-3EF2-4906-9779-3CA22C978940}" dt="2022-09-20T01:19:47.261" v="1347" actId="20577"/>
          <ac:spMkLst>
            <pc:docMk/>
            <pc:sldMk cId="0" sldId="311"/>
            <ac:spMk id="10" creationId="{409305CF-E52A-F8C5-D636-40427B1D2644}"/>
          </ac:spMkLst>
        </pc:spChg>
        <pc:picChg chg="add mod ord">
          <ac:chgData name="Bean, Rebecca@DIR" userId="S::rbean@dir.ca.gov::127d5d30-ae9a-42ad-bb2c-58e8e8ac551a" providerId="AD" clId="Web-{7D16842C-3EF2-4906-9779-3CA22C978940}" dt="2022-09-20T01:03:51.496" v="869"/>
          <ac:picMkLst>
            <pc:docMk/>
            <pc:sldMk cId="0" sldId="311"/>
            <ac:picMk id="11" creationId="{8C837EE7-0CA6-51CE-B0F2-DDB0159AE48F}"/>
          </ac:picMkLst>
        </pc:picChg>
      </pc:sldChg>
      <pc:sldChg chg="addSp delSp modSp">
        <pc:chgData name="Bean, Rebecca@DIR" userId="S::rbean@dir.ca.gov::127d5d30-ae9a-42ad-bb2c-58e8e8ac551a" providerId="AD" clId="Web-{7D16842C-3EF2-4906-9779-3CA22C978940}" dt="2022-09-20T01:03:14.792" v="864"/>
        <pc:sldMkLst>
          <pc:docMk/>
          <pc:sldMk cId="0" sldId="313"/>
        </pc:sldMkLst>
        <pc:picChg chg="add del mod">
          <ac:chgData name="Bean, Rebecca@DIR" userId="S::rbean@dir.ca.gov::127d5d30-ae9a-42ad-bb2c-58e8e8ac551a" providerId="AD" clId="Web-{7D16842C-3EF2-4906-9779-3CA22C978940}" dt="2022-09-20T01:03:14.792" v="864"/>
          <ac:picMkLst>
            <pc:docMk/>
            <pc:sldMk cId="0" sldId="313"/>
            <ac:picMk id="5" creationId="{03B2BF62-31C3-4FE2-C237-6CD2EC08C188}"/>
          </ac:picMkLst>
        </pc:picChg>
      </pc:sldChg>
      <pc:sldChg chg="modSp add replId">
        <pc:chgData name="Bean, Rebecca@DIR" userId="S::rbean@dir.ca.gov::127d5d30-ae9a-42ad-bb2c-58e8e8ac551a" providerId="AD" clId="Web-{7D16842C-3EF2-4906-9779-3CA22C978940}" dt="2022-09-20T01:21:10.824" v="1393" actId="20577"/>
        <pc:sldMkLst>
          <pc:docMk/>
          <pc:sldMk cId="3511722612" sldId="373"/>
        </pc:sldMkLst>
        <pc:spChg chg="mod">
          <ac:chgData name="Bean, Rebecca@DIR" userId="S::rbean@dir.ca.gov::127d5d30-ae9a-42ad-bb2c-58e8e8ac551a" providerId="AD" clId="Web-{7D16842C-3EF2-4906-9779-3CA22C978940}" dt="2022-09-20T01:21:10.824" v="1393" actId="20577"/>
          <ac:spMkLst>
            <pc:docMk/>
            <pc:sldMk cId="3511722612" sldId="373"/>
            <ac:spMk id="10" creationId="{409305CF-E52A-F8C5-D636-40427B1D2644}"/>
          </ac:spMkLst>
        </pc:spChg>
      </pc:sldChg>
    </pc:docChg>
  </pc:docChgLst>
  <pc:docChgLst>
    <pc:chgData name="Etulle, Kristy@DIR" userId="S::ketulle@dir.ca.gov::9b79b62c-a8b6-43f8-8fd3-e4cbea3f82c4" providerId="AD" clId="Web-{45597855-BD8A-3C61-EFF6-37692E54BA77}"/>
    <pc:docChg chg="addSld modSld">
      <pc:chgData name="Etulle, Kristy@DIR" userId="S::ketulle@dir.ca.gov::9b79b62c-a8b6-43f8-8fd3-e4cbea3f82c4" providerId="AD" clId="Web-{45597855-BD8A-3C61-EFF6-37692E54BA77}" dt="2022-09-20T15:40:06.515" v="820"/>
      <pc:docMkLst>
        <pc:docMk/>
      </pc:docMkLst>
      <pc:sldChg chg="addSp delSp">
        <pc:chgData name="Etulle, Kristy@DIR" userId="S::ketulle@dir.ca.gov::9b79b62c-a8b6-43f8-8fd3-e4cbea3f82c4" providerId="AD" clId="Web-{45597855-BD8A-3C61-EFF6-37692E54BA77}" dt="2022-09-20T15:40:02.171" v="818"/>
        <pc:sldMkLst>
          <pc:docMk/>
          <pc:sldMk cId="0" sldId="256"/>
        </pc:sldMkLst>
        <pc:inkChg chg="add del">
          <ac:chgData name="Etulle, Kristy@DIR" userId="S::ketulle@dir.ca.gov::9b79b62c-a8b6-43f8-8fd3-e4cbea3f82c4" providerId="AD" clId="Web-{45597855-BD8A-3C61-EFF6-37692E54BA77}" dt="2022-09-20T15:39:49.281" v="812"/>
          <ac:inkMkLst>
            <pc:docMk/>
            <pc:sldMk cId="0" sldId="256"/>
            <ac:inkMk id="7" creationId="{ECD97BCC-8C44-91A8-42D0-AACDC7248FE1}"/>
          </ac:inkMkLst>
        </pc:inkChg>
        <pc:inkChg chg="add del">
          <ac:chgData name="Etulle, Kristy@DIR" userId="S::ketulle@dir.ca.gov::9b79b62c-a8b6-43f8-8fd3-e4cbea3f82c4" providerId="AD" clId="Web-{45597855-BD8A-3C61-EFF6-37692E54BA77}" dt="2022-09-20T15:39:48.203" v="811"/>
          <ac:inkMkLst>
            <pc:docMk/>
            <pc:sldMk cId="0" sldId="256"/>
            <ac:inkMk id="8" creationId="{A6004684-16C2-04C1-D691-2E97DF1DA5C0}"/>
          </ac:inkMkLst>
        </pc:inkChg>
        <pc:inkChg chg="add del">
          <ac:chgData name="Etulle, Kristy@DIR" userId="S::ketulle@dir.ca.gov::9b79b62c-a8b6-43f8-8fd3-e4cbea3f82c4" providerId="AD" clId="Web-{45597855-BD8A-3C61-EFF6-37692E54BA77}" dt="2022-09-20T15:39:47.515" v="810"/>
          <ac:inkMkLst>
            <pc:docMk/>
            <pc:sldMk cId="0" sldId="256"/>
            <ac:inkMk id="9" creationId="{0B80EF13-1F42-1EC5-3396-28BB21E45CFB}"/>
          </ac:inkMkLst>
        </pc:inkChg>
        <pc:inkChg chg="add del">
          <ac:chgData name="Etulle, Kristy@DIR" userId="S::ketulle@dir.ca.gov::9b79b62c-a8b6-43f8-8fd3-e4cbea3f82c4" providerId="AD" clId="Web-{45597855-BD8A-3C61-EFF6-37692E54BA77}" dt="2022-09-20T15:39:52.515" v="814"/>
          <ac:inkMkLst>
            <pc:docMk/>
            <pc:sldMk cId="0" sldId="256"/>
            <ac:inkMk id="10" creationId="{10F15051-C656-185D-F9A8-B9BE01F36911}"/>
          </ac:inkMkLst>
        </pc:inkChg>
        <pc:inkChg chg="add del">
          <ac:chgData name="Etulle, Kristy@DIR" userId="S::ketulle@dir.ca.gov::9b79b62c-a8b6-43f8-8fd3-e4cbea3f82c4" providerId="AD" clId="Web-{45597855-BD8A-3C61-EFF6-37692E54BA77}" dt="2022-09-20T15:39:58.296" v="816"/>
          <ac:inkMkLst>
            <pc:docMk/>
            <pc:sldMk cId="0" sldId="256"/>
            <ac:inkMk id="11" creationId="{50C14C6E-ACDD-0CAA-9717-0D5EB8F83F04}"/>
          </ac:inkMkLst>
        </pc:inkChg>
        <pc:inkChg chg="add del">
          <ac:chgData name="Etulle, Kristy@DIR" userId="S::ketulle@dir.ca.gov::9b79b62c-a8b6-43f8-8fd3-e4cbea3f82c4" providerId="AD" clId="Web-{45597855-BD8A-3C61-EFF6-37692E54BA77}" dt="2022-09-20T15:40:02.171" v="818"/>
          <ac:inkMkLst>
            <pc:docMk/>
            <pc:sldMk cId="0" sldId="256"/>
            <ac:inkMk id="12" creationId="{9C6C2D42-8B8A-3CA0-85FF-10B54EAFF7B0}"/>
          </ac:inkMkLst>
        </pc:inkChg>
      </pc:sldChg>
      <pc:sldChg chg="addSp delSp">
        <pc:chgData name="Etulle, Kristy@DIR" userId="S::ketulle@dir.ca.gov::9b79b62c-a8b6-43f8-8fd3-e4cbea3f82c4" providerId="AD" clId="Web-{45597855-BD8A-3C61-EFF6-37692E54BA77}" dt="2022-09-20T15:40:06.515" v="820"/>
        <pc:sldMkLst>
          <pc:docMk/>
          <pc:sldMk cId="0" sldId="257"/>
        </pc:sldMkLst>
        <pc:inkChg chg="add del">
          <ac:chgData name="Etulle, Kristy@DIR" userId="S::ketulle@dir.ca.gov::9b79b62c-a8b6-43f8-8fd3-e4cbea3f82c4" providerId="AD" clId="Web-{45597855-BD8A-3C61-EFF6-37692E54BA77}" dt="2022-09-20T15:40:06.515" v="820"/>
          <ac:inkMkLst>
            <pc:docMk/>
            <pc:sldMk cId="0" sldId="257"/>
            <ac:inkMk id="5" creationId="{2E9A3393-8CE4-118F-FD51-A34826975136}"/>
          </ac:inkMkLst>
        </pc:inkChg>
      </pc:sldChg>
      <pc:sldChg chg="modSp">
        <pc:chgData name="Etulle, Kristy@DIR" userId="S::ketulle@dir.ca.gov::9b79b62c-a8b6-43f8-8fd3-e4cbea3f82c4" providerId="AD" clId="Web-{45597855-BD8A-3C61-EFF6-37692E54BA77}" dt="2022-09-20T15:21:16.827" v="287" actId="20577"/>
        <pc:sldMkLst>
          <pc:docMk/>
          <pc:sldMk cId="0" sldId="262"/>
        </pc:sldMkLst>
        <pc:spChg chg="mod">
          <ac:chgData name="Etulle, Kristy@DIR" userId="S::ketulle@dir.ca.gov::9b79b62c-a8b6-43f8-8fd3-e4cbea3f82c4" providerId="AD" clId="Web-{45597855-BD8A-3C61-EFF6-37692E54BA77}" dt="2022-09-20T15:21:16.827" v="287" actId="20577"/>
          <ac:spMkLst>
            <pc:docMk/>
            <pc:sldMk cId="0" sldId="262"/>
            <ac:spMk id="3" creationId="{00000000-0000-0000-0000-000000000000}"/>
          </ac:spMkLst>
        </pc:spChg>
      </pc:sldChg>
      <pc:sldChg chg="modSp">
        <pc:chgData name="Etulle, Kristy@DIR" userId="S::ketulle@dir.ca.gov::9b79b62c-a8b6-43f8-8fd3-e4cbea3f82c4" providerId="AD" clId="Web-{45597855-BD8A-3C61-EFF6-37692E54BA77}" dt="2022-09-20T15:25:19.503" v="330" actId="20577"/>
        <pc:sldMkLst>
          <pc:docMk/>
          <pc:sldMk cId="0" sldId="263"/>
        </pc:sldMkLst>
        <pc:spChg chg="mod">
          <ac:chgData name="Etulle, Kristy@DIR" userId="S::ketulle@dir.ca.gov::9b79b62c-a8b6-43f8-8fd3-e4cbea3f82c4" providerId="AD" clId="Web-{45597855-BD8A-3C61-EFF6-37692E54BA77}" dt="2022-09-20T15:25:19.503" v="330" actId="20577"/>
          <ac:spMkLst>
            <pc:docMk/>
            <pc:sldMk cId="0" sldId="263"/>
            <ac:spMk id="3" creationId="{00000000-0000-0000-0000-000000000000}"/>
          </ac:spMkLst>
        </pc:spChg>
      </pc:sldChg>
      <pc:sldChg chg="modSp">
        <pc:chgData name="Etulle, Kristy@DIR" userId="S::ketulle@dir.ca.gov::9b79b62c-a8b6-43f8-8fd3-e4cbea3f82c4" providerId="AD" clId="Web-{45597855-BD8A-3C61-EFF6-37692E54BA77}" dt="2022-09-20T15:31:32.180" v="590" actId="20577"/>
        <pc:sldMkLst>
          <pc:docMk/>
          <pc:sldMk cId="0" sldId="286"/>
        </pc:sldMkLst>
        <pc:spChg chg="mod">
          <ac:chgData name="Etulle, Kristy@DIR" userId="S::ketulle@dir.ca.gov::9b79b62c-a8b6-43f8-8fd3-e4cbea3f82c4" providerId="AD" clId="Web-{45597855-BD8A-3C61-EFF6-37692E54BA77}" dt="2022-09-20T15:31:32.180" v="590" actId="20577"/>
          <ac:spMkLst>
            <pc:docMk/>
            <pc:sldMk cId="0" sldId="286"/>
            <ac:spMk id="3" creationId="{00000000-0000-0000-0000-000000000000}"/>
          </ac:spMkLst>
        </pc:spChg>
      </pc:sldChg>
      <pc:sldChg chg="modSp">
        <pc:chgData name="Etulle, Kristy@DIR" userId="S::ketulle@dir.ca.gov::9b79b62c-a8b6-43f8-8fd3-e4cbea3f82c4" providerId="AD" clId="Web-{45597855-BD8A-3C61-EFF6-37692E54BA77}" dt="2022-09-20T15:35:26.808" v="806" actId="20577"/>
        <pc:sldMkLst>
          <pc:docMk/>
          <pc:sldMk cId="0" sldId="300"/>
        </pc:sldMkLst>
        <pc:spChg chg="mod">
          <ac:chgData name="Etulle, Kristy@DIR" userId="S::ketulle@dir.ca.gov::9b79b62c-a8b6-43f8-8fd3-e4cbea3f82c4" providerId="AD" clId="Web-{45597855-BD8A-3C61-EFF6-37692E54BA77}" dt="2022-09-20T15:35:26.808" v="806" actId="20577"/>
          <ac:spMkLst>
            <pc:docMk/>
            <pc:sldMk cId="0" sldId="300"/>
            <ac:spMk id="3" creationId="{00000000-0000-0000-0000-000000000000}"/>
          </ac:spMkLst>
        </pc:spChg>
      </pc:sldChg>
      <pc:sldChg chg="modSp new">
        <pc:chgData name="Etulle, Kristy@DIR" userId="S::ketulle@dir.ca.gov::9b79b62c-a8b6-43f8-8fd3-e4cbea3f82c4" providerId="AD" clId="Web-{45597855-BD8A-3C61-EFF6-37692E54BA77}" dt="2022-09-20T15:28:50.146" v="515" actId="20577"/>
        <pc:sldMkLst>
          <pc:docMk/>
          <pc:sldMk cId="3708440316" sldId="375"/>
        </pc:sldMkLst>
        <pc:spChg chg="mod">
          <ac:chgData name="Etulle, Kristy@DIR" userId="S::ketulle@dir.ca.gov::9b79b62c-a8b6-43f8-8fd3-e4cbea3f82c4" providerId="AD" clId="Web-{45597855-BD8A-3C61-EFF6-37692E54BA77}" dt="2022-09-20T15:28:41.896" v="512" actId="20577"/>
          <ac:spMkLst>
            <pc:docMk/>
            <pc:sldMk cId="3708440316" sldId="375"/>
            <ac:spMk id="2" creationId="{59A8BD14-0364-33DB-4FCF-CEA616EEEDF5}"/>
          </ac:spMkLst>
        </pc:spChg>
        <pc:spChg chg="mod">
          <ac:chgData name="Etulle, Kristy@DIR" userId="S::ketulle@dir.ca.gov::9b79b62c-a8b6-43f8-8fd3-e4cbea3f82c4" providerId="AD" clId="Web-{45597855-BD8A-3C61-EFF6-37692E54BA77}" dt="2022-09-20T15:28:50.146" v="515" actId="20577"/>
          <ac:spMkLst>
            <pc:docMk/>
            <pc:sldMk cId="3708440316" sldId="375"/>
            <ac:spMk id="3" creationId="{9C8E3C69-34EB-994F-EB02-ED84504AC1D9}"/>
          </ac:spMkLst>
        </pc:spChg>
      </pc:sldChg>
    </pc:docChg>
  </pc:docChgLst>
  <pc:docChgLst>
    <pc:chgData name="Bean, Rebecca@DIR" userId="S::rbean@dir.ca.gov::127d5d30-ae9a-42ad-bb2c-58e8e8ac551a" providerId="AD" clId="Web-{4E3DEB7E-D111-0F86-0AE1-3A89736168A1}"/>
    <pc:docChg chg="addSld delSld modSld sldOrd">
      <pc:chgData name="Bean, Rebecca@DIR" userId="S::rbean@dir.ca.gov::127d5d30-ae9a-42ad-bb2c-58e8e8ac551a" providerId="AD" clId="Web-{4E3DEB7E-D111-0F86-0AE1-3A89736168A1}" dt="2022-09-22T23:20:34.854" v="2538"/>
      <pc:docMkLst>
        <pc:docMk/>
      </pc:docMkLst>
      <pc:sldChg chg="delSp modSp">
        <pc:chgData name="Bean, Rebecca@DIR" userId="S::rbean@dir.ca.gov::127d5d30-ae9a-42ad-bb2c-58e8e8ac551a" providerId="AD" clId="Web-{4E3DEB7E-D111-0F86-0AE1-3A89736168A1}" dt="2022-09-22T20:59:15.120" v="840" actId="20577"/>
        <pc:sldMkLst>
          <pc:docMk/>
          <pc:sldMk cId="0" sldId="256"/>
        </pc:sldMkLst>
        <pc:spChg chg="mod">
          <ac:chgData name="Bean, Rebecca@DIR" userId="S::rbean@dir.ca.gov::127d5d30-ae9a-42ad-bb2c-58e8e8ac551a" providerId="AD" clId="Web-{4E3DEB7E-D111-0F86-0AE1-3A89736168A1}" dt="2022-09-22T20:59:15.120" v="840" actId="20577"/>
          <ac:spMkLst>
            <pc:docMk/>
            <pc:sldMk cId="0" sldId="256"/>
            <ac:spMk id="7" creationId="{9CE92552-DA88-9361-AE2D-5998C5D2698B}"/>
          </ac:spMkLst>
        </pc:spChg>
        <pc:spChg chg="mod">
          <ac:chgData name="Bean, Rebecca@DIR" userId="S::rbean@dir.ca.gov::127d5d30-ae9a-42ad-bb2c-58e8e8ac551a" providerId="AD" clId="Web-{4E3DEB7E-D111-0F86-0AE1-3A89736168A1}" dt="2022-09-22T19:44:37.402" v="108" actId="20577"/>
          <ac:spMkLst>
            <pc:docMk/>
            <pc:sldMk cId="0" sldId="256"/>
            <ac:spMk id="8" creationId="{1E0D8B36-518F-E1AA-620E-45D47DE49B1C}"/>
          </ac:spMkLst>
        </pc:spChg>
        <pc:spChg chg="del">
          <ac:chgData name="Bean, Rebecca@DIR" userId="S::rbean@dir.ca.gov::127d5d30-ae9a-42ad-bb2c-58e8e8ac551a" providerId="AD" clId="Web-{4E3DEB7E-D111-0F86-0AE1-3A89736168A1}" dt="2022-09-22T19:40:54.493" v="40"/>
          <ac:spMkLst>
            <pc:docMk/>
            <pc:sldMk cId="0" sldId="256"/>
            <ac:spMk id="12" creationId="{2C46933A-EC10-8E7A-D3D2-7A4F29647FB5}"/>
          </ac:spMkLst>
        </pc:spChg>
      </pc:sldChg>
      <pc:sldChg chg="addSp delSp modSp">
        <pc:chgData name="Bean, Rebecca@DIR" userId="S::rbean@dir.ca.gov::127d5d30-ae9a-42ad-bb2c-58e8e8ac551a" providerId="AD" clId="Web-{4E3DEB7E-D111-0F86-0AE1-3A89736168A1}" dt="2022-09-22T20:00:12.946" v="276"/>
        <pc:sldMkLst>
          <pc:docMk/>
          <pc:sldMk cId="0" sldId="257"/>
        </pc:sldMkLst>
        <pc:spChg chg="del">
          <ac:chgData name="Bean, Rebecca@DIR" userId="S::rbean@dir.ca.gov::127d5d30-ae9a-42ad-bb2c-58e8e8ac551a" providerId="AD" clId="Web-{4E3DEB7E-D111-0F86-0AE1-3A89736168A1}" dt="2022-09-22T19:43:21.120" v="99"/>
          <ac:spMkLst>
            <pc:docMk/>
            <pc:sldMk cId="0" sldId="257"/>
            <ac:spMk id="2" creationId="{00000000-0000-0000-0000-000000000000}"/>
          </ac:spMkLst>
        </pc:spChg>
        <pc:spChg chg="mod">
          <ac:chgData name="Bean, Rebecca@DIR" userId="S::rbean@dir.ca.gov::127d5d30-ae9a-42ad-bb2c-58e8e8ac551a" providerId="AD" clId="Web-{4E3DEB7E-D111-0F86-0AE1-3A89736168A1}" dt="2022-09-22T19:47:59.717" v="184" actId="20577"/>
          <ac:spMkLst>
            <pc:docMk/>
            <pc:sldMk cId="0" sldId="257"/>
            <ac:spMk id="3" creationId="{00000000-0000-0000-0000-000000000000}"/>
          </ac:spMkLst>
        </pc:spChg>
        <pc:spChg chg="add del mod">
          <ac:chgData name="Bean, Rebecca@DIR" userId="S::rbean@dir.ca.gov::127d5d30-ae9a-42ad-bb2c-58e8e8ac551a" providerId="AD" clId="Web-{4E3DEB7E-D111-0F86-0AE1-3A89736168A1}" dt="2022-09-22T20:00:12.946" v="276"/>
          <ac:spMkLst>
            <pc:docMk/>
            <pc:sldMk cId="0" sldId="257"/>
            <ac:spMk id="6" creationId="{2E432DA0-430A-AE79-41CB-62DA8A52B7E4}"/>
          </ac:spMkLst>
        </pc:spChg>
        <pc:spChg chg="add del mod">
          <ac:chgData name="Bean, Rebecca@DIR" userId="S::rbean@dir.ca.gov::127d5d30-ae9a-42ad-bb2c-58e8e8ac551a" providerId="AD" clId="Web-{4E3DEB7E-D111-0F86-0AE1-3A89736168A1}" dt="2022-09-22T19:43:24.010" v="100"/>
          <ac:spMkLst>
            <pc:docMk/>
            <pc:sldMk cId="0" sldId="257"/>
            <ac:spMk id="8" creationId="{D7E13B84-E5A7-0BCB-5D4C-5E3DAB54EDB8}"/>
          </ac:spMkLst>
        </pc:spChg>
        <pc:spChg chg="add mod">
          <ac:chgData name="Bean, Rebecca@DIR" userId="S::rbean@dir.ca.gov::127d5d30-ae9a-42ad-bb2c-58e8e8ac551a" providerId="AD" clId="Web-{4E3DEB7E-D111-0F86-0AE1-3A89736168A1}" dt="2022-09-22T20:00:09.806" v="275" actId="20577"/>
          <ac:spMkLst>
            <pc:docMk/>
            <pc:sldMk cId="0" sldId="257"/>
            <ac:spMk id="10" creationId="{6E972A9B-E80B-8A72-4C99-157CDCD81170}"/>
          </ac:spMkLst>
        </pc:spChg>
      </pc:sldChg>
      <pc:sldChg chg="addSp delSp modSp">
        <pc:chgData name="Bean, Rebecca@DIR" userId="S::rbean@dir.ca.gov::127d5d30-ae9a-42ad-bb2c-58e8e8ac551a" providerId="AD" clId="Web-{4E3DEB7E-D111-0F86-0AE1-3A89736168A1}" dt="2022-09-22T21:32:34.728" v="947" actId="20577"/>
        <pc:sldMkLst>
          <pc:docMk/>
          <pc:sldMk cId="0" sldId="258"/>
        </pc:sldMkLst>
        <pc:spChg chg="mod">
          <ac:chgData name="Bean, Rebecca@DIR" userId="S::rbean@dir.ca.gov::127d5d30-ae9a-42ad-bb2c-58e8e8ac551a" providerId="AD" clId="Web-{4E3DEB7E-D111-0F86-0AE1-3A89736168A1}" dt="2022-09-22T20:44:13.530" v="758" actId="20577"/>
          <ac:spMkLst>
            <pc:docMk/>
            <pc:sldMk cId="0" sldId="258"/>
            <ac:spMk id="3" creationId="{00000000-0000-0000-0000-000000000000}"/>
          </ac:spMkLst>
        </pc:spChg>
        <pc:spChg chg="add del">
          <ac:chgData name="Bean, Rebecca@DIR" userId="S::rbean@dir.ca.gov::127d5d30-ae9a-42ad-bb2c-58e8e8ac551a" providerId="AD" clId="Web-{4E3DEB7E-D111-0F86-0AE1-3A89736168A1}" dt="2022-09-22T19:49:10.187" v="192"/>
          <ac:spMkLst>
            <pc:docMk/>
            <pc:sldMk cId="0" sldId="258"/>
            <ac:spMk id="5" creationId="{C6C9CD51-415B-02BA-21DB-466FF49C5838}"/>
          </ac:spMkLst>
        </pc:spChg>
        <pc:spChg chg="add del">
          <ac:chgData name="Bean, Rebecca@DIR" userId="S::rbean@dir.ca.gov::127d5d30-ae9a-42ad-bb2c-58e8e8ac551a" providerId="AD" clId="Web-{4E3DEB7E-D111-0F86-0AE1-3A89736168A1}" dt="2022-09-22T19:51:05.939" v="214"/>
          <ac:spMkLst>
            <pc:docMk/>
            <pc:sldMk cId="0" sldId="258"/>
            <ac:spMk id="7" creationId="{4E84176B-5040-B151-9D5C-05EA1F60EE30}"/>
          </ac:spMkLst>
        </pc:spChg>
        <pc:spChg chg="mod">
          <ac:chgData name="Bean, Rebecca@DIR" userId="S::rbean@dir.ca.gov::127d5d30-ae9a-42ad-bb2c-58e8e8ac551a" providerId="AD" clId="Web-{4E3DEB7E-D111-0F86-0AE1-3A89736168A1}" dt="2022-09-22T21:32:34.728" v="947" actId="20577"/>
          <ac:spMkLst>
            <pc:docMk/>
            <pc:sldMk cId="0" sldId="258"/>
            <ac:spMk id="10" creationId="{7C648A49-8C45-BEB8-2A66-B10AB3DD1485}"/>
          </ac:spMkLst>
        </pc:spChg>
      </pc:sldChg>
      <pc:sldChg chg="addSp delSp modSp">
        <pc:chgData name="Bean, Rebecca@DIR" userId="S::rbean@dir.ca.gov::127d5d30-ae9a-42ad-bb2c-58e8e8ac551a" providerId="AD" clId="Web-{4E3DEB7E-D111-0F86-0AE1-3A89736168A1}" dt="2022-09-22T20:47:07.907" v="761" actId="1076"/>
        <pc:sldMkLst>
          <pc:docMk/>
          <pc:sldMk cId="0" sldId="259"/>
        </pc:sldMkLst>
        <pc:spChg chg="del">
          <ac:chgData name="Bean, Rebecca@DIR" userId="S::rbean@dir.ca.gov::127d5d30-ae9a-42ad-bb2c-58e8e8ac551a" providerId="AD" clId="Web-{4E3DEB7E-D111-0F86-0AE1-3A89736168A1}" dt="2022-09-22T19:49:26.312" v="196"/>
          <ac:spMkLst>
            <pc:docMk/>
            <pc:sldMk cId="0" sldId="259"/>
            <ac:spMk id="2" creationId="{00000000-0000-0000-0000-000000000000}"/>
          </ac:spMkLst>
        </pc:spChg>
        <pc:spChg chg="mod">
          <ac:chgData name="Bean, Rebecca@DIR" userId="S::rbean@dir.ca.gov::127d5d30-ae9a-42ad-bb2c-58e8e8ac551a" providerId="AD" clId="Web-{4E3DEB7E-D111-0F86-0AE1-3A89736168A1}" dt="2022-09-22T19:50:52.438" v="212" actId="14100"/>
          <ac:spMkLst>
            <pc:docMk/>
            <pc:sldMk cId="0" sldId="259"/>
            <ac:spMk id="3" creationId="{00000000-0000-0000-0000-000000000000}"/>
          </ac:spMkLst>
        </pc:spChg>
        <pc:spChg chg="add del mod">
          <ac:chgData name="Bean, Rebecca@DIR" userId="S::rbean@dir.ca.gov::127d5d30-ae9a-42ad-bb2c-58e8e8ac551a" providerId="AD" clId="Web-{4E3DEB7E-D111-0F86-0AE1-3A89736168A1}" dt="2022-09-22T20:01:13.228" v="289"/>
          <ac:spMkLst>
            <pc:docMk/>
            <pc:sldMk cId="0" sldId="259"/>
            <ac:spMk id="6" creationId="{AD43D4EF-4646-FC2C-F629-5378E8868841}"/>
          </ac:spMkLst>
        </pc:spChg>
        <pc:spChg chg="add del mod">
          <ac:chgData name="Bean, Rebecca@DIR" userId="S::rbean@dir.ca.gov::127d5d30-ae9a-42ad-bb2c-58e8e8ac551a" providerId="AD" clId="Web-{4E3DEB7E-D111-0F86-0AE1-3A89736168A1}" dt="2022-09-22T19:49:30.484" v="197"/>
          <ac:spMkLst>
            <pc:docMk/>
            <pc:sldMk cId="0" sldId="259"/>
            <ac:spMk id="8" creationId="{04F7DC19-2B3F-4E3E-C817-113144F63A34}"/>
          </ac:spMkLst>
        </pc:spChg>
        <pc:spChg chg="add del mod">
          <ac:chgData name="Bean, Rebecca@DIR" userId="S::rbean@dir.ca.gov::127d5d30-ae9a-42ad-bb2c-58e8e8ac551a" providerId="AD" clId="Web-{4E3DEB7E-D111-0F86-0AE1-3A89736168A1}" dt="2022-09-22T19:50:05.328" v="204"/>
          <ac:spMkLst>
            <pc:docMk/>
            <pc:sldMk cId="0" sldId="259"/>
            <ac:spMk id="9" creationId="{5D873327-ED16-5DD9-5D27-EBE7595813A0}"/>
          </ac:spMkLst>
        </pc:spChg>
        <pc:spChg chg="add del mod">
          <ac:chgData name="Bean, Rebecca@DIR" userId="S::rbean@dir.ca.gov::127d5d30-ae9a-42ad-bb2c-58e8e8ac551a" providerId="AD" clId="Web-{4E3DEB7E-D111-0F86-0AE1-3A89736168A1}" dt="2022-09-22T19:50:36.063" v="208"/>
          <ac:spMkLst>
            <pc:docMk/>
            <pc:sldMk cId="0" sldId="259"/>
            <ac:spMk id="11" creationId="{C755CBE0-14CC-2B54-0606-60C30956653A}"/>
          </ac:spMkLst>
        </pc:spChg>
        <pc:spChg chg="add del mod">
          <ac:chgData name="Bean, Rebecca@DIR" userId="S::rbean@dir.ca.gov::127d5d30-ae9a-42ad-bb2c-58e8e8ac551a" providerId="AD" clId="Web-{4E3DEB7E-D111-0F86-0AE1-3A89736168A1}" dt="2022-09-22T20:00:46.181" v="283"/>
          <ac:spMkLst>
            <pc:docMk/>
            <pc:sldMk cId="0" sldId="259"/>
            <ac:spMk id="12" creationId="{1072C61C-6B22-D1FC-3B10-46960E471EC2}"/>
          </ac:spMkLst>
        </pc:spChg>
        <pc:spChg chg="add del mod">
          <ac:chgData name="Bean, Rebecca@DIR" userId="S::rbean@dir.ca.gov::127d5d30-ae9a-42ad-bb2c-58e8e8ac551a" providerId="AD" clId="Web-{4E3DEB7E-D111-0F86-0AE1-3A89736168A1}" dt="2022-09-22T20:00:51.494" v="286"/>
          <ac:spMkLst>
            <pc:docMk/>
            <pc:sldMk cId="0" sldId="259"/>
            <ac:spMk id="13" creationId="{98BE8C2F-0869-7A1C-CE44-85F77FB238CB}"/>
          </ac:spMkLst>
        </pc:spChg>
        <pc:spChg chg="add mod">
          <ac:chgData name="Bean, Rebecca@DIR" userId="S::rbean@dir.ca.gov::127d5d30-ae9a-42ad-bb2c-58e8e8ac551a" providerId="AD" clId="Web-{4E3DEB7E-D111-0F86-0AE1-3A89736168A1}" dt="2022-09-22T20:47:07.907" v="761" actId="1076"/>
          <ac:spMkLst>
            <pc:docMk/>
            <pc:sldMk cId="0" sldId="259"/>
            <ac:spMk id="15" creationId="{85BB491B-CD17-AAFB-D1F9-C221FE9A51CD}"/>
          </ac:spMkLst>
        </pc:spChg>
      </pc:sldChg>
      <pc:sldChg chg="addSp delSp modSp">
        <pc:chgData name="Bean, Rebecca@DIR" userId="S::rbean@dir.ca.gov::127d5d30-ae9a-42ad-bb2c-58e8e8ac551a" providerId="AD" clId="Web-{4E3DEB7E-D111-0F86-0AE1-3A89736168A1}" dt="2022-09-22T20:47:20.814" v="762" actId="1076"/>
        <pc:sldMkLst>
          <pc:docMk/>
          <pc:sldMk cId="0" sldId="260"/>
        </pc:sldMkLst>
        <pc:spChg chg="del mod">
          <ac:chgData name="Bean, Rebecca@DIR" userId="S::rbean@dir.ca.gov::127d5d30-ae9a-42ad-bb2c-58e8e8ac551a" providerId="AD" clId="Web-{4E3DEB7E-D111-0F86-0AE1-3A89736168A1}" dt="2022-09-22T19:52:26.190" v="230"/>
          <ac:spMkLst>
            <pc:docMk/>
            <pc:sldMk cId="0" sldId="260"/>
            <ac:spMk id="2" creationId="{00000000-0000-0000-0000-000000000000}"/>
          </ac:spMkLst>
        </pc:spChg>
        <pc:spChg chg="mod">
          <ac:chgData name="Bean, Rebecca@DIR" userId="S::rbean@dir.ca.gov::127d5d30-ae9a-42ad-bb2c-58e8e8ac551a" providerId="AD" clId="Web-{4E3DEB7E-D111-0F86-0AE1-3A89736168A1}" dt="2022-09-22T19:54:42.082" v="258" actId="20577"/>
          <ac:spMkLst>
            <pc:docMk/>
            <pc:sldMk cId="0" sldId="260"/>
            <ac:spMk id="3" creationId="{00000000-0000-0000-0000-000000000000}"/>
          </ac:spMkLst>
        </pc:spChg>
        <pc:spChg chg="add del mod">
          <ac:chgData name="Bean, Rebecca@DIR" userId="S::rbean@dir.ca.gov::127d5d30-ae9a-42ad-bb2c-58e8e8ac551a" providerId="AD" clId="Web-{4E3DEB7E-D111-0F86-0AE1-3A89736168A1}" dt="2022-09-22T20:01:38.854" v="293"/>
          <ac:spMkLst>
            <pc:docMk/>
            <pc:sldMk cId="0" sldId="260"/>
            <ac:spMk id="6" creationId="{F4287E9E-061B-91D8-906C-02AEED35CEC0}"/>
          </ac:spMkLst>
        </pc:spChg>
        <pc:spChg chg="add del mod">
          <ac:chgData name="Bean, Rebecca@DIR" userId="S::rbean@dir.ca.gov::127d5d30-ae9a-42ad-bb2c-58e8e8ac551a" providerId="AD" clId="Web-{4E3DEB7E-D111-0F86-0AE1-3A89736168A1}" dt="2022-09-22T19:52:29.987" v="231"/>
          <ac:spMkLst>
            <pc:docMk/>
            <pc:sldMk cId="0" sldId="260"/>
            <ac:spMk id="8" creationId="{AB5A8C28-7865-774C-1B37-D67238500FFB}"/>
          </ac:spMkLst>
        </pc:spChg>
        <pc:spChg chg="add del">
          <ac:chgData name="Bean, Rebecca@DIR" userId="S::rbean@dir.ca.gov::127d5d30-ae9a-42ad-bb2c-58e8e8ac551a" providerId="AD" clId="Web-{4E3DEB7E-D111-0F86-0AE1-3A89736168A1}" dt="2022-09-22T19:54:03.426" v="253"/>
          <ac:spMkLst>
            <pc:docMk/>
            <pc:sldMk cId="0" sldId="260"/>
            <ac:spMk id="10" creationId="{DC89CC45-3106-0361-C9D8-0E4DD16736BC}"/>
          </ac:spMkLst>
        </pc:spChg>
        <pc:spChg chg="add mod">
          <ac:chgData name="Bean, Rebecca@DIR" userId="S::rbean@dir.ca.gov::127d5d30-ae9a-42ad-bb2c-58e8e8ac551a" providerId="AD" clId="Web-{4E3DEB7E-D111-0F86-0AE1-3A89736168A1}" dt="2022-09-22T20:47:20.814" v="762" actId="1076"/>
          <ac:spMkLst>
            <pc:docMk/>
            <pc:sldMk cId="0" sldId="260"/>
            <ac:spMk id="12" creationId="{31C1CCF0-4FB1-54FA-AA4B-8DB22427492E}"/>
          </ac:spMkLst>
        </pc:spChg>
      </pc:sldChg>
      <pc:sldChg chg="addSp delSp modSp">
        <pc:chgData name="Bean, Rebecca@DIR" userId="S::rbean@dir.ca.gov::127d5d30-ae9a-42ad-bb2c-58e8e8ac551a" providerId="AD" clId="Web-{4E3DEB7E-D111-0F86-0AE1-3A89736168A1}" dt="2022-09-22T21:43:02.062" v="1155" actId="1076"/>
        <pc:sldMkLst>
          <pc:docMk/>
          <pc:sldMk cId="0" sldId="261"/>
        </pc:sldMkLst>
        <pc:spChg chg="del">
          <ac:chgData name="Bean, Rebecca@DIR" userId="S::rbean@dir.ca.gov::127d5d30-ae9a-42ad-bb2c-58e8e8ac551a" providerId="AD" clId="Web-{4E3DEB7E-D111-0F86-0AE1-3A89736168A1}" dt="2022-09-22T19:56:18.302" v="267"/>
          <ac:spMkLst>
            <pc:docMk/>
            <pc:sldMk cId="0" sldId="261"/>
            <ac:spMk id="2" creationId="{00000000-0000-0000-0000-000000000000}"/>
          </ac:spMkLst>
        </pc:spChg>
        <pc:spChg chg="mod">
          <ac:chgData name="Bean, Rebecca@DIR" userId="S::rbean@dir.ca.gov::127d5d30-ae9a-42ad-bb2c-58e8e8ac551a" providerId="AD" clId="Web-{4E3DEB7E-D111-0F86-0AE1-3A89736168A1}" dt="2022-09-22T21:43:02.062" v="1155" actId="1076"/>
          <ac:spMkLst>
            <pc:docMk/>
            <pc:sldMk cId="0" sldId="261"/>
            <ac:spMk id="3" creationId="{00000000-0000-0000-0000-000000000000}"/>
          </ac:spMkLst>
        </pc:spChg>
        <pc:spChg chg="add del mod">
          <ac:chgData name="Bean, Rebecca@DIR" userId="S::rbean@dir.ca.gov::127d5d30-ae9a-42ad-bb2c-58e8e8ac551a" providerId="AD" clId="Web-{4E3DEB7E-D111-0F86-0AE1-3A89736168A1}" dt="2022-09-22T20:04:04.512" v="314"/>
          <ac:spMkLst>
            <pc:docMk/>
            <pc:sldMk cId="0" sldId="261"/>
            <ac:spMk id="6" creationId="{711CE1DB-3B96-4E90-67CC-3B311E331430}"/>
          </ac:spMkLst>
        </pc:spChg>
        <pc:spChg chg="add del mod">
          <ac:chgData name="Bean, Rebecca@DIR" userId="S::rbean@dir.ca.gov::127d5d30-ae9a-42ad-bb2c-58e8e8ac551a" providerId="AD" clId="Web-{4E3DEB7E-D111-0F86-0AE1-3A89736168A1}" dt="2022-09-22T19:56:21.146" v="268"/>
          <ac:spMkLst>
            <pc:docMk/>
            <pc:sldMk cId="0" sldId="261"/>
            <ac:spMk id="8" creationId="{14A4FC2E-DD3A-D83A-E0CC-63D9C212B104}"/>
          </ac:spMkLst>
        </pc:spChg>
        <pc:spChg chg="add del">
          <ac:chgData name="Bean, Rebecca@DIR" userId="S::rbean@dir.ca.gov::127d5d30-ae9a-42ad-bb2c-58e8e8ac551a" providerId="AD" clId="Web-{4E3DEB7E-D111-0F86-0AE1-3A89736168A1}" dt="2022-09-22T19:56:48.006" v="270"/>
          <ac:spMkLst>
            <pc:docMk/>
            <pc:sldMk cId="0" sldId="261"/>
            <ac:spMk id="9" creationId="{5969AF7D-3A62-7590-AAC3-A45F2DA1B6BD}"/>
          </ac:spMkLst>
        </pc:spChg>
        <pc:spChg chg="add mod">
          <ac:chgData name="Bean, Rebecca@DIR" userId="S::rbean@dir.ca.gov::127d5d30-ae9a-42ad-bb2c-58e8e8ac551a" providerId="AD" clId="Web-{4E3DEB7E-D111-0F86-0AE1-3A89736168A1}" dt="2022-09-22T20:04:21.169" v="318" actId="20577"/>
          <ac:spMkLst>
            <pc:docMk/>
            <pc:sldMk cId="0" sldId="261"/>
            <ac:spMk id="11" creationId="{619B1399-698B-7DE0-8388-AF7DCCA047F2}"/>
          </ac:spMkLst>
        </pc:spChg>
      </pc:sldChg>
      <pc:sldChg chg="modSp delCm">
        <pc:chgData name="Bean, Rebecca@DIR" userId="S::rbean@dir.ca.gov::127d5d30-ae9a-42ad-bb2c-58e8e8ac551a" providerId="AD" clId="Web-{4E3DEB7E-D111-0F86-0AE1-3A89736168A1}" dt="2022-09-22T21:23:10.473" v="888" actId="20577"/>
        <pc:sldMkLst>
          <pc:docMk/>
          <pc:sldMk cId="0" sldId="262"/>
        </pc:sldMkLst>
        <pc:spChg chg="mod">
          <ac:chgData name="Bean, Rebecca@DIR" userId="S::rbean@dir.ca.gov::127d5d30-ae9a-42ad-bb2c-58e8e8ac551a" providerId="AD" clId="Web-{4E3DEB7E-D111-0F86-0AE1-3A89736168A1}" dt="2022-09-22T21:23:10.473" v="888" actId="20577"/>
          <ac:spMkLst>
            <pc:docMk/>
            <pc:sldMk cId="0" sldId="262"/>
            <ac:spMk id="3" creationId="{00000000-0000-0000-0000-000000000000}"/>
          </ac:spMkLst>
        </pc:spChg>
      </pc:sldChg>
      <pc:sldChg chg="addSp delSp modSp">
        <pc:chgData name="Bean, Rebecca@DIR" userId="S::rbean@dir.ca.gov::127d5d30-ae9a-42ad-bb2c-58e8e8ac551a" providerId="AD" clId="Web-{4E3DEB7E-D111-0F86-0AE1-3A89736168A1}" dt="2022-09-22T20:21:43.308" v="444" actId="20577"/>
        <pc:sldMkLst>
          <pc:docMk/>
          <pc:sldMk cId="0" sldId="265"/>
        </pc:sldMkLst>
        <pc:spChg chg="add del mod">
          <ac:chgData name="Bean, Rebecca@DIR" userId="S::rbean@dir.ca.gov::127d5d30-ae9a-42ad-bb2c-58e8e8ac551a" providerId="AD" clId="Web-{4E3DEB7E-D111-0F86-0AE1-3A89736168A1}" dt="2022-09-22T20:03:51.934" v="313"/>
          <ac:spMkLst>
            <pc:docMk/>
            <pc:sldMk cId="0" sldId="265"/>
            <ac:spMk id="3" creationId="{9B2DC291-D1C2-074A-81D2-EC7560F3384B}"/>
          </ac:spMkLst>
        </pc:spChg>
        <pc:spChg chg="del mod">
          <ac:chgData name="Bean, Rebecca@DIR" userId="S::rbean@dir.ca.gov::127d5d30-ae9a-42ad-bb2c-58e8e8ac551a" providerId="AD" clId="Web-{4E3DEB7E-D111-0F86-0AE1-3A89736168A1}" dt="2022-09-22T20:02:54.355" v="300"/>
          <ac:spMkLst>
            <pc:docMk/>
            <pc:sldMk cId="0" sldId="265"/>
            <ac:spMk id="5" creationId="{00000000-0000-0000-0000-000000000000}"/>
          </ac:spMkLst>
        </pc:spChg>
        <pc:spChg chg="add del mod">
          <ac:chgData name="Bean, Rebecca@DIR" userId="S::rbean@dir.ca.gov::127d5d30-ae9a-42ad-bb2c-58e8e8ac551a" providerId="AD" clId="Web-{4E3DEB7E-D111-0F86-0AE1-3A89736168A1}" dt="2022-09-22T20:03:24.840" v="305"/>
          <ac:spMkLst>
            <pc:docMk/>
            <pc:sldMk cId="0" sldId="265"/>
            <ac:spMk id="6" creationId="{BA40F8D1-9E8C-8ED6-D3E3-536C929DE602}"/>
          </ac:spMkLst>
        </pc:spChg>
        <pc:spChg chg="add mod">
          <ac:chgData name="Bean, Rebecca@DIR" userId="S::rbean@dir.ca.gov::127d5d30-ae9a-42ad-bb2c-58e8e8ac551a" providerId="AD" clId="Web-{4E3DEB7E-D111-0F86-0AE1-3A89736168A1}" dt="2022-09-22T20:21:43.308" v="444" actId="20577"/>
          <ac:spMkLst>
            <pc:docMk/>
            <pc:sldMk cId="0" sldId="265"/>
            <ac:spMk id="11" creationId="{73F4BAA4-93EC-D6D4-2FF4-1C9FB3B27537}"/>
          </ac:spMkLst>
        </pc:spChg>
      </pc:sldChg>
      <pc:sldChg chg="addSp delSp modSp ord">
        <pc:chgData name="Bean, Rebecca@DIR" userId="S::rbean@dir.ca.gov::127d5d30-ae9a-42ad-bb2c-58e8e8ac551a" providerId="AD" clId="Web-{4E3DEB7E-D111-0F86-0AE1-3A89736168A1}" dt="2022-09-22T21:47:24.330" v="1219" actId="20577"/>
        <pc:sldMkLst>
          <pc:docMk/>
          <pc:sldMk cId="0" sldId="267"/>
        </pc:sldMkLst>
        <pc:spChg chg="del mod">
          <ac:chgData name="Bean, Rebecca@DIR" userId="S::rbean@dir.ca.gov::127d5d30-ae9a-42ad-bb2c-58e8e8ac551a" providerId="AD" clId="Web-{4E3DEB7E-D111-0F86-0AE1-3A89736168A1}" dt="2022-09-22T20:48:32.674" v="764"/>
          <ac:spMkLst>
            <pc:docMk/>
            <pc:sldMk cId="0" sldId="267"/>
            <ac:spMk id="2" creationId="{00000000-0000-0000-0000-000000000000}"/>
          </ac:spMkLst>
        </pc:spChg>
        <pc:spChg chg="del mod">
          <ac:chgData name="Bean, Rebecca@DIR" userId="S::rbean@dir.ca.gov::127d5d30-ae9a-42ad-bb2c-58e8e8ac551a" providerId="AD" clId="Web-{4E3DEB7E-D111-0F86-0AE1-3A89736168A1}" dt="2022-09-22T21:28:35.647" v="918"/>
          <ac:spMkLst>
            <pc:docMk/>
            <pc:sldMk cId="0" sldId="267"/>
            <ac:spMk id="3" creationId="{00000000-0000-0000-0000-000000000000}"/>
          </ac:spMkLst>
        </pc:spChg>
        <pc:spChg chg="add mod">
          <ac:chgData name="Bean, Rebecca@DIR" userId="S::rbean@dir.ca.gov::127d5d30-ae9a-42ad-bb2c-58e8e8ac551a" providerId="AD" clId="Web-{4E3DEB7E-D111-0F86-0AE1-3A89736168A1}" dt="2022-09-22T21:47:24.330" v="1219" actId="20577"/>
          <ac:spMkLst>
            <pc:docMk/>
            <pc:sldMk cId="0" sldId="267"/>
            <ac:spMk id="5" creationId="{50369EF7-57D7-551D-E06B-239FC42FBA9E}"/>
          </ac:spMkLst>
        </pc:spChg>
        <pc:spChg chg="add mod">
          <ac:chgData name="Bean, Rebecca@DIR" userId="S::rbean@dir.ca.gov::127d5d30-ae9a-42ad-bb2c-58e8e8ac551a" providerId="AD" clId="Web-{4E3DEB7E-D111-0F86-0AE1-3A89736168A1}" dt="2022-09-22T21:29:46.476" v="941" actId="20577"/>
          <ac:spMkLst>
            <pc:docMk/>
            <pc:sldMk cId="0" sldId="267"/>
            <ac:spMk id="6" creationId="{7B6D0486-5F72-E8ED-F8BD-906004FFE613}"/>
          </ac:spMkLst>
        </pc:spChg>
      </pc:sldChg>
      <pc:sldChg chg="ord">
        <pc:chgData name="Bean, Rebecca@DIR" userId="S::rbean@dir.ca.gov::127d5d30-ae9a-42ad-bb2c-58e8e8ac551a" providerId="AD" clId="Web-{4E3DEB7E-D111-0F86-0AE1-3A89736168A1}" dt="2022-09-22T20:19:10.728" v="439"/>
        <pc:sldMkLst>
          <pc:docMk/>
          <pc:sldMk cId="0" sldId="269"/>
        </pc:sldMkLst>
      </pc:sldChg>
      <pc:sldChg chg="addSp delSp modSp">
        <pc:chgData name="Bean, Rebecca@DIR" userId="S::rbean@dir.ca.gov::127d5d30-ae9a-42ad-bb2c-58e8e8ac551a" providerId="AD" clId="Web-{4E3DEB7E-D111-0F86-0AE1-3A89736168A1}" dt="2022-09-22T20:12:44.410" v="391" actId="1076"/>
        <pc:sldMkLst>
          <pc:docMk/>
          <pc:sldMk cId="0" sldId="270"/>
        </pc:sldMkLst>
        <pc:spChg chg="del mod">
          <ac:chgData name="Bean, Rebecca@DIR" userId="S::rbean@dir.ca.gov::127d5d30-ae9a-42ad-bb2c-58e8e8ac551a" providerId="AD" clId="Web-{4E3DEB7E-D111-0F86-0AE1-3A89736168A1}" dt="2022-09-22T20:08:14.656" v="321"/>
          <ac:spMkLst>
            <pc:docMk/>
            <pc:sldMk cId="0" sldId="270"/>
            <ac:spMk id="2" creationId="{00000000-0000-0000-0000-000000000000}"/>
          </ac:spMkLst>
        </pc:spChg>
        <pc:spChg chg="mod">
          <ac:chgData name="Bean, Rebecca@DIR" userId="S::rbean@dir.ca.gov::127d5d30-ae9a-42ad-bb2c-58e8e8ac551a" providerId="AD" clId="Web-{4E3DEB7E-D111-0F86-0AE1-3A89736168A1}" dt="2022-09-22T20:12:44.410" v="391" actId="1076"/>
          <ac:spMkLst>
            <pc:docMk/>
            <pc:sldMk cId="0" sldId="270"/>
            <ac:spMk id="3" creationId="{00000000-0000-0000-0000-000000000000}"/>
          </ac:spMkLst>
        </pc:spChg>
        <pc:spChg chg="add del">
          <ac:chgData name="Bean, Rebecca@DIR" userId="S::rbean@dir.ca.gov::127d5d30-ae9a-42ad-bb2c-58e8e8ac551a" providerId="AD" clId="Web-{4E3DEB7E-D111-0F86-0AE1-3A89736168A1}" dt="2022-09-22T20:09:15.626" v="338"/>
          <ac:spMkLst>
            <pc:docMk/>
            <pc:sldMk cId="0" sldId="270"/>
            <ac:spMk id="6" creationId="{8283C6C3-F237-8BA8-8B77-41770C6D39A4}"/>
          </ac:spMkLst>
        </pc:spChg>
        <pc:spChg chg="add del mod ord">
          <ac:chgData name="Bean, Rebecca@DIR" userId="S::rbean@dir.ca.gov::127d5d30-ae9a-42ad-bb2c-58e8e8ac551a" providerId="AD" clId="Web-{4E3DEB7E-D111-0F86-0AE1-3A89736168A1}" dt="2022-09-22T20:09:12.423" v="337"/>
          <ac:spMkLst>
            <pc:docMk/>
            <pc:sldMk cId="0" sldId="270"/>
            <ac:spMk id="8" creationId="{0632C81A-A309-4C1E-764F-92BC5C3A7B71}"/>
          </ac:spMkLst>
        </pc:spChg>
        <pc:spChg chg="add del mod">
          <ac:chgData name="Bean, Rebecca@DIR" userId="S::rbean@dir.ca.gov::127d5d30-ae9a-42ad-bb2c-58e8e8ac551a" providerId="AD" clId="Web-{4E3DEB7E-D111-0F86-0AE1-3A89736168A1}" dt="2022-09-22T20:08:19.219" v="325"/>
          <ac:spMkLst>
            <pc:docMk/>
            <pc:sldMk cId="0" sldId="270"/>
            <ac:spMk id="9" creationId="{893029F1-7DE3-7B8A-CCFB-ECEAADF950F4}"/>
          </ac:spMkLst>
        </pc:spChg>
        <pc:spChg chg="add del mod">
          <ac:chgData name="Bean, Rebecca@DIR" userId="S::rbean@dir.ca.gov::127d5d30-ae9a-42ad-bb2c-58e8e8ac551a" providerId="AD" clId="Web-{4E3DEB7E-D111-0F86-0AE1-3A89736168A1}" dt="2022-09-22T20:08:48.719" v="336"/>
          <ac:spMkLst>
            <pc:docMk/>
            <pc:sldMk cId="0" sldId="270"/>
            <ac:spMk id="11" creationId="{22EDBF5D-A8C1-8DCF-A9B5-1C50658739D6}"/>
          </ac:spMkLst>
        </pc:spChg>
      </pc:sldChg>
      <pc:sldChg chg="del">
        <pc:chgData name="Bean, Rebecca@DIR" userId="S::rbean@dir.ca.gov::127d5d30-ae9a-42ad-bb2c-58e8e8ac551a" providerId="AD" clId="Web-{4E3DEB7E-D111-0F86-0AE1-3A89736168A1}" dt="2022-09-22T20:12:30.972" v="390"/>
        <pc:sldMkLst>
          <pc:docMk/>
          <pc:sldMk cId="0" sldId="271"/>
        </pc:sldMkLst>
      </pc:sldChg>
      <pc:sldChg chg="addSp delSp modSp">
        <pc:chgData name="Bean, Rebecca@DIR" userId="S::rbean@dir.ca.gov::127d5d30-ae9a-42ad-bb2c-58e8e8ac551a" providerId="AD" clId="Web-{4E3DEB7E-D111-0F86-0AE1-3A89736168A1}" dt="2022-09-22T21:23:35.879" v="891" actId="20577"/>
        <pc:sldMkLst>
          <pc:docMk/>
          <pc:sldMk cId="0" sldId="272"/>
        </pc:sldMkLst>
        <pc:spChg chg="del mod">
          <ac:chgData name="Bean, Rebecca@DIR" userId="S::rbean@dir.ca.gov::127d5d30-ae9a-42ad-bb2c-58e8e8ac551a" providerId="AD" clId="Web-{4E3DEB7E-D111-0F86-0AE1-3A89736168A1}" dt="2022-09-22T20:13:59.911" v="394"/>
          <ac:spMkLst>
            <pc:docMk/>
            <pc:sldMk cId="0" sldId="272"/>
            <ac:spMk id="2" creationId="{00000000-0000-0000-0000-000000000000}"/>
          </ac:spMkLst>
        </pc:spChg>
        <pc:spChg chg="mod">
          <ac:chgData name="Bean, Rebecca@DIR" userId="S::rbean@dir.ca.gov::127d5d30-ae9a-42ad-bb2c-58e8e8ac551a" providerId="AD" clId="Web-{4E3DEB7E-D111-0F86-0AE1-3A89736168A1}" dt="2022-09-22T21:23:35.879" v="891" actId="20577"/>
          <ac:spMkLst>
            <pc:docMk/>
            <pc:sldMk cId="0" sldId="272"/>
            <ac:spMk id="3" creationId="{00000000-0000-0000-0000-000000000000}"/>
          </ac:spMkLst>
        </pc:spChg>
        <pc:spChg chg="add mod ord">
          <ac:chgData name="Bean, Rebecca@DIR" userId="S::rbean@dir.ca.gov::127d5d30-ae9a-42ad-bb2c-58e8e8ac551a" providerId="AD" clId="Web-{4E3DEB7E-D111-0F86-0AE1-3A89736168A1}" dt="2022-09-22T20:21:37.652" v="443" actId="20577"/>
          <ac:spMkLst>
            <pc:docMk/>
            <pc:sldMk cId="0" sldId="272"/>
            <ac:spMk id="6" creationId="{59592983-3C7F-1E6C-F647-DC959CBBE7EC}"/>
          </ac:spMkLst>
        </pc:spChg>
        <pc:spChg chg="add del mod">
          <ac:chgData name="Bean, Rebecca@DIR" userId="S::rbean@dir.ca.gov::127d5d30-ae9a-42ad-bb2c-58e8e8ac551a" providerId="AD" clId="Web-{4E3DEB7E-D111-0F86-0AE1-3A89736168A1}" dt="2022-09-22T20:14:04.427" v="398"/>
          <ac:spMkLst>
            <pc:docMk/>
            <pc:sldMk cId="0" sldId="272"/>
            <ac:spMk id="7" creationId="{3FF10963-1AE2-CC4D-673F-BE0BCC1C554D}"/>
          </ac:spMkLst>
        </pc:spChg>
        <pc:spChg chg="add del">
          <ac:chgData name="Bean, Rebecca@DIR" userId="S::rbean@dir.ca.gov::127d5d30-ae9a-42ad-bb2c-58e8e8ac551a" providerId="AD" clId="Web-{4E3DEB7E-D111-0F86-0AE1-3A89736168A1}" dt="2022-09-22T20:15:07.396" v="409"/>
          <ac:spMkLst>
            <pc:docMk/>
            <pc:sldMk cId="0" sldId="272"/>
            <ac:spMk id="9" creationId="{24178009-0591-85C3-76F4-2F54BA5C6D86}"/>
          </ac:spMkLst>
        </pc:spChg>
      </pc:sldChg>
      <pc:sldChg chg="del">
        <pc:chgData name="Bean, Rebecca@DIR" userId="S::rbean@dir.ca.gov::127d5d30-ae9a-42ad-bb2c-58e8e8ac551a" providerId="AD" clId="Web-{4E3DEB7E-D111-0F86-0AE1-3A89736168A1}" dt="2022-09-22T20:16:12.382" v="435"/>
        <pc:sldMkLst>
          <pc:docMk/>
          <pc:sldMk cId="0" sldId="273"/>
        </pc:sldMkLst>
      </pc:sldChg>
      <pc:sldChg chg="addSp delSp modSp">
        <pc:chgData name="Bean, Rebecca@DIR" userId="S::rbean@dir.ca.gov::127d5d30-ae9a-42ad-bb2c-58e8e8ac551a" providerId="AD" clId="Web-{4E3DEB7E-D111-0F86-0AE1-3A89736168A1}" dt="2022-09-22T21:01:05.575" v="844" actId="20577"/>
        <pc:sldMkLst>
          <pc:docMk/>
          <pc:sldMk cId="0" sldId="274"/>
        </pc:sldMkLst>
        <pc:spChg chg="mod">
          <ac:chgData name="Bean, Rebecca@DIR" userId="S::rbean@dir.ca.gov::127d5d30-ae9a-42ad-bb2c-58e8e8ac551a" providerId="AD" clId="Web-{4E3DEB7E-D111-0F86-0AE1-3A89736168A1}" dt="2022-09-22T20:27:23.531" v="523" actId="14100"/>
          <ac:spMkLst>
            <pc:docMk/>
            <pc:sldMk cId="0" sldId="274"/>
            <ac:spMk id="2" creationId="{00000000-0000-0000-0000-000000000000}"/>
          </ac:spMkLst>
        </pc:spChg>
        <pc:spChg chg="mod">
          <ac:chgData name="Bean, Rebecca@DIR" userId="S::rbean@dir.ca.gov::127d5d30-ae9a-42ad-bb2c-58e8e8ac551a" providerId="AD" clId="Web-{4E3DEB7E-D111-0F86-0AE1-3A89736168A1}" dt="2022-09-22T21:01:05.575" v="844" actId="20577"/>
          <ac:spMkLst>
            <pc:docMk/>
            <pc:sldMk cId="0" sldId="274"/>
            <ac:spMk id="3" creationId="{00000000-0000-0000-0000-000000000000}"/>
          </ac:spMkLst>
        </pc:spChg>
        <pc:spChg chg="add del mod ord">
          <ac:chgData name="Bean, Rebecca@DIR" userId="S::rbean@dir.ca.gov::127d5d30-ae9a-42ad-bb2c-58e8e8ac551a" providerId="AD" clId="Web-{4E3DEB7E-D111-0F86-0AE1-3A89736168A1}" dt="2022-09-22T20:27:17.422" v="522"/>
          <ac:spMkLst>
            <pc:docMk/>
            <pc:sldMk cId="0" sldId="274"/>
            <ac:spMk id="7" creationId="{CA49AB05-F044-5192-9614-DDB660E82773}"/>
          </ac:spMkLst>
        </pc:spChg>
        <pc:picChg chg="del">
          <ac:chgData name="Bean, Rebecca@DIR" userId="S::rbean@dir.ca.gov::127d5d30-ae9a-42ad-bb2c-58e8e8ac551a" providerId="AD" clId="Web-{4E3DEB7E-D111-0F86-0AE1-3A89736168A1}" dt="2022-09-22T20:40:26.027" v="731"/>
          <ac:picMkLst>
            <pc:docMk/>
            <pc:sldMk cId="0" sldId="274"/>
            <ac:picMk id="4" creationId="{00000000-0000-0000-0000-000000000000}"/>
          </ac:picMkLst>
        </pc:picChg>
        <pc:picChg chg="add mod modCrop">
          <ac:chgData name="Bean, Rebecca@DIR" userId="S::rbean@dir.ca.gov::127d5d30-ae9a-42ad-bb2c-58e8e8ac551a" providerId="AD" clId="Web-{4E3DEB7E-D111-0F86-0AE1-3A89736168A1}" dt="2022-09-22T20:43:12.310" v="742" actId="1076"/>
          <ac:picMkLst>
            <pc:docMk/>
            <pc:sldMk cId="0" sldId="274"/>
            <ac:picMk id="8" creationId="{C195A9BD-720A-5743-94CE-28F6DB664354}"/>
          </ac:picMkLst>
        </pc:picChg>
      </pc:sldChg>
      <pc:sldChg chg="modSp">
        <pc:chgData name="Bean, Rebecca@DIR" userId="S::rbean@dir.ca.gov::127d5d30-ae9a-42ad-bb2c-58e8e8ac551a" providerId="AD" clId="Web-{4E3DEB7E-D111-0F86-0AE1-3A89736168A1}" dt="2022-09-22T22:17:08.673" v="1325" actId="1076"/>
        <pc:sldMkLst>
          <pc:docMk/>
          <pc:sldMk cId="0" sldId="275"/>
        </pc:sldMkLst>
        <pc:spChg chg="mod">
          <ac:chgData name="Bean, Rebecca@DIR" userId="S::rbean@dir.ca.gov::127d5d30-ae9a-42ad-bb2c-58e8e8ac551a" providerId="AD" clId="Web-{4E3DEB7E-D111-0F86-0AE1-3A89736168A1}" dt="2022-09-22T22:17:08.673" v="1325" actId="1076"/>
          <ac:spMkLst>
            <pc:docMk/>
            <pc:sldMk cId="0" sldId="275"/>
            <ac:spMk id="3" creationId="{00000000-0000-0000-0000-000000000000}"/>
          </ac:spMkLst>
        </pc:spChg>
      </pc:sldChg>
      <pc:sldChg chg="modSp">
        <pc:chgData name="Bean, Rebecca@DIR" userId="S::rbean@dir.ca.gov::127d5d30-ae9a-42ad-bb2c-58e8e8ac551a" providerId="AD" clId="Web-{4E3DEB7E-D111-0F86-0AE1-3A89736168A1}" dt="2022-09-22T22:16:58.970" v="1324" actId="1076"/>
        <pc:sldMkLst>
          <pc:docMk/>
          <pc:sldMk cId="0" sldId="276"/>
        </pc:sldMkLst>
        <pc:spChg chg="mod">
          <ac:chgData name="Bean, Rebecca@DIR" userId="S::rbean@dir.ca.gov::127d5d30-ae9a-42ad-bb2c-58e8e8ac551a" providerId="AD" clId="Web-{4E3DEB7E-D111-0F86-0AE1-3A89736168A1}" dt="2022-09-22T22:16:58.970" v="1324" actId="1076"/>
          <ac:spMkLst>
            <pc:docMk/>
            <pc:sldMk cId="0" sldId="276"/>
            <ac:spMk id="3" creationId="{00000000-0000-0000-0000-000000000000}"/>
          </ac:spMkLst>
        </pc:spChg>
        <pc:spChg chg="mod">
          <ac:chgData name="Bean, Rebecca@DIR" userId="S::rbean@dir.ca.gov::127d5d30-ae9a-42ad-bb2c-58e8e8ac551a" providerId="AD" clId="Web-{4E3DEB7E-D111-0F86-0AE1-3A89736168A1}" dt="2022-09-22T21:28:06.272" v="915" actId="20577"/>
          <ac:spMkLst>
            <pc:docMk/>
            <pc:sldMk cId="0" sldId="276"/>
            <ac:spMk id="7" creationId="{B905435D-B47D-1D38-86F6-26D67656B261}"/>
          </ac:spMkLst>
        </pc:spChg>
      </pc:sldChg>
      <pc:sldChg chg="modSp">
        <pc:chgData name="Bean, Rebecca@DIR" userId="S::rbean@dir.ca.gov::127d5d30-ae9a-42ad-bb2c-58e8e8ac551a" providerId="AD" clId="Web-{4E3DEB7E-D111-0F86-0AE1-3A89736168A1}" dt="2022-09-22T22:16:49.610" v="1323" actId="1076"/>
        <pc:sldMkLst>
          <pc:docMk/>
          <pc:sldMk cId="0" sldId="277"/>
        </pc:sldMkLst>
        <pc:spChg chg="mod">
          <ac:chgData name="Bean, Rebecca@DIR" userId="S::rbean@dir.ca.gov::127d5d30-ae9a-42ad-bb2c-58e8e8ac551a" providerId="AD" clId="Web-{4E3DEB7E-D111-0F86-0AE1-3A89736168A1}" dt="2022-09-22T22:16:49.610" v="1323" actId="1076"/>
          <ac:spMkLst>
            <pc:docMk/>
            <pc:sldMk cId="0" sldId="277"/>
            <ac:spMk id="8" creationId="{2AA0DC9D-8B6F-7230-CDBE-F4029A4E7B81}"/>
          </ac:spMkLst>
        </pc:spChg>
      </pc:sldChg>
      <pc:sldChg chg="modSp">
        <pc:chgData name="Bean, Rebecca@DIR" userId="S::rbean@dir.ca.gov::127d5d30-ae9a-42ad-bb2c-58e8e8ac551a" providerId="AD" clId="Web-{4E3DEB7E-D111-0F86-0AE1-3A89736168A1}" dt="2022-09-22T22:43:40.577" v="1782" actId="1076"/>
        <pc:sldMkLst>
          <pc:docMk/>
          <pc:sldMk cId="0" sldId="303"/>
        </pc:sldMkLst>
        <pc:spChg chg="mod">
          <ac:chgData name="Bean, Rebecca@DIR" userId="S::rbean@dir.ca.gov::127d5d30-ae9a-42ad-bb2c-58e8e8ac551a" providerId="AD" clId="Web-{4E3DEB7E-D111-0F86-0AE1-3A89736168A1}" dt="2022-09-22T22:25:30.479" v="1596" actId="20577"/>
          <ac:spMkLst>
            <pc:docMk/>
            <pc:sldMk cId="0" sldId="303"/>
            <ac:spMk id="6" creationId="{D0C75882-E93F-D9ED-BB86-F3895FB55322}"/>
          </ac:spMkLst>
        </pc:spChg>
        <pc:spChg chg="mod">
          <ac:chgData name="Bean, Rebecca@DIR" userId="S::rbean@dir.ca.gov::127d5d30-ae9a-42ad-bb2c-58e8e8ac551a" providerId="AD" clId="Web-{4E3DEB7E-D111-0F86-0AE1-3A89736168A1}" dt="2022-09-22T22:43:40.577" v="1782" actId="1076"/>
          <ac:spMkLst>
            <pc:docMk/>
            <pc:sldMk cId="0" sldId="303"/>
            <ac:spMk id="10" creationId="{40415692-59B6-C595-D075-FEFF02C58391}"/>
          </ac:spMkLst>
        </pc:spChg>
        <pc:spChg chg="mod">
          <ac:chgData name="Bean, Rebecca@DIR" userId="S::rbean@dir.ca.gov::127d5d30-ae9a-42ad-bb2c-58e8e8ac551a" providerId="AD" clId="Web-{4E3DEB7E-D111-0F86-0AE1-3A89736168A1}" dt="2022-09-22T22:42:32.247" v="1778" actId="14100"/>
          <ac:spMkLst>
            <pc:docMk/>
            <pc:sldMk cId="0" sldId="303"/>
            <ac:spMk id="16" creationId="{A801D3DE-36C0-2D76-FFFC-53A955075389}"/>
          </ac:spMkLst>
        </pc:spChg>
        <pc:picChg chg="mod ord modCrop">
          <ac:chgData name="Bean, Rebecca@DIR" userId="S::rbean@dir.ca.gov::127d5d30-ae9a-42ad-bb2c-58e8e8ac551a" providerId="AD" clId="Web-{4E3DEB7E-D111-0F86-0AE1-3A89736168A1}" dt="2022-09-22T22:43:25.702" v="1781" actId="1076"/>
          <ac:picMkLst>
            <pc:docMk/>
            <pc:sldMk cId="0" sldId="303"/>
            <ac:picMk id="3" creationId="{E3C307D6-045C-F35A-B33C-A2B375119D42}"/>
          </ac:picMkLst>
        </pc:picChg>
      </pc:sldChg>
      <pc:sldChg chg="del">
        <pc:chgData name="Bean, Rebecca@DIR" userId="S::rbean@dir.ca.gov::127d5d30-ae9a-42ad-bb2c-58e8e8ac551a" providerId="AD" clId="Web-{4E3DEB7E-D111-0F86-0AE1-3A89736168A1}" dt="2022-09-22T22:49:02.070" v="1827"/>
        <pc:sldMkLst>
          <pc:docMk/>
          <pc:sldMk cId="0" sldId="304"/>
        </pc:sldMkLst>
      </pc:sldChg>
      <pc:sldChg chg="modSp del">
        <pc:chgData name="Bean, Rebecca@DIR" userId="S::rbean@dir.ca.gov::127d5d30-ae9a-42ad-bb2c-58e8e8ac551a" providerId="AD" clId="Web-{4E3DEB7E-D111-0F86-0AE1-3A89736168A1}" dt="2022-09-22T23:12:27.501" v="2323"/>
        <pc:sldMkLst>
          <pc:docMk/>
          <pc:sldMk cId="0" sldId="305"/>
        </pc:sldMkLst>
        <pc:picChg chg="mod modCrop">
          <ac:chgData name="Bean, Rebecca@DIR" userId="S::rbean@dir.ca.gov::127d5d30-ae9a-42ad-bb2c-58e8e8ac551a" providerId="AD" clId="Web-{4E3DEB7E-D111-0F86-0AE1-3A89736168A1}" dt="2022-09-22T22:14:51.358" v="1277"/>
          <ac:picMkLst>
            <pc:docMk/>
            <pc:sldMk cId="0" sldId="305"/>
            <ac:picMk id="2" creationId="{98A4CDDF-25C0-D53F-1D30-FE77E2C108DB}"/>
          </ac:picMkLst>
        </pc:picChg>
      </pc:sldChg>
      <pc:sldChg chg="modSp">
        <pc:chgData name="Bean, Rebecca@DIR" userId="S::rbean@dir.ca.gov::127d5d30-ae9a-42ad-bb2c-58e8e8ac551a" providerId="AD" clId="Web-{4E3DEB7E-D111-0F86-0AE1-3A89736168A1}" dt="2022-09-22T23:14:11.284" v="2341" actId="20577"/>
        <pc:sldMkLst>
          <pc:docMk/>
          <pc:sldMk cId="0" sldId="306"/>
        </pc:sldMkLst>
        <pc:spChg chg="mod">
          <ac:chgData name="Bean, Rebecca@DIR" userId="S::rbean@dir.ca.gov::127d5d30-ae9a-42ad-bb2c-58e8e8ac551a" providerId="AD" clId="Web-{4E3DEB7E-D111-0F86-0AE1-3A89736168A1}" dt="2022-09-22T23:14:11.284" v="2341" actId="20577"/>
          <ac:spMkLst>
            <pc:docMk/>
            <pc:sldMk cId="0" sldId="306"/>
            <ac:spMk id="7" creationId="{D374ACA1-C366-A16D-D891-53E04D6278E6}"/>
          </ac:spMkLst>
        </pc:spChg>
      </pc:sldChg>
      <pc:sldChg chg="modSp ord">
        <pc:chgData name="Bean, Rebecca@DIR" userId="S::rbean@dir.ca.gov::127d5d30-ae9a-42ad-bb2c-58e8e8ac551a" providerId="AD" clId="Web-{4E3DEB7E-D111-0F86-0AE1-3A89736168A1}" dt="2022-09-22T21:20:27.627" v="886" actId="20577"/>
        <pc:sldMkLst>
          <pc:docMk/>
          <pc:sldMk cId="714791236" sldId="396"/>
        </pc:sldMkLst>
        <pc:spChg chg="mod">
          <ac:chgData name="Bean, Rebecca@DIR" userId="S::rbean@dir.ca.gov::127d5d30-ae9a-42ad-bb2c-58e8e8ac551a" providerId="AD" clId="Web-{4E3DEB7E-D111-0F86-0AE1-3A89736168A1}" dt="2022-09-22T21:20:27.627" v="886" actId="20577"/>
          <ac:spMkLst>
            <pc:docMk/>
            <pc:sldMk cId="714791236" sldId="396"/>
            <ac:spMk id="13" creationId="{BA6BFCE9-E6BA-FC45-2116-80C0E7B9A037}"/>
          </ac:spMkLst>
        </pc:spChg>
      </pc:sldChg>
      <pc:sldChg chg="modSp add replId">
        <pc:chgData name="Bean, Rebecca@DIR" userId="S::rbean@dir.ca.gov::127d5d30-ae9a-42ad-bb2c-58e8e8ac551a" providerId="AD" clId="Web-{4E3DEB7E-D111-0F86-0AE1-3A89736168A1}" dt="2022-09-22T20:58:12.791" v="834" actId="20577"/>
        <pc:sldMkLst>
          <pc:docMk/>
          <pc:sldMk cId="3733645423" sldId="403"/>
        </pc:sldMkLst>
        <pc:spChg chg="mod">
          <ac:chgData name="Bean, Rebecca@DIR" userId="S::rbean@dir.ca.gov::127d5d30-ae9a-42ad-bb2c-58e8e8ac551a" providerId="AD" clId="Web-{4E3DEB7E-D111-0F86-0AE1-3A89736168A1}" dt="2022-09-22T20:58:12.791" v="834" actId="20577"/>
          <ac:spMkLst>
            <pc:docMk/>
            <pc:sldMk cId="3733645423" sldId="403"/>
            <ac:spMk id="3" creationId="{00000000-0000-0000-0000-000000000000}"/>
          </ac:spMkLst>
        </pc:spChg>
        <pc:spChg chg="mod">
          <ac:chgData name="Bean, Rebecca@DIR" userId="S::rbean@dir.ca.gov::127d5d30-ae9a-42ad-bb2c-58e8e8ac551a" providerId="AD" clId="Web-{4E3DEB7E-D111-0F86-0AE1-3A89736168A1}" dt="2022-09-22T20:53:54.616" v="771" actId="20577"/>
          <ac:spMkLst>
            <pc:docMk/>
            <pc:sldMk cId="3733645423" sldId="403"/>
            <ac:spMk id="10" creationId="{7C648A49-8C45-BEB8-2A66-B10AB3DD1485}"/>
          </ac:spMkLst>
        </pc:spChg>
      </pc:sldChg>
      <pc:sldChg chg="add replId">
        <pc:chgData name="Bean, Rebecca@DIR" userId="S::rbean@dir.ca.gov::127d5d30-ae9a-42ad-bb2c-58e8e8ac551a" providerId="AD" clId="Web-{4E3DEB7E-D111-0F86-0AE1-3A89736168A1}" dt="2022-09-22T21:28:09.178" v="916"/>
        <pc:sldMkLst>
          <pc:docMk/>
          <pc:sldMk cId="2014693411" sldId="404"/>
        </pc:sldMkLst>
      </pc:sldChg>
      <pc:sldChg chg="modSp add del replId">
        <pc:chgData name="Bean, Rebecca@DIR" userId="S::rbean@dir.ca.gov::127d5d30-ae9a-42ad-bb2c-58e8e8ac551a" providerId="AD" clId="Web-{4E3DEB7E-D111-0F86-0AE1-3A89736168A1}" dt="2022-09-22T22:31:55.923" v="1714"/>
        <pc:sldMkLst>
          <pc:docMk/>
          <pc:sldMk cId="755954430" sldId="405"/>
        </pc:sldMkLst>
        <pc:spChg chg="mod">
          <ac:chgData name="Bean, Rebecca@DIR" userId="S::rbean@dir.ca.gov::127d5d30-ae9a-42ad-bb2c-58e8e8ac551a" providerId="AD" clId="Web-{4E3DEB7E-D111-0F86-0AE1-3A89736168A1}" dt="2022-09-22T22:25:09.010" v="1576" actId="20577"/>
          <ac:spMkLst>
            <pc:docMk/>
            <pc:sldMk cId="755954430" sldId="405"/>
            <ac:spMk id="10" creationId="{40415692-59B6-C595-D075-FEFF02C58391}"/>
          </ac:spMkLst>
        </pc:spChg>
      </pc:sldChg>
      <pc:sldChg chg="addSp delSp modSp add replId">
        <pc:chgData name="Bean, Rebecca@DIR" userId="S::rbean@dir.ca.gov::127d5d30-ae9a-42ad-bb2c-58e8e8ac551a" providerId="AD" clId="Web-{4E3DEB7E-D111-0F86-0AE1-3A89736168A1}" dt="2022-09-22T22:45:55.110" v="1804" actId="20577"/>
        <pc:sldMkLst>
          <pc:docMk/>
          <pc:sldMk cId="431934819" sldId="406"/>
        </pc:sldMkLst>
        <pc:spChg chg="add mod">
          <ac:chgData name="Bean, Rebecca@DIR" userId="S::rbean@dir.ca.gov::127d5d30-ae9a-42ad-bb2c-58e8e8ac551a" providerId="AD" clId="Web-{4E3DEB7E-D111-0F86-0AE1-3A89736168A1}" dt="2022-09-22T22:45:55.110" v="1804" actId="20577"/>
          <ac:spMkLst>
            <pc:docMk/>
            <pc:sldMk cId="431934819" sldId="406"/>
            <ac:spMk id="5" creationId="{AB373210-47C4-9603-7910-1F5113805D4D}"/>
          </ac:spMkLst>
        </pc:spChg>
        <pc:spChg chg="mod">
          <ac:chgData name="Bean, Rebecca@DIR" userId="S::rbean@dir.ca.gov::127d5d30-ae9a-42ad-bb2c-58e8e8ac551a" providerId="AD" clId="Web-{4E3DEB7E-D111-0F86-0AE1-3A89736168A1}" dt="2022-09-22T22:33:49.504" v="1731" actId="20577"/>
          <ac:spMkLst>
            <pc:docMk/>
            <pc:sldMk cId="431934819" sldId="406"/>
            <ac:spMk id="6" creationId="{D0C75882-E93F-D9ED-BB86-F3895FB55322}"/>
          </ac:spMkLst>
        </pc:spChg>
        <pc:spChg chg="del mod">
          <ac:chgData name="Bean, Rebecca@DIR" userId="S::rbean@dir.ca.gov::127d5d30-ae9a-42ad-bb2c-58e8e8ac551a" providerId="AD" clId="Web-{4E3DEB7E-D111-0F86-0AE1-3A89736168A1}" dt="2022-09-22T22:28:00.403" v="1623"/>
          <ac:spMkLst>
            <pc:docMk/>
            <pc:sldMk cId="431934819" sldId="406"/>
            <ac:spMk id="10" creationId="{40415692-59B6-C595-D075-FEFF02C58391}"/>
          </ac:spMkLst>
        </pc:spChg>
        <pc:spChg chg="del mod">
          <ac:chgData name="Bean, Rebecca@DIR" userId="S::rbean@dir.ca.gov::127d5d30-ae9a-42ad-bb2c-58e8e8ac551a" providerId="AD" clId="Web-{4E3DEB7E-D111-0F86-0AE1-3A89736168A1}" dt="2022-09-22T22:35:08.208" v="1742"/>
          <ac:spMkLst>
            <pc:docMk/>
            <pc:sldMk cId="431934819" sldId="406"/>
            <ac:spMk id="16" creationId="{A801D3DE-36C0-2D76-FFFC-53A955075389}"/>
          </ac:spMkLst>
        </pc:spChg>
        <pc:picChg chg="del">
          <ac:chgData name="Bean, Rebecca@DIR" userId="S::rbean@dir.ca.gov::127d5d30-ae9a-42ad-bb2c-58e8e8ac551a" providerId="AD" clId="Web-{4E3DEB7E-D111-0F86-0AE1-3A89736168A1}" dt="2022-09-22T22:29:00.045" v="1633"/>
          <ac:picMkLst>
            <pc:docMk/>
            <pc:sldMk cId="431934819" sldId="406"/>
            <ac:picMk id="3" creationId="{E3C307D6-045C-F35A-B33C-A2B375119D42}"/>
          </ac:picMkLst>
        </pc:picChg>
        <pc:picChg chg="add del mod ord modCrop">
          <ac:chgData name="Bean, Rebecca@DIR" userId="S::rbean@dir.ca.gov::127d5d30-ae9a-42ad-bb2c-58e8e8ac551a" providerId="AD" clId="Web-{4E3DEB7E-D111-0F86-0AE1-3A89736168A1}" dt="2022-09-22T22:37:33.726" v="1756"/>
          <ac:picMkLst>
            <pc:docMk/>
            <pc:sldMk cId="431934819" sldId="406"/>
            <ac:picMk id="8" creationId="{CAF5F942-458D-3E40-B465-66B0C730C7EA}"/>
          </ac:picMkLst>
        </pc:picChg>
        <pc:picChg chg="add del mod modCrop">
          <ac:chgData name="Bean, Rebecca@DIR" userId="S::rbean@dir.ca.gov::127d5d30-ae9a-42ad-bb2c-58e8e8ac551a" providerId="AD" clId="Web-{4E3DEB7E-D111-0F86-0AE1-3A89736168A1}" dt="2022-09-22T22:39:54.448" v="1761"/>
          <ac:picMkLst>
            <pc:docMk/>
            <pc:sldMk cId="431934819" sldId="406"/>
            <ac:picMk id="11" creationId="{9C5915B3-9630-A1FD-4E44-30E5372859BF}"/>
          </ac:picMkLst>
        </pc:picChg>
        <pc:picChg chg="add mod ord">
          <ac:chgData name="Bean, Rebecca@DIR" userId="S::rbean@dir.ca.gov::127d5d30-ae9a-42ad-bb2c-58e8e8ac551a" providerId="AD" clId="Web-{4E3DEB7E-D111-0F86-0AE1-3A89736168A1}" dt="2022-09-22T22:42:57.482" v="1779" actId="1076"/>
          <ac:picMkLst>
            <pc:docMk/>
            <pc:sldMk cId="431934819" sldId="406"/>
            <ac:picMk id="13" creationId="{D7D36446-16ED-F4CB-49D3-4DF229972E0A}"/>
          </ac:picMkLst>
        </pc:picChg>
      </pc:sldChg>
      <pc:sldChg chg="addSp delSp modSp add replId">
        <pc:chgData name="Bean, Rebecca@DIR" userId="S::rbean@dir.ca.gov::127d5d30-ae9a-42ad-bb2c-58e8e8ac551a" providerId="AD" clId="Web-{4E3DEB7E-D111-0F86-0AE1-3A89736168A1}" dt="2022-09-22T22:53:30.387" v="1885" actId="20577"/>
        <pc:sldMkLst>
          <pc:docMk/>
          <pc:sldMk cId="2125761693" sldId="407"/>
        </pc:sldMkLst>
        <pc:spChg chg="del">
          <ac:chgData name="Bean, Rebecca@DIR" userId="S::rbean@dir.ca.gov::127d5d30-ae9a-42ad-bb2c-58e8e8ac551a" providerId="AD" clId="Web-{4E3DEB7E-D111-0F86-0AE1-3A89736168A1}" dt="2022-09-22T22:46:58.721" v="1810"/>
          <ac:spMkLst>
            <pc:docMk/>
            <pc:sldMk cId="2125761693" sldId="407"/>
            <ac:spMk id="5" creationId="{AB373210-47C4-9603-7910-1F5113805D4D}"/>
          </ac:spMkLst>
        </pc:spChg>
        <pc:spChg chg="mod">
          <ac:chgData name="Bean, Rebecca@DIR" userId="S::rbean@dir.ca.gov::127d5d30-ae9a-42ad-bb2c-58e8e8ac551a" providerId="AD" clId="Web-{4E3DEB7E-D111-0F86-0AE1-3A89736168A1}" dt="2022-09-22T22:36:47.804" v="1751" actId="20577"/>
          <ac:spMkLst>
            <pc:docMk/>
            <pc:sldMk cId="2125761693" sldId="407"/>
            <ac:spMk id="6" creationId="{D0C75882-E93F-D9ED-BB86-F3895FB55322}"/>
          </ac:spMkLst>
        </pc:spChg>
        <pc:spChg chg="add mod">
          <ac:chgData name="Bean, Rebecca@DIR" userId="S::rbean@dir.ca.gov::127d5d30-ae9a-42ad-bb2c-58e8e8ac551a" providerId="AD" clId="Web-{4E3DEB7E-D111-0F86-0AE1-3A89736168A1}" dt="2022-09-22T22:50:31.524" v="1840" actId="1076"/>
          <ac:spMkLst>
            <pc:docMk/>
            <pc:sldMk cId="2125761693" sldId="407"/>
            <ac:spMk id="9" creationId="{31871ADC-8117-C106-DA09-F2859756B08C}"/>
          </ac:spMkLst>
        </pc:spChg>
        <pc:spChg chg="add del">
          <ac:chgData name="Bean, Rebecca@DIR" userId="S::rbean@dir.ca.gov::127d5d30-ae9a-42ad-bb2c-58e8e8ac551a" providerId="AD" clId="Web-{4E3DEB7E-D111-0F86-0AE1-3A89736168A1}" dt="2022-09-22T22:47:11.706" v="1812"/>
          <ac:spMkLst>
            <pc:docMk/>
            <pc:sldMk cId="2125761693" sldId="407"/>
            <ac:spMk id="11" creationId="{B5780587-CD22-D0E5-A86E-64D4A6B46FC9}"/>
          </ac:spMkLst>
        </pc:spChg>
        <pc:spChg chg="add mod">
          <ac:chgData name="Bean, Rebecca@DIR" userId="S::rbean@dir.ca.gov::127d5d30-ae9a-42ad-bb2c-58e8e8ac551a" providerId="AD" clId="Web-{4E3DEB7E-D111-0F86-0AE1-3A89736168A1}" dt="2022-09-22T22:50:23.915" v="1839" actId="1076"/>
          <ac:spMkLst>
            <pc:docMk/>
            <pc:sldMk cId="2125761693" sldId="407"/>
            <ac:spMk id="13" creationId="{4B9DF3A9-5026-5146-BC3C-FD3DD3AE53F4}"/>
          </ac:spMkLst>
        </pc:spChg>
        <pc:spChg chg="add mod">
          <ac:chgData name="Bean, Rebecca@DIR" userId="S::rbean@dir.ca.gov::127d5d30-ae9a-42ad-bb2c-58e8e8ac551a" providerId="AD" clId="Web-{4E3DEB7E-D111-0F86-0AE1-3A89736168A1}" dt="2022-09-22T22:53:30.387" v="1885" actId="20577"/>
          <ac:spMkLst>
            <pc:docMk/>
            <pc:sldMk cId="2125761693" sldId="407"/>
            <ac:spMk id="15" creationId="{AF8920C5-79A2-BAB6-5A5C-1F59AC180052}"/>
          </ac:spMkLst>
        </pc:spChg>
        <pc:picChg chg="add mod ord modCrop">
          <ac:chgData name="Bean, Rebecca@DIR" userId="S::rbean@dir.ca.gov::127d5d30-ae9a-42ad-bb2c-58e8e8ac551a" providerId="AD" clId="Web-{4E3DEB7E-D111-0F86-0AE1-3A89736168A1}" dt="2022-09-22T22:50:17.337" v="1836" actId="1076"/>
          <ac:picMkLst>
            <pc:docMk/>
            <pc:sldMk cId="2125761693" sldId="407"/>
            <ac:picMk id="3" creationId="{2DAB10DA-F55B-98CF-E9E6-1D01AC792437}"/>
          </ac:picMkLst>
        </pc:picChg>
        <pc:picChg chg="del">
          <ac:chgData name="Bean, Rebecca@DIR" userId="S::rbean@dir.ca.gov::127d5d30-ae9a-42ad-bb2c-58e8e8ac551a" providerId="AD" clId="Web-{4E3DEB7E-D111-0F86-0AE1-3A89736168A1}" dt="2022-09-22T22:40:28.073" v="1765"/>
          <ac:picMkLst>
            <pc:docMk/>
            <pc:sldMk cId="2125761693" sldId="407"/>
            <ac:picMk id="8" creationId="{CAF5F942-458D-3E40-B465-66B0C730C7EA}"/>
          </ac:picMkLst>
        </pc:picChg>
      </pc:sldChg>
      <pc:sldChg chg="addSp delSp modSp add replId">
        <pc:chgData name="Bean, Rebecca@DIR" userId="S::rbean@dir.ca.gov::127d5d30-ae9a-42ad-bb2c-58e8e8ac551a" providerId="AD" clId="Web-{4E3DEB7E-D111-0F86-0AE1-3A89736168A1}" dt="2022-09-22T23:00:39.176" v="2222" actId="20577"/>
        <pc:sldMkLst>
          <pc:docMk/>
          <pc:sldMk cId="692787423" sldId="408"/>
        </pc:sldMkLst>
        <pc:spChg chg="mod">
          <ac:chgData name="Bean, Rebecca@DIR" userId="S::rbean@dir.ca.gov::127d5d30-ae9a-42ad-bb2c-58e8e8ac551a" providerId="AD" clId="Web-{4E3DEB7E-D111-0F86-0AE1-3A89736168A1}" dt="2022-09-22T22:53:48.403" v="1892" actId="20577"/>
          <ac:spMkLst>
            <pc:docMk/>
            <pc:sldMk cId="692787423" sldId="408"/>
            <ac:spMk id="6" creationId="{D0C75882-E93F-D9ED-BB86-F3895FB55322}"/>
          </ac:spMkLst>
        </pc:spChg>
        <pc:spChg chg="del">
          <ac:chgData name="Bean, Rebecca@DIR" userId="S::rbean@dir.ca.gov::127d5d30-ae9a-42ad-bb2c-58e8e8ac551a" providerId="AD" clId="Web-{4E3DEB7E-D111-0F86-0AE1-3A89736168A1}" dt="2022-09-22T22:54:33.935" v="1909"/>
          <ac:spMkLst>
            <pc:docMk/>
            <pc:sldMk cId="692787423" sldId="408"/>
            <ac:spMk id="9" creationId="{31871ADC-8117-C106-DA09-F2859756B08C}"/>
          </ac:spMkLst>
        </pc:spChg>
        <pc:spChg chg="del">
          <ac:chgData name="Bean, Rebecca@DIR" userId="S::rbean@dir.ca.gov::127d5d30-ae9a-42ad-bb2c-58e8e8ac551a" providerId="AD" clId="Web-{4E3DEB7E-D111-0F86-0AE1-3A89736168A1}" dt="2022-09-22T22:54:37.904" v="1910"/>
          <ac:spMkLst>
            <pc:docMk/>
            <pc:sldMk cId="692787423" sldId="408"/>
            <ac:spMk id="13" creationId="{4B9DF3A9-5026-5146-BC3C-FD3DD3AE53F4}"/>
          </ac:spMkLst>
        </pc:spChg>
        <pc:spChg chg="mod">
          <ac:chgData name="Bean, Rebecca@DIR" userId="S::rbean@dir.ca.gov::127d5d30-ae9a-42ad-bb2c-58e8e8ac551a" providerId="AD" clId="Web-{4E3DEB7E-D111-0F86-0AE1-3A89736168A1}" dt="2022-09-22T23:00:39.176" v="2222" actId="20577"/>
          <ac:spMkLst>
            <pc:docMk/>
            <pc:sldMk cId="692787423" sldId="408"/>
            <ac:spMk id="15" creationId="{AF8920C5-79A2-BAB6-5A5C-1F59AC180052}"/>
          </ac:spMkLst>
        </pc:spChg>
        <pc:picChg chg="add mod modCrop">
          <ac:chgData name="Bean, Rebecca@DIR" userId="S::rbean@dir.ca.gov::127d5d30-ae9a-42ad-bb2c-58e8e8ac551a" providerId="AD" clId="Web-{4E3DEB7E-D111-0F86-0AE1-3A89736168A1}" dt="2022-09-22T22:55:18.998" v="1918" actId="1076"/>
          <ac:picMkLst>
            <pc:docMk/>
            <pc:sldMk cId="692787423" sldId="408"/>
            <ac:picMk id="2" creationId="{D13E5F85-53A1-9939-E1A2-F4315B3D45DB}"/>
          </ac:picMkLst>
        </pc:picChg>
        <pc:picChg chg="mod modCrop">
          <ac:chgData name="Bean, Rebecca@DIR" userId="S::rbean@dir.ca.gov::127d5d30-ae9a-42ad-bb2c-58e8e8ac551a" providerId="AD" clId="Web-{4E3DEB7E-D111-0F86-0AE1-3A89736168A1}" dt="2022-09-22T22:55:13.467" v="1917"/>
          <ac:picMkLst>
            <pc:docMk/>
            <pc:sldMk cId="692787423" sldId="408"/>
            <ac:picMk id="3" creationId="{2DAB10DA-F55B-98CF-E9E6-1D01AC792437}"/>
          </ac:picMkLst>
        </pc:picChg>
      </pc:sldChg>
      <pc:sldChg chg="addSp delSp modSp add replId">
        <pc:chgData name="Bean, Rebecca@DIR" userId="S::rbean@dir.ca.gov::127d5d30-ae9a-42ad-bb2c-58e8e8ac551a" providerId="AD" clId="Web-{4E3DEB7E-D111-0F86-0AE1-3A89736168A1}" dt="2022-09-22T23:10:13.608" v="2298" actId="20577"/>
        <pc:sldMkLst>
          <pc:docMk/>
          <pc:sldMk cId="4199240890" sldId="409"/>
        </pc:sldMkLst>
        <pc:spChg chg="mod">
          <ac:chgData name="Bean, Rebecca@DIR" userId="S::rbean@dir.ca.gov::127d5d30-ae9a-42ad-bb2c-58e8e8ac551a" providerId="AD" clId="Web-{4E3DEB7E-D111-0F86-0AE1-3A89736168A1}" dt="2022-09-22T23:04:17.758" v="2225" actId="20577"/>
          <ac:spMkLst>
            <pc:docMk/>
            <pc:sldMk cId="4199240890" sldId="409"/>
            <ac:spMk id="6" creationId="{D0C75882-E93F-D9ED-BB86-F3895FB55322}"/>
          </ac:spMkLst>
        </pc:spChg>
        <pc:spChg chg="add mod ord">
          <ac:chgData name="Bean, Rebecca@DIR" userId="S::rbean@dir.ca.gov::127d5d30-ae9a-42ad-bb2c-58e8e8ac551a" providerId="AD" clId="Web-{4E3DEB7E-D111-0F86-0AE1-3A89736168A1}" dt="2022-09-22T23:10:13.608" v="2298" actId="20577"/>
          <ac:spMkLst>
            <pc:docMk/>
            <pc:sldMk cId="4199240890" sldId="409"/>
            <ac:spMk id="9" creationId="{C3E6EA8E-D5EA-AB13-F66B-8F163C7CA060}"/>
          </ac:spMkLst>
        </pc:spChg>
        <pc:spChg chg="add mod">
          <ac:chgData name="Bean, Rebecca@DIR" userId="S::rbean@dir.ca.gov::127d5d30-ae9a-42ad-bb2c-58e8e8ac551a" providerId="AD" clId="Web-{4E3DEB7E-D111-0F86-0AE1-3A89736168A1}" dt="2022-09-22T23:06:41.901" v="2247" actId="14100"/>
          <ac:spMkLst>
            <pc:docMk/>
            <pc:sldMk cId="4199240890" sldId="409"/>
            <ac:spMk id="11" creationId="{453D857C-98F5-89D2-099B-DB7631D7C9B1}"/>
          </ac:spMkLst>
        </pc:spChg>
        <pc:spChg chg="add del mod">
          <ac:chgData name="Bean, Rebecca@DIR" userId="S::rbean@dir.ca.gov::127d5d30-ae9a-42ad-bb2c-58e8e8ac551a" providerId="AD" clId="Web-{4E3DEB7E-D111-0F86-0AE1-3A89736168A1}" dt="2022-09-22T23:05:53.697" v="2242"/>
          <ac:spMkLst>
            <pc:docMk/>
            <pc:sldMk cId="4199240890" sldId="409"/>
            <ac:spMk id="15" creationId="{AF8920C5-79A2-BAB6-5A5C-1F59AC180052}"/>
          </ac:spMkLst>
        </pc:spChg>
        <pc:picChg chg="del">
          <ac:chgData name="Bean, Rebecca@DIR" userId="S::rbean@dir.ca.gov::127d5d30-ae9a-42ad-bb2c-58e8e8ac551a" providerId="AD" clId="Web-{4E3DEB7E-D111-0F86-0AE1-3A89736168A1}" dt="2022-09-22T23:04:22.602" v="2228"/>
          <ac:picMkLst>
            <pc:docMk/>
            <pc:sldMk cId="4199240890" sldId="409"/>
            <ac:picMk id="2" creationId="{D13E5F85-53A1-9939-E1A2-F4315B3D45DB}"/>
          </ac:picMkLst>
        </pc:picChg>
        <pc:picChg chg="add del">
          <ac:chgData name="Bean, Rebecca@DIR" userId="S::rbean@dir.ca.gov::127d5d30-ae9a-42ad-bb2c-58e8e8ac551a" providerId="AD" clId="Web-{4E3DEB7E-D111-0F86-0AE1-3A89736168A1}" dt="2022-09-22T23:05:07.118" v="2234"/>
          <ac:picMkLst>
            <pc:docMk/>
            <pc:sldMk cId="4199240890" sldId="409"/>
            <ac:picMk id="3" creationId="{2DAB10DA-F55B-98CF-E9E6-1D01AC792437}"/>
          </ac:picMkLst>
        </pc:picChg>
        <pc:picChg chg="add mod ord modCrop">
          <ac:chgData name="Bean, Rebecca@DIR" userId="S::rbean@dir.ca.gov::127d5d30-ae9a-42ad-bb2c-58e8e8ac551a" providerId="AD" clId="Web-{4E3DEB7E-D111-0F86-0AE1-3A89736168A1}" dt="2022-09-22T23:06:19.088" v="2244"/>
          <ac:picMkLst>
            <pc:docMk/>
            <pc:sldMk cId="4199240890" sldId="409"/>
            <ac:picMk id="7" creationId="{295E1AD4-2CB4-5DFC-2A70-8A80E3796C35}"/>
          </ac:picMkLst>
        </pc:picChg>
      </pc:sldChg>
      <pc:sldChg chg="addSp delSp modSp add replId">
        <pc:chgData name="Bean, Rebecca@DIR" userId="S::rbean@dir.ca.gov::127d5d30-ae9a-42ad-bb2c-58e8e8ac551a" providerId="AD" clId="Web-{4E3DEB7E-D111-0F86-0AE1-3A89736168A1}" dt="2022-09-22T23:12:16.845" v="2322" actId="20577"/>
        <pc:sldMkLst>
          <pc:docMk/>
          <pc:sldMk cId="2125494860" sldId="410"/>
        </pc:sldMkLst>
        <pc:spChg chg="mod">
          <ac:chgData name="Bean, Rebecca@DIR" userId="S::rbean@dir.ca.gov::127d5d30-ae9a-42ad-bb2c-58e8e8ac551a" providerId="AD" clId="Web-{4E3DEB7E-D111-0F86-0AE1-3A89736168A1}" dt="2022-09-22T23:08:29.903" v="2262" actId="20577"/>
          <ac:spMkLst>
            <pc:docMk/>
            <pc:sldMk cId="2125494860" sldId="410"/>
            <ac:spMk id="6" creationId="{D0C75882-E93F-D9ED-BB86-F3895FB55322}"/>
          </ac:spMkLst>
        </pc:spChg>
        <pc:spChg chg="mod">
          <ac:chgData name="Bean, Rebecca@DIR" userId="S::rbean@dir.ca.gov::127d5d30-ae9a-42ad-bb2c-58e8e8ac551a" providerId="AD" clId="Web-{4E3DEB7E-D111-0F86-0AE1-3A89736168A1}" dt="2022-09-22T23:12:16.845" v="2322" actId="20577"/>
          <ac:spMkLst>
            <pc:docMk/>
            <pc:sldMk cId="2125494860" sldId="410"/>
            <ac:spMk id="9" creationId="{C3E6EA8E-D5EA-AB13-F66B-8F163C7CA060}"/>
          </ac:spMkLst>
        </pc:spChg>
        <pc:spChg chg="del">
          <ac:chgData name="Bean, Rebecca@DIR" userId="S::rbean@dir.ca.gov::127d5d30-ae9a-42ad-bb2c-58e8e8ac551a" providerId="AD" clId="Web-{4E3DEB7E-D111-0F86-0AE1-3A89736168A1}" dt="2022-09-22T23:10:18.843" v="2299"/>
          <ac:spMkLst>
            <pc:docMk/>
            <pc:sldMk cId="2125494860" sldId="410"/>
            <ac:spMk id="11" creationId="{453D857C-98F5-89D2-099B-DB7631D7C9B1}"/>
          </ac:spMkLst>
        </pc:spChg>
        <pc:picChg chg="add mod modCrop">
          <ac:chgData name="Bean, Rebecca@DIR" userId="S::rbean@dir.ca.gov::127d5d30-ae9a-42ad-bb2c-58e8e8ac551a" providerId="AD" clId="Web-{4E3DEB7E-D111-0F86-0AE1-3A89736168A1}" dt="2022-09-22T23:11:12.750" v="2309" actId="1076"/>
          <ac:picMkLst>
            <pc:docMk/>
            <pc:sldMk cId="2125494860" sldId="410"/>
            <ac:picMk id="2" creationId="{740EC676-E660-B5C5-3F2B-2AD38214E146}"/>
          </ac:picMkLst>
        </pc:picChg>
        <pc:picChg chg="mod modCrop">
          <ac:chgData name="Bean, Rebecca@DIR" userId="S::rbean@dir.ca.gov::127d5d30-ae9a-42ad-bb2c-58e8e8ac551a" providerId="AD" clId="Web-{4E3DEB7E-D111-0F86-0AE1-3A89736168A1}" dt="2022-09-22T23:10:49.093" v="2305"/>
          <ac:picMkLst>
            <pc:docMk/>
            <pc:sldMk cId="2125494860" sldId="410"/>
            <ac:picMk id="7" creationId="{295E1AD4-2CB4-5DFC-2A70-8A80E3796C35}"/>
          </ac:picMkLst>
        </pc:picChg>
      </pc:sldChg>
      <pc:sldChg chg="addSp delSp modSp add replId">
        <pc:chgData name="Bean, Rebecca@DIR" userId="S::rbean@dir.ca.gov::127d5d30-ae9a-42ad-bb2c-58e8e8ac551a" providerId="AD" clId="Web-{4E3DEB7E-D111-0F86-0AE1-3A89736168A1}" dt="2022-09-22T23:20:31.651" v="2537" actId="20577"/>
        <pc:sldMkLst>
          <pc:docMk/>
          <pc:sldMk cId="2377367189" sldId="412"/>
        </pc:sldMkLst>
        <pc:spChg chg="mod">
          <ac:chgData name="Bean, Rebecca@DIR" userId="S::rbean@dir.ca.gov::127d5d30-ae9a-42ad-bb2c-58e8e8ac551a" providerId="AD" clId="Web-{4E3DEB7E-D111-0F86-0AE1-3A89736168A1}" dt="2022-09-22T23:14:42.910" v="2343" actId="20577"/>
          <ac:spMkLst>
            <pc:docMk/>
            <pc:sldMk cId="2377367189" sldId="412"/>
            <ac:spMk id="6" creationId="{D0C75882-E93F-D9ED-BB86-F3895FB55322}"/>
          </ac:spMkLst>
        </pc:spChg>
        <pc:spChg chg="del">
          <ac:chgData name="Bean, Rebecca@DIR" userId="S::rbean@dir.ca.gov::127d5d30-ae9a-42ad-bb2c-58e8e8ac551a" providerId="AD" clId="Web-{4E3DEB7E-D111-0F86-0AE1-3A89736168A1}" dt="2022-09-22T23:16:33.053" v="2359"/>
          <ac:spMkLst>
            <pc:docMk/>
            <pc:sldMk cId="2377367189" sldId="412"/>
            <ac:spMk id="9" creationId="{C3E6EA8E-D5EA-AB13-F66B-8F163C7CA060}"/>
          </ac:spMkLst>
        </pc:spChg>
        <pc:spChg chg="add mod ord">
          <ac:chgData name="Bean, Rebecca@DIR" userId="S::rbean@dir.ca.gov::127d5d30-ae9a-42ad-bb2c-58e8e8ac551a" providerId="AD" clId="Web-{4E3DEB7E-D111-0F86-0AE1-3A89736168A1}" dt="2022-09-22T23:20:31.651" v="2537" actId="20577"/>
          <ac:spMkLst>
            <pc:docMk/>
            <pc:sldMk cId="2377367189" sldId="412"/>
            <ac:spMk id="10" creationId="{1660D1CC-A931-23F0-D5F0-BC8F37176B8A}"/>
          </ac:spMkLst>
        </pc:spChg>
        <pc:picChg chg="del">
          <ac:chgData name="Bean, Rebecca@DIR" userId="S::rbean@dir.ca.gov::127d5d30-ae9a-42ad-bb2c-58e8e8ac551a" providerId="AD" clId="Web-{4E3DEB7E-D111-0F86-0AE1-3A89736168A1}" dt="2022-09-22T23:14:46.426" v="2344"/>
          <ac:picMkLst>
            <pc:docMk/>
            <pc:sldMk cId="2377367189" sldId="412"/>
            <ac:picMk id="2" creationId="{740EC676-E660-B5C5-3F2B-2AD38214E146}"/>
          </ac:picMkLst>
        </pc:picChg>
        <pc:picChg chg="add mod ord modCrop">
          <ac:chgData name="Bean, Rebecca@DIR" userId="S::rbean@dir.ca.gov::127d5d30-ae9a-42ad-bb2c-58e8e8ac551a" providerId="AD" clId="Web-{4E3DEB7E-D111-0F86-0AE1-3A89736168A1}" dt="2022-09-22T23:17:18.710" v="2362"/>
          <ac:picMkLst>
            <pc:docMk/>
            <pc:sldMk cId="2377367189" sldId="412"/>
            <ac:picMk id="5" creationId="{B4C6FE50-BFF1-FA90-4E34-45D12EFE0AA4}"/>
          </ac:picMkLst>
        </pc:picChg>
        <pc:picChg chg="del mod">
          <ac:chgData name="Bean, Rebecca@DIR" userId="S::rbean@dir.ca.gov::127d5d30-ae9a-42ad-bb2c-58e8e8ac551a" providerId="AD" clId="Web-{4E3DEB7E-D111-0F86-0AE1-3A89736168A1}" dt="2022-09-22T23:15:52.364" v="2355"/>
          <ac:picMkLst>
            <pc:docMk/>
            <pc:sldMk cId="2377367189" sldId="412"/>
            <ac:picMk id="7" creationId="{295E1AD4-2CB4-5DFC-2A70-8A80E3796C35}"/>
          </ac:picMkLst>
        </pc:picChg>
      </pc:sldChg>
      <pc:sldChg chg="addSp modSp add replId">
        <pc:chgData name="Bean, Rebecca@DIR" userId="S::rbean@dir.ca.gov::127d5d30-ae9a-42ad-bb2c-58e8e8ac551a" providerId="AD" clId="Web-{4E3DEB7E-D111-0F86-0AE1-3A89736168A1}" dt="2022-09-22T23:20:34.854" v="2538"/>
        <pc:sldMkLst>
          <pc:docMk/>
          <pc:sldMk cId="2122826492" sldId="413"/>
        </pc:sldMkLst>
        <pc:spChg chg="mod">
          <ac:chgData name="Bean, Rebecca@DIR" userId="S::rbean@dir.ca.gov::127d5d30-ae9a-42ad-bb2c-58e8e8ac551a" providerId="AD" clId="Web-{4E3DEB7E-D111-0F86-0AE1-3A89736168A1}" dt="2022-09-22T23:17:42.179" v="2373" actId="20577"/>
          <ac:spMkLst>
            <pc:docMk/>
            <pc:sldMk cId="2122826492" sldId="413"/>
            <ac:spMk id="6" creationId="{D0C75882-E93F-D9ED-BB86-F3895FB55322}"/>
          </ac:spMkLst>
        </pc:spChg>
        <pc:spChg chg="mod">
          <ac:chgData name="Bean, Rebecca@DIR" userId="S::rbean@dir.ca.gov::127d5d30-ae9a-42ad-bb2c-58e8e8ac551a" providerId="AD" clId="Web-{4E3DEB7E-D111-0F86-0AE1-3A89736168A1}" dt="2022-09-22T23:18:50.665" v="2417" actId="20577"/>
          <ac:spMkLst>
            <pc:docMk/>
            <pc:sldMk cId="2122826492" sldId="413"/>
            <ac:spMk id="10" creationId="{1660D1CC-A931-23F0-D5F0-BC8F37176B8A}"/>
          </ac:spMkLst>
        </pc:spChg>
        <pc:picChg chg="add">
          <ac:chgData name="Bean, Rebecca@DIR" userId="S::rbean@dir.ca.gov::127d5d30-ae9a-42ad-bb2c-58e8e8ac551a" providerId="AD" clId="Web-{4E3DEB7E-D111-0F86-0AE1-3A89736168A1}" dt="2022-09-22T23:20:34.854" v="2538"/>
          <ac:picMkLst>
            <pc:docMk/>
            <pc:sldMk cId="2122826492" sldId="413"/>
            <ac:picMk id="2" creationId="{80D8AA83-347B-3D31-3A2E-CBE425127EBC}"/>
          </ac:picMkLst>
        </pc:picChg>
      </pc:sldChg>
    </pc:docChg>
  </pc:docChgLst>
  <pc:docChgLst>
    <pc:chgData name="Bean, Rebecca@DIR" userId="S::rbean@dir.ca.gov::127d5d30-ae9a-42ad-bb2c-58e8e8ac551a" providerId="AD" clId="Web-{B8962416-F8A9-4A75-99A7-CAD6730ED253}"/>
    <pc:docChg chg="modSld">
      <pc:chgData name="Bean, Rebecca@DIR" userId="S::rbean@dir.ca.gov::127d5d30-ae9a-42ad-bb2c-58e8e8ac551a" providerId="AD" clId="Web-{B8962416-F8A9-4A75-99A7-CAD6730ED253}" dt="2022-09-24T17:59:02.635" v="490" actId="20577"/>
      <pc:docMkLst>
        <pc:docMk/>
      </pc:docMkLst>
      <pc:sldChg chg="modSp">
        <pc:chgData name="Bean, Rebecca@DIR" userId="S::rbean@dir.ca.gov::127d5d30-ae9a-42ad-bb2c-58e8e8ac551a" providerId="AD" clId="Web-{B8962416-F8A9-4A75-99A7-CAD6730ED253}" dt="2022-09-24T17:28:45.593" v="176" actId="20577"/>
        <pc:sldMkLst>
          <pc:docMk/>
          <pc:sldMk cId="0" sldId="257"/>
        </pc:sldMkLst>
        <pc:spChg chg="mod">
          <ac:chgData name="Bean, Rebecca@DIR" userId="S::rbean@dir.ca.gov::127d5d30-ae9a-42ad-bb2c-58e8e8ac551a" providerId="AD" clId="Web-{B8962416-F8A9-4A75-99A7-CAD6730ED253}" dt="2022-09-24T17:28:45.593" v="176" actId="20577"/>
          <ac:spMkLst>
            <pc:docMk/>
            <pc:sldMk cId="0" sldId="257"/>
            <ac:spMk id="3" creationId="{00000000-0000-0000-0000-000000000000}"/>
          </ac:spMkLst>
        </pc:spChg>
        <pc:spChg chg="mod">
          <ac:chgData name="Bean, Rebecca@DIR" userId="S::rbean@dir.ca.gov::127d5d30-ae9a-42ad-bb2c-58e8e8ac551a" providerId="AD" clId="Web-{B8962416-F8A9-4A75-99A7-CAD6730ED253}" dt="2022-09-24T17:21:14.351" v="4" actId="20577"/>
          <ac:spMkLst>
            <pc:docMk/>
            <pc:sldMk cId="0" sldId="257"/>
            <ac:spMk id="10" creationId="{6E972A9B-E80B-8A72-4C99-157CDCD81170}"/>
          </ac:spMkLst>
        </pc:spChg>
      </pc:sldChg>
      <pc:sldChg chg="addSp delSp modSp">
        <pc:chgData name="Bean, Rebecca@DIR" userId="S::rbean@dir.ca.gov::127d5d30-ae9a-42ad-bb2c-58e8e8ac551a" providerId="AD" clId="Web-{B8962416-F8A9-4A75-99A7-CAD6730ED253}" dt="2022-09-24T17:30:35.485" v="192"/>
        <pc:sldMkLst>
          <pc:docMk/>
          <pc:sldMk cId="0" sldId="258"/>
        </pc:sldMkLst>
        <pc:spChg chg="mod">
          <ac:chgData name="Bean, Rebecca@DIR" userId="S::rbean@dir.ca.gov::127d5d30-ae9a-42ad-bb2c-58e8e8ac551a" providerId="AD" clId="Web-{B8962416-F8A9-4A75-99A7-CAD6730ED253}" dt="2022-09-24T17:28:53.593" v="177" actId="14100"/>
          <ac:spMkLst>
            <pc:docMk/>
            <pc:sldMk cId="0" sldId="258"/>
            <ac:spMk id="3" creationId="{00000000-0000-0000-0000-000000000000}"/>
          </ac:spMkLst>
        </pc:spChg>
        <pc:spChg chg="add del mod">
          <ac:chgData name="Bean, Rebecca@DIR" userId="S::rbean@dir.ca.gov::127d5d30-ae9a-42ad-bb2c-58e8e8ac551a" providerId="AD" clId="Web-{B8962416-F8A9-4A75-99A7-CAD6730ED253}" dt="2022-09-24T17:30:03.109" v="185"/>
          <ac:spMkLst>
            <pc:docMk/>
            <pc:sldMk cId="0" sldId="258"/>
            <ac:spMk id="5" creationId="{92C679D8-AE22-82B9-94A3-E103E967174F}"/>
          </ac:spMkLst>
        </pc:spChg>
        <pc:spChg chg="add del mod">
          <ac:chgData name="Bean, Rebecca@DIR" userId="S::rbean@dir.ca.gov::127d5d30-ae9a-42ad-bb2c-58e8e8ac551a" providerId="AD" clId="Web-{B8962416-F8A9-4A75-99A7-CAD6730ED253}" dt="2022-09-24T17:29:51.109" v="182"/>
          <ac:spMkLst>
            <pc:docMk/>
            <pc:sldMk cId="0" sldId="258"/>
            <ac:spMk id="7" creationId="{C4FF57F0-6EE7-5EB5-4064-B99759A351D3}"/>
          </ac:spMkLst>
        </pc:spChg>
        <pc:spChg chg="add mod">
          <ac:chgData name="Bean, Rebecca@DIR" userId="S::rbean@dir.ca.gov::127d5d30-ae9a-42ad-bb2c-58e8e8ac551a" providerId="AD" clId="Web-{B8962416-F8A9-4A75-99A7-CAD6730ED253}" dt="2022-09-24T17:30:32.063" v="191" actId="1076"/>
          <ac:spMkLst>
            <pc:docMk/>
            <pc:sldMk cId="0" sldId="258"/>
            <ac:spMk id="9" creationId="{EE369879-8899-19B3-F4F4-83F4DDA6CEDB}"/>
          </ac:spMkLst>
        </pc:spChg>
        <pc:spChg chg="del mod">
          <ac:chgData name="Bean, Rebecca@DIR" userId="S::rbean@dir.ca.gov::127d5d30-ae9a-42ad-bb2c-58e8e8ac551a" providerId="AD" clId="Web-{B8962416-F8A9-4A75-99A7-CAD6730ED253}" dt="2022-09-24T17:29:59.859" v="184"/>
          <ac:spMkLst>
            <pc:docMk/>
            <pc:sldMk cId="0" sldId="258"/>
            <ac:spMk id="10" creationId="{7C648A49-8C45-BEB8-2A66-B10AB3DD1485}"/>
          </ac:spMkLst>
        </pc:spChg>
        <pc:spChg chg="add del">
          <ac:chgData name="Bean, Rebecca@DIR" userId="S::rbean@dir.ca.gov::127d5d30-ae9a-42ad-bb2c-58e8e8ac551a" providerId="AD" clId="Web-{B8962416-F8A9-4A75-99A7-CAD6730ED253}" dt="2022-09-24T17:30:35.485" v="192"/>
          <ac:spMkLst>
            <pc:docMk/>
            <pc:sldMk cId="0" sldId="258"/>
            <ac:spMk id="12" creationId="{7D5E74E7-2834-CE35-6398-E1345E8BF65D}"/>
          </ac:spMkLst>
        </pc:spChg>
      </pc:sldChg>
      <pc:sldChg chg="modSp">
        <pc:chgData name="Bean, Rebecca@DIR" userId="S::rbean@dir.ca.gov::127d5d30-ae9a-42ad-bb2c-58e8e8ac551a" providerId="AD" clId="Web-{B8962416-F8A9-4A75-99A7-CAD6730ED253}" dt="2022-09-24T17:24:45.886" v="48" actId="20577"/>
        <pc:sldMkLst>
          <pc:docMk/>
          <pc:sldMk cId="0" sldId="259"/>
        </pc:sldMkLst>
        <pc:spChg chg="mod">
          <ac:chgData name="Bean, Rebecca@DIR" userId="S::rbean@dir.ca.gov::127d5d30-ae9a-42ad-bb2c-58e8e8ac551a" providerId="AD" clId="Web-{B8962416-F8A9-4A75-99A7-CAD6730ED253}" dt="2022-09-24T17:24:45.886" v="48" actId="20577"/>
          <ac:spMkLst>
            <pc:docMk/>
            <pc:sldMk cId="0" sldId="259"/>
            <ac:spMk id="3" creationId="{00000000-0000-0000-0000-000000000000}"/>
          </ac:spMkLst>
        </pc:spChg>
      </pc:sldChg>
      <pc:sldChg chg="modSp">
        <pc:chgData name="Bean, Rebecca@DIR" userId="S::rbean@dir.ca.gov::127d5d30-ae9a-42ad-bb2c-58e8e8ac551a" providerId="AD" clId="Web-{B8962416-F8A9-4A75-99A7-CAD6730ED253}" dt="2022-09-24T17:44:01.247" v="263" actId="20577"/>
        <pc:sldMkLst>
          <pc:docMk/>
          <pc:sldMk cId="0" sldId="260"/>
        </pc:sldMkLst>
        <pc:spChg chg="mod">
          <ac:chgData name="Bean, Rebecca@DIR" userId="S::rbean@dir.ca.gov::127d5d30-ae9a-42ad-bb2c-58e8e8ac551a" providerId="AD" clId="Web-{B8962416-F8A9-4A75-99A7-CAD6730ED253}" dt="2022-09-24T17:44:01.247" v="263" actId="20577"/>
          <ac:spMkLst>
            <pc:docMk/>
            <pc:sldMk cId="0" sldId="260"/>
            <ac:spMk id="3" creationId="{00000000-0000-0000-0000-000000000000}"/>
          </ac:spMkLst>
        </pc:spChg>
      </pc:sldChg>
      <pc:sldChg chg="modSp">
        <pc:chgData name="Bean, Rebecca@DIR" userId="S::rbean@dir.ca.gov::127d5d30-ae9a-42ad-bb2c-58e8e8ac551a" providerId="AD" clId="Web-{B8962416-F8A9-4A75-99A7-CAD6730ED253}" dt="2022-09-24T17:25:58.293" v="61" actId="20577"/>
        <pc:sldMkLst>
          <pc:docMk/>
          <pc:sldMk cId="0" sldId="261"/>
        </pc:sldMkLst>
        <pc:spChg chg="mod">
          <ac:chgData name="Bean, Rebecca@DIR" userId="S::rbean@dir.ca.gov::127d5d30-ae9a-42ad-bb2c-58e8e8ac551a" providerId="AD" clId="Web-{B8962416-F8A9-4A75-99A7-CAD6730ED253}" dt="2022-09-24T17:25:58.293" v="61" actId="20577"/>
          <ac:spMkLst>
            <pc:docMk/>
            <pc:sldMk cId="0" sldId="261"/>
            <ac:spMk id="3" creationId="{00000000-0000-0000-0000-000000000000}"/>
          </ac:spMkLst>
        </pc:spChg>
      </pc:sldChg>
      <pc:sldChg chg="modSp">
        <pc:chgData name="Bean, Rebecca@DIR" userId="S::rbean@dir.ca.gov::127d5d30-ae9a-42ad-bb2c-58e8e8ac551a" providerId="AD" clId="Web-{B8962416-F8A9-4A75-99A7-CAD6730ED253}" dt="2022-09-24T17:44:42.513" v="266" actId="20577"/>
        <pc:sldMkLst>
          <pc:docMk/>
          <pc:sldMk cId="0" sldId="264"/>
        </pc:sldMkLst>
        <pc:spChg chg="mod">
          <ac:chgData name="Bean, Rebecca@DIR" userId="S::rbean@dir.ca.gov::127d5d30-ae9a-42ad-bb2c-58e8e8ac551a" providerId="AD" clId="Web-{B8962416-F8A9-4A75-99A7-CAD6730ED253}" dt="2022-09-24T17:44:42.513" v="266" actId="20577"/>
          <ac:spMkLst>
            <pc:docMk/>
            <pc:sldMk cId="0" sldId="264"/>
            <ac:spMk id="3" creationId="{8EDDCB46-F18B-3F06-8737-2628E97F7272}"/>
          </ac:spMkLst>
        </pc:spChg>
      </pc:sldChg>
      <pc:sldChg chg="modSp">
        <pc:chgData name="Bean, Rebecca@DIR" userId="S::rbean@dir.ca.gov::127d5d30-ae9a-42ad-bb2c-58e8e8ac551a" providerId="AD" clId="Web-{B8962416-F8A9-4A75-99A7-CAD6730ED253}" dt="2022-09-24T17:55:57.757" v="468" actId="20577"/>
        <pc:sldMkLst>
          <pc:docMk/>
          <pc:sldMk cId="0" sldId="265"/>
        </pc:sldMkLst>
        <pc:spChg chg="mod">
          <ac:chgData name="Bean, Rebecca@DIR" userId="S::rbean@dir.ca.gov::127d5d30-ae9a-42ad-bb2c-58e8e8ac551a" providerId="AD" clId="Web-{B8962416-F8A9-4A75-99A7-CAD6730ED253}" dt="2022-09-24T17:55:57.757" v="468" actId="20577"/>
          <ac:spMkLst>
            <pc:docMk/>
            <pc:sldMk cId="0" sldId="265"/>
            <ac:spMk id="9" creationId="{AF784F15-9CCD-CA51-62E5-7197FED87A30}"/>
          </ac:spMkLst>
        </pc:spChg>
      </pc:sldChg>
      <pc:sldChg chg="modSp">
        <pc:chgData name="Bean, Rebecca@DIR" userId="S::rbean@dir.ca.gov::127d5d30-ae9a-42ad-bb2c-58e8e8ac551a" providerId="AD" clId="Web-{B8962416-F8A9-4A75-99A7-CAD6730ED253}" dt="2022-09-24T17:58:11.587" v="477" actId="20577"/>
        <pc:sldMkLst>
          <pc:docMk/>
          <pc:sldMk cId="0" sldId="272"/>
        </pc:sldMkLst>
        <pc:spChg chg="mod">
          <ac:chgData name="Bean, Rebecca@DIR" userId="S::rbean@dir.ca.gov::127d5d30-ae9a-42ad-bb2c-58e8e8ac551a" providerId="AD" clId="Web-{B8962416-F8A9-4A75-99A7-CAD6730ED253}" dt="2022-09-24T17:58:11.587" v="477" actId="20577"/>
          <ac:spMkLst>
            <pc:docMk/>
            <pc:sldMk cId="0" sldId="272"/>
            <ac:spMk id="3" creationId="{00000000-0000-0000-0000-000000000000}"/>
          </ac:spMkLst>
        </pc:spChg>
      </pc:sldChg>
      <pc:sldChg chg="modSp">
        <pc:chgData name="Bean, Rebecca@DIR" userId="S::rbean@dir.ca.gov::127d5d30-ae9a-42ad-bb2c-58e8e8ac551a" providerId="AD" clId="Web-{B8962416-F8A9-4A75-99A7-CAD6730ED253}" dt="2022-09-24T17:59:02.635" v="490" actId="20577"/>
        <pc:sldMkLst>
          <pc:docMk/>
          <pc:sldMk cId="0" sldId="274"/>
        </pc:sldMkLst>
        <pc:spChg chg="mod">
          <ac:chgData name="Bean, Rebecca@DIR" userId="S::rbean@dir.ca.gov::127d5d30-ae9a-42ad-bb2c-58e8e8ac551a" providerId="AD" clId="Web-{B8962416-F8A9-4A75-99A7-CAD6730ED253}" dt="2022-09-24T17:59:02.635" v="490" actId="20577"/>
          <ac:spMkLst>
            <pc:docMk/>
            <pc:sldMk cId="0" sldId="274"/>
            <ac:spMk id="3" creationId="{00000000-0000-0000-0000-000000000000}"/>
          </ac:spMkLst>
        </pc:spChg>
      </pc:sldChg>
      <pc:sldChg chg="addSp delSp modSp">
        <pc:chgData name="Bean, Rebecca@DIR" userId="S::rbean@dir.ca.gov::127d5d30-ae9a-42ad-bb2c-58e8e8ac551a" providerId="AD" clId="Web-{B8962416-F8A9-4A75-99A7-CAD6730ED253}" dt="2022-09-24T17:32:52.159" v="216" actId="20577"/>
        <pc:sldMkLst>
          <pc:docMk/>
          <pc:sldMk cId="3733645423" sldId="403"/>
        </pc:sldMkLst>
        <pc:spChg chg="mod">
          <ac:chgData name="Bean, Rebecca@DIR" userId="S::rbean@dir.ca.gov::127d5d30-ae9a-42ad-bb2c-58e8e8ac551a" providerId="AD" clId="Web-{B8962416-F8A9-4A75-99A7-CAD6730ED253}" dt="2022-09-24T17:23:36.088" v="32" actId="14100"/>
          <ac:spMkLst>
            <pc:docMk/>
            <pc:sldMk cId="3733645423" sldId="403"/>
            <ac:spMk id="3" creationId="{00000000-0000-0000-0000-000000000000}"/>
          </ac:spMkLst>
        </pc:spChg>
        <pc:spChg chg="add del mod ord">
          <ac:chgData name="Bean, Rebecca@DIR" userId="S::rbean@dir.ca.gov::127d5d30-ae9a-42ad-bb2c-58e8e8ac551a" providerId="AD" clId="Web-{B8962416-F8A9-4A75-99A7-CAD6730ED253}" dt="2022-09-24T17:31:27.220" v="199"/>
          <ac:spMkLst>
            <pc:docMk/>
            <pc:sldMk cId="3733645423" sldId="403"/>
            <ac:spMk id="5" creationId="{8B68143E-49D5-1D97-FF3E-6B0A2C527297}"/>
          </ac:spMkLst>
        </pc:spChg>
        <pc:spChg chg="add mod ord">
          <ac:chgData name="Bean, Rebecca@DIR" userId="S::rbean@dir.ca.gov::127d5d30-ae9a-42ad-bb2c-58e8e8ac551a" providerId="AD" clId="Web-{B8962416-F8A9-4A75-99A7-CAD6730ED253}" dt="2022-09-24T17:32:52.159" v="216" actId="20577"/>
          <ac:spMkLst>
            <pc:docMk/>
            <pc:sldMk cId="3733645423" sldId="403"/>
            <ac:spMk id="7" creationId="{E4134328-F283-C423-2B7E-2F1D5D4355FC}"/>
          </ac:spMkLst>
        </pc:spChg>
        <pc:spChg chg="add del mod">
          <ac:chgData name="Bean, Rebecca@DIR" userId="S::rbean@dir.ca.gov::127d5d30-ae9a-42ad-bb2c-58e8e8ac551a" providerId="AD" clId="Web-{B8962416-F8A9-4A75-99A7-CAD6730ED253}" dt="2022-09-24T17:32:01.845" v="209"/>
          <ac:spMkLst>
            <pc:docMk/>
            <pc:sldMk cId="3733645423" sldId="403"/>
            <ac:spMk id="8" creationId="{A6E58198-F6CD-6A79-6712-D2E8B6E74F5F}"/>
          </ac:spMkLst>
        </pc:spChg>
        <pc:spChg chg="del mod ord">
          <ac:chgData name="Bean, Rebecca@DIR" userId="S::rbean@dir.ca.gov::127d5d30-ae9a-42ad-bb2c-58e8e8ac551a" providerId="AD" clId="Web-{B8962416-F8A9-4A75-99A7-CAD6730ED253}" dt="2022-09-24T17:31:54.861" v="205"/>
          <ac:spMkLst>
            <pc:docMk/>
            <pc:sldMk cId="3733645423" sldId="403"/>
            <ac:spMk id="10" creationId="{7C648A49-8C45-BEB8-2A66-B10AB3DD1485}"/>
          </ac:spMkLst>
        </pc:spChg>
        <pc:spChg chg="add del mod ord">
          <ac:chgData name="Bean, Rebecca@DIR" userId="S::rbean@dir.ca.gov::127d5d30-ae9a-42ad-bb2c-58e8e8ac551a" providerId="AD" clId="Web-{B8962416-F8A9-4A75-99A7-CAD6730ED253}" dt="2022-09-24T17:32:40.908" v="215"/>
          <ac:spMkLst>
            <pc:docMk/>
            <pc:sldMk cId="3733645423" sldId="403"/>
            <ac:spMk id="11" creationId="{3F744245-31EB-763B-14DD-4437CC197D92}"/>
          </ac:spMkLst>
        </pc:spChg>
      </pc:sldChg>
    </pc:docChg>
  </pc:docChgLst>
  <pc:docChgLst>
    <pc:chgData name="Bean, Rebecca@DIR" userId="S::rbean@dir.ca.gov::127d5d30-ae9a-42ad-bb2c-58e8e8ac551a" providerId="AD" clId="Web-{7B021C79-4EB4-4C30-885C-777856298853}"/>
    <pc:docChg chg="modSld">
      <pc:chgData name="Bean, Rebecca@DIR" userId="S::rbean@dir.ca.gov::127d5d30-ae9a-42ad-bb2c-58e8e8ac551a" providerId="AD" clId="Web-{7B021C79-4EB4-4C30-885C-777856298853}" dt="2022-09-20T20:19:49.002" v="2525" actId="20577"/>
      <pc:docMkLst>
        <pc:docMk/>
      </pc:docMkLst>
      <pc:sldChg chg="modSp">
        <pc:chgData name="Bean, Rebecca@DIR" userId="S::rbean@dir.ca.gov::127d5d30-ae9a-42ad-bb2c-58e8e8ac551a" providerId="AD" clId="Web-{7B021C79-4EB4-4C30-885C-777856298853}" dt="2022-09-20T15:33:42.534" v="220" actId="20577"/>
        <pc:sldMkLst>
          <pc:docMk/>
          <pc:sldMk cId="0" sldId="257"/>
        </pc:sldMkLst>
        <pc:spChg chg="mod">
          <ac:chgData name="Bean, Rebecca@DIR" userId="S::rbean@dir.ca.gov::127d5d30-ae9a-42ad-bb2c-58e8e8ac551a" providerId="AD" clId="Web-{7B021C79-4EB4-4C30-885C-777856298853}" dt="2022-09-20T15:33:42.534" v="220" actId="20577"/>
          <ac:spMkLst>
            <pc:docMk/>
            <pc:sldMk cId="0" sldId="257"/>
            <ac:spMk id="3" creationId="{00000000-0000-0000-0000-000000000000}"/>
          </ac:spMkLst>
        </pc:spChg>
      </pc:sldChg>
      <pc:sldChg chg="addSp delSp modSp">
        <pc:chgData name="Bean, Rebecca@DIR" userId="S::rbean@dir.ca.gov::127d5d30-ae9a-42ad-bb2c-58e8e8ac551a" providerId="AD" clId="Web-{7B021C79-4EB4-4C30-885C-777856298853}" dt="2022-09-20T15:33:53.956" v="221" actId="20577"/>
        <pc:sldMkLst>
          <pc:docMk/>
          <pc:sldMk cId="0" sldId="258"/>
        </pc:sldMkLst>
        <pc:spChg chg="del mod">
          <ac:chgData name="Bean, Rebecca@DIR" userId="S::rbean@dir.ca.gov::127d5d30-ae9a-42ad-bb2c-58e8e8ac551a" providerId="AD" clId="Web-{7B021C79-4EB4-4C30-885C-777856298853}" dt="2022-09-20T15:13:25.775" v="10"/>
          <ac:spMkLst>
            <pc:docMk/>
            <pc:sldMk cId="0" sldId="258"/>
            <ac:spMk id="2" creationId="{00000000-0000-0000-0000-000000000000}"/>
          </ac:spMkLst>
        </pc:spChg>
        <pc:spChg chg="mod">
          <ac:chgData name="Bean, Rebecca@DIR" userId="S::rbean@dir.ca.gov::127d5d30-ae9a-42ad-bb2c-58e8e8ac551a" providerId="AD" clId="Web-{7B021C79-4EB4-4C30-885C-777856298853}" dt="2022-09-20T15:33:14.362" v="211" actId="20577"/>
          <ac:spMkLst>
            <pc:docMk/>
            <pc:sldMk cId="0" sldId="258"/>
            <ac:spMk id="3" creationId="{00000000-0000-0000-0000-000000000000}"/>
          </ac:spMkLst>
        </pc:spChg>
        <pc:spChg chg="add del mod">
          <ac:chgData name="Bean, Rebecca@DIR" userId="S::rbean@dir.ca.gov::127d5d30-ae9a-42ad-bb2c-58e8e8ac551a" providerId="AD" clId="Web-{7B021C79-4EB4-4C30-885C-777856298853}" dt="2022-09-20T15:12:23.868" v="3"/>
          <ac:spMkLst>
            <pc:docMk/>
            <pc:sldMk cId="0" sldId="258"/>
            <ac:spMk id="6" creationId="{230C5DEC-2F4A-4930-F007-91105E991810}"/>
          </ac:spMkLst>
        </pc:spChg>
        <pc:spChg chg="add del mod">
          <ac:chgData name="Bean, Rebecca@DIR" userId="S::rbean@dir.ca.gov::127d5d30-ae9a-42ad-bb2c-58e8e8ac551a" providerId="AD" clId="Web-{7B021C79-4EB4-4C30-885C-777856298853}" dt="2022-09-20T15:14:04.353" v="12"/>
          <ac:spMkLst>
            <pc:docMk/>
            <pc:sldMk cId="0" sldId="258"/>
            <ac:spMk id="8" creationId="{8D0AF31F-CDBD-6B48-0BF9-E8D40C790287}"/>
          </ac:spMkLst>
        </pc:spChg>
        <pc:spChg chg="add mod">
          <ac:chgData name="Bean, Rebecca@DIR" userId="S::rbean@dir.ca.gov::127d5d30-ae9a-42ad-bb2c-58e8e8ac551a" providerId="AD" clId="Web-{7B021C79-4EB4-4C30-885C-777856298853}" dt="2022-09-20T15:33:53.956" v="221" actId="20577"/>
          <ac:spMkLst>
            <pc:docMk/>
            <pc:sldMk cId="0" sldId="258"/>
            <ac:spMk id="10" creationId="{7C648A49-8C45-BEB8-2A66-B10AB3DD1485}"/>
          </ac:spMkLst>
        </pc:spChg>
      </pc:sldChg>
      <pc:sldChg chg="modSp">
        <pc:chgData name="Bean, Rebecca@DIR" userId="S::rbean@dir.ca.gov::127d5d30-ae9a-42ad-bb2c-58e8e8ac551a" providerId="AD" clId="Web-{7B021C79-4EB4-4C30-885C-777856298853}" dt="2022-09-20T15:34:56.784" v="243" actId="20577"/>
        <pc:sldMkLst>
          <pc:docMk/>
          <pc:sldMk cId="0" sldId="259"/>
        </pc:sldMkLst>
        <pc:spChg chg="mod">
          <ac:chgData name="Bean, Rebecca@DIR" userId="S::rbean@dir.ca.gov::127d5d30-ae9a-42ad-bb2c-58e8e8ac551a" providerId="AD" clId="Web-{7B021C79-4EB4-4C30-885C-777856298853}" dt="2022-09-20T15:34:56.784" v="243" actId="20577"/>
          <ac:spMkLst>
            <pc:docMk/>
            <pc:sldMk cId="0" sldId="259"/>
            <ac:spMk id="3" creationId="{00000000-0000-0000-0000-000000000000}"/>
          </ac:spMkLst>
        </pc:spChg>
      </pc:sldChg>
      <pc:sldChg chg="modSp">
        <pc:chgData name="Bean, Rebecca@DIR" userId="S::rbean@dir.ca.gov::127d5d30-ae9a-42ad-bb2c-58e8e8ac551a" providerId="AD" clId="Web-{7B021C79-4EB4-4C30-885C-777856298853}" dt="2022-09-20T15:37:47.926" v="365" actId="20577"/>
        <pc:sldMkLst>
          <pc:docMk/>
          <pc:sldMk cId="0" sldId="260"/>
        </pc:sldMkLst>
        <pc:spChg chg="mod">
          <ac:chgData name="Bean, Rebecca@DIR" userId="S::rbean@dir.ca.gov::127d5d30-ae9a-42ad-bb2c-58e8e8ac551a" providerId="AD" clId="Web-{7B021C79-4EB4-4C30-885C-777856298853}" dt="2022-09-20T15:37:47.926" v="365" actId="20577"/>
          <ac:spMkLst>
            <pc:docMk/>
            <pc:sldMk cId="0" sldId="260"/>
            <ac:spMk id="3" creationId="{00000000-0000-0000-0000-000000000000}"/>
          </ac:spMkLst>
        </pc:spChg>
      </pc:sldChg>
      <pc:sldChg chg="modSp">
        <pc:chgData name="Bean, Rebecca@DIR" userId="S::rbean@dir.ca.gov::127d5d30-ae9a-42ad-bb2c-58e8e8ac551a" providerId="AD" clId="Web-{7B021C79-4EB4-4C30-885C-777856298853}" dt="2022-09-20T15:40:00.489" v="385" actId="20577"/>
        <pc:sldMkLst>
          <pc:docMk/>
          <pc:sldMk cId="0" sldId="261"/>
        </pc:sldMkLst>
        <pc:spChg chg="mod">
          <ac:chgData name="Bean, Rebecca@DIR" userId="S::rbean@dir.ca.gov::127d5d30-ae9a-42ad-bb2c-58e8e8ac551a" providerId="AD" clId="Web-{7B021C79-4EB4-4C30-885C-777856298853}" dt="2022-09-20T15:40:00.489" v="385" actId="20577"/>
          <ac:spMkLst>
            <pc:docMk/>
            <pc:sldMk cId="0" sldId="261"/>
            <ac:spMk id="2" creationId="{00000000-0000-0000-0000-000000000000}"/>
          </ac:spMkLst>
        </pc:spChg>
        <pc:spChg chg="mod">
          <ac:chgData name="Bean, Rebecca@DIR" userId="S::rbean@dir.ca.gov::127d5d30-ae9a-42ad-bb2c-58e8e8ac551a" providerId="AD" clId="Web-{7B021C79-4EB4-4C30-885C-777856298853}" dt="2022-09-20T15:39:43.521" v="380" actId="20577"/>
          <ac:spMkLst>
            <pc:docMk/>
            <pc:sldMk cId="0" sldId="261"/>
            <ac:spMk id="3" creationId="{00000000-0000-0000-0000-000000000000}"/>
          </ac:spMkLst>
        </pc:spChg>
      </pc:sldChg>
      <pc:sldChg chg="modSp">
        <pc:chgData name="Bean, Rebecca@DIR" userId="S::rbean@dir.ca.gov::127d5d30-ae9a-42ad-bb2c-58e8e8ac551a" providerId="AD" clId="Web-{7B021C79-4EB4-4C30-885C-777856298853}" dt="2022-09-20T15:36:54.457" v="282" actId="20577"/>
        <pc:sldMkLst>
          <pc:docMk/>
          <pc:sldMk cId="0" sldId="264"/>
        </pc:sldMkLst>
        <pc:spChg chg="mod">
          <ac:chgData name="Bean, Rebecca@DIR" userId="S::rbean@dir.ca.gov::127d5d30-ae9a-42ad-bb2c-58e8e8ac551a" providerId="AD" clId="Web-{7B021C79-4EB4-4C30-885C-777856298853}" dt="2022-09-20T15:36:54.457" v="282" actId="20577"/>
          <ac:spMkLst>
            <pc:docMk/>
            <pc:sldMk cId="0" sldId="264"/>
            <ac:spMk id="6" creationId="{00000000-0000-0000-0000-000000000000}"/>
          </ac:spMkLst>
        </pc:spChg>
      </pc:sldChg>
      <pc:sldChg chg="addSp delSp modSp">
        <pc:chgData name="Bean, Rebecca@DIR" userId="S::rbean@dir.ca.gov::127d5d30-ae9a-42ad-bb2c-58e8e8ac551a" providerId="AD" clId="Web-{7B021C79-4EB4-4C30-885C-777856298853}" dt="2022-09-20T18:15:40.100" v="1424" actId="20577"/>
        <pc:sldMkLst>
          <pc:docMk/>
          <pc:sldMk cId="0" sldId="275"/>
        </pc:sldMkLst>
        <pc:spChg chg="del">
          <ac:chgData name="Bean, Rebecca@DIR" userId="S::rbean@dir.ca.gov::127d5d30-ae9a-42ad-bb2c-58e8e8ac551a" providerId="AD" clId="Web-{7B021C79-4EB4-4C30-885C-777856298853}" dt="2022-09-20T15:55:03.668" v="386"/>
          <ac:spMkLst>
            <pc:docMk/>
            <pc:sldMk cId="0" sldId="275"/>
            <ac:spMk id="2" creationId="{00000000-0000-0000-0000-000000000000}"/>
          </ac:spMkLst>
        </pc:spChg>
        <pc:spChg chg="mod">
          <ac:chgData name="Bean, Rebecca@DIR" userId="S::rbean@dir.ca.gov::127d5d30-ae9a-42ad-bb2c-58e8e8ac551a" providerId="AD" clId="Web-{7B021C79-4EB4-4C30-885C-777856298853}" dt="2022-09-20T18:15:40.100" v="1424" actId="20577"/>
          <ac:spMkLst>
            <pc:docMk/>
            <pc:sldMk cId="0" sldId="275"/>
            <ac:spMk id="3" creationId="{00000000-0000-0000-0000-000000000000}"/>
          </ac:spMkLst>
        </pc:spChg>
        <pc:spChg chg="add mod">
          <ac:chgData name="Bean, Rebecca@DIR" userId="S::rbean@dir.ca.gov::127d5d30-ae9a-42ad-bb2c-58e8e8ac551a" providerId="AD" clId="Web-{7B021C79-4EB4-4C30-885C-777856298853}" dt="2022-09-20T15:55:12.403" v="391" actId="20577"/>
          <ac:spMkLst>
            <pc:docMk/>
            <pc:sldMk cId="0" sldId="275"/>
            <ac:spMk id="6" creationId="{40AF28E0-3A55-62C8-1729-579F4D498A7A}"/>
          </ac:spMkLst>
        </pc:spChg>
      </pc:sldChg>
      <pc:sldChg chg="addSp delSp modSp">
        <pc:chgData name="Bean, Rebecca@DIR" userId="S::rbean@dir.ca.gov::127d5d30-ae9a-42ad-bb2c-58e8e8ac551a" providerId="AD" clId="Web-{7B021C79-4EB4-4C30-885C-777856298853}" dt="2022-09-20T18:34:19.527" v="1938" actId="20577"/>
        <pc:sldMkLst>
          <pc:docMk/>
          <pc:sldMk cId="0" sldId="276"/>
        </pc:sldMkLst>
        <pc:spChg chg="mod">
          <ac:chgData name="Bean, Rebecca@DIR" userId="S::rbean@dir.ca.gov::127d5d30-ae9a-42ad-bb2c-58e8e8ac551a" providerId="AD" clId="Web-{7B021C79-4EB4-4C30-885C-777856298853}" dt="2022-09-20T18:34:19.527" v="1938" actId="20577"/>
          <ac:spMkLst>
            <pc:docMk/>
            <pc:sldMk cId="0" sldId="276"/>
            <ac:spMk id="3" creationId="{00000000-0000-0000-0000-000000000000}"/>
          </ac:spMkLst>
        </pc:spChg>
        <pc:spChg chg="add del mod">
          <ac:chgData name="Bean, Rebecca@DIR" userId="S::rbean@dir.ca.gov::127d5d30-ae9a-42ad-bb2c-58e8e8ac551a" providerId="AD" clId="Web-{7B021C79-4EB4-4C30-885C-777856298853}" dt="2022-09-20T15:58:11.466" v="414"/>
          <ac:spMkLst>
            <pc:docMk/>
            <pc:sldMk cId="0" sldId="276"/>
            <ac:spMk id="5" creationId="{E467150B-C1A4-A807-381D-9EFB4E8EB494}"/>
          </ac:spMkLst>
        </pc:spChg>
        <pc:spChg chg="add mod">
          <ac:chgData name="Bean, Rebecca@DIR" userId="S::rbean@dir.ca.gov::127d5d30-ae9a-42ad-bb2c-58e8e8ac551a" providerId="AD" clId="Web-{7B021C79-4EB4-4C30-885C-777856298853}" dt="2022-09-20T15:58:21.841" v="418" actId="20577"/>
          <ac:spMkLst>
            <pc:docMk/>
            <pc:sldMk cId="0" sldId="276"/>
            <ac:spMk id="7" creationId="{B905435D-B47D-1D38-86F6-26D67656B261}"/>
          </ac:spMkLst>
        </pc:spChg>
        <pc:spChg chg="add del mod">
          <ac:chgData name="Bean, Rebecca@DIR" userId="S::rbean@dir.ca.gov::127d5d30-ae9a-42ad-bb2c-58e8e8ac551a" providerId="AD" clId="Web-{7B021C79-4EB4-4C30-885C-777856298853}" dt="2022-09-20T15:55:47.856" v="395"/>
          <ac:spMkLst>
            <pc:docMk/>
            <pc:sldMk cId="0" sldId="276"/>
            <ac:spMk id="10" creationId="{12FF8C7E-4312-32EC-97AE-AEEA3E73E526}"/>
          </ac:spMkLst>
        </pc:spChg>
      </pc:sldChg>
      <pc:sldChg chg="addSp delSp modSp">
        <pc:chgData name="Bean, Rebecca@DIR" userId="S::rbean@dir.ca.gov::127d5d30-ae9a-42ad-bb2c-58e8e8ac551a" providerId="AD" clId="Web-{7B021C79-4EB4-4C30-885C-777856298853}" dt="2022-09-20T18:47:20.572" v="2112" actId="20577"/>
        <pc:sldMkLst>
          <pc:docMk/>
          <pc:sldMk cId="0" sldId="277"/>
        </pc:sldMkLst>
        <pc:spChg chg="add del mod">
          <ac:chgData name="Bean, Rebecca@DIR" userId="S::rbean@dir.ca.gov::127d5d30-ae9a-42ad-bb2c-58e8e8ac551a" providerId="AD" clId="Web-{7B021C79-4EB4-4C30-885C-777856298853}" dt="2022-09-20T18:39:05.985" v="1992"/>
          <ac:spMkLst>
            <pc:docMk/>
            <pc:sldMk cId="0" sldId="277"/>
            <ac:spMk id="3" creationId="{00000000-0000-0000-0000-000000000000}"/>
          </ac:spMkLst>
        </pc:spChg>
        <pc:spChg chg="add del mod">
          <ac:chgData name="Bean, Rebecca@DIR" userId="S::rbean@dir.ca.gov::127d5d30-ae9a-42ad-bb2c-58e8e8ac551a" providerId="AD" clId="Web-{7B021C79-4EB4-4C30-885C-777856298853}" dt="2022-09-20T18:35:24.809" v="1943"/>
          <ac:spMkLst>
            <pc:docMk/>
            <pc:sldMk cId="0" sldId="277"/>
            <ac:spMk id="5" creationId="{754E3A4D-F961-F476-D0E3-B6847F0F9FB4}"/>
          </ac:spMkLst>
        </pc:spChg>
        <pc:spChg chg="add del mod">
          <ac:chgData name="Bean, Rebecca@DIR" userId="S::rbean@dir.ca.gov::127d5d30-ae9a-42ad-bb2c-58e8e8ac551a" providerId="AD" clId="Web-{7B021C79-4EB4-4C30-885C-777856298853}" dt="2022-09-20T15:57:55.466" v="409"/>
          <ac:spMkLst>
            <pc:docMk/>
            <pc:sldMk cId="0" sldId="277"/>
            <ac:spMk id="5" creationId="{8F5364A6-D76D-7180-5EAA-ADB8891E0973}"/>
          </ac:spMkLst>
        </pc:spChg>
        <pc:spChg chg="add mod">
          <ac:chgData name="Bean, Rebecca@DIR" userId="S::rbean@dir.ca.gov::127d5d30-ae9a-42ad-bb2c-58e8e8ac551a" providerId="AD" clId="Web-{7B021C79-4EB4-4C30-885C-777856298853}" dt="2022-09-20T15:58:06.654" v="413" actId="20577"/>
          <ac:spMkLst>
            <pc:docMk/>
            <pc:sldMk cId="0" sldId="277"/>
            <ac:spMk id="7" creationId="{AE84D28F-02A7-FEF8-BDA6-61B9C3551520}"/>
          </ac:spMkLst>
        </pc:spChg>
        <pc:spChg chg="add mod">
          <ac:chgData name="Bean, Rebecca@DIR" userId="S::rbean@dir.ca.gov::127d5d30-ae9a-42ad-bb2c-58e8e8ac551a" providerId="AD" clId="Web-{7B021C79-4EB4-4C30-885C-777856298853}" dt="2022-09-20T18:47:20.572" v="2112" actId="20577"/>
          <ac:spMkLst>
            <pc:docMk/>
            <pc:sldMk cId="0" sldId="277"/>
            <ac:spMk id="8" creationId="{2AA0DC9D-8B6F-7230-CDBE-F4029A4E7B81}"/>
          </ac:spMkLst>
        </pc:spChg>
        <pc:spChg chg="del">
          <ac:chgData name="Bean, Rebecca@DIR" userId="S::rbean@dir.ca.gov::127d5d30-ae9a-42ad-bb2c-58e8e8ac551a" providerId="AD" clId="Web-{7B021C79-4EB4-4C30-885C-777856298853}" dt="2022-09-20T15:56:27.762" v="399"/>
          <ac:spMkLst>
            <pc:docMk/>
            <pc:sldMk cId="0" sldId="277"/>
            <ac:spMk id="8" creationId="{46EB7831-45A4-7756-9432-8EF6BC8CA807}"/>
          </ac:spMkLst>
        </pc:spChg>
      </pc:sldChg>
      <pc:sldChg chg="addSp delSp modSp">
        <pc:chgData name="Bean, Rebecca@DIR" userId="S::rbean@dir.ca.gov::127d5d30-ae9a-42ad-bb2c-58e8e8ac551a" providerId="AD" clId="Web-{7B021C79-4EB4-4C30-885C-777856298853}" dt="2022-09-20T18:48:21.667" v="2119" actId="20577"/>
        <pc:sldMkLst>
          <pc:docMk/>
          <pc:sldMk cId="0" sldId="303"/>
        </pc:sldMkLst>
        <pc:spChg chg="del">
          <ac:chgData name="Bean, Rebecca@DIR" userId="S::rbean@dir.ca.gov::127d5d30-ae9a-42ad-bb2c-58e8e8ac551a" providerId="AD" clId="Web-{7B021C79-4EB4-4C30-885C-777856298853}" dt="2022-09-20T15:57:29.904" v="403"/>
          <ac:spMkLst>
            <pc:docMk/>
            <pc:sldMk cId="0" sldId="303"/>
            <ac:spMk id="2" creationId="{00000000-0000-0000-0000-000000000000}"/>
          </ac:spMkLst>
        </pc:spChg>
        <pc:spChg chg="add mod">
          <ac:chgData name="Bean, Rebecca@DIR" userId="S::rbean@dir.ca.gov::127d5d30-ae9a-42ad-bb2c-58e8e8ac551a" providerId="AD" clId="Web-{7B021C79-4EB4-4C30-885C-777856298853}" dt="2022-09-20T15:57:47.435" v="408" actId="20577"/>
          <ac:spMkLst>
            <pc:docMk/>
            <pc:sldMk cId="0" sldId="303"/>
            <ac:spMk id="6" creationId="{D0C75882-E93F-D9ED-BB86-F3895FB55322}"/>
          </ac:spMkLst>
        </pc:spChg>
        <pc:spChg chg="add del mod">
          <ac:chgData name="Bean, Rebecca@DIR" userId="S::rbean@dir.ca.gov::127d5d30-ae9a-42ad-bb2c-58e8e8ac551a" providerId="AD" clId="Web-{7B021C79-4EB4-4C30-885C-777856298853}" dt="2022-09-20T15:57:39.091" v="407"/>
          <ac:spMkLst>
            <pc:docMk/>
            <pc:sldMk cId="0" sldId="303"/>
            <ac:spMk id="7" creationId="{E11AA2F5-916C-EC4B-87DB-7F3B4FFC5D03}"/>
          </ac:spMkLst>
        </pc:spChg>
        <pc:spChg chg="mod">
          <ac:chgData name="Bean, Rebecca@DIR" userId="S::rbean@dir.ca.gov::127d5d30-ae9a-42ad-bb2c-58e8e8ac551a" providerId="AD" clId="Web-{7B021C79-4EB4-4C30-885C-777856298853}" dt="2022-09-20T18:48:21.667" v="2119" actId="20577"/>
          <ac:spMkLst>
            <pc:docMk/>
            <pc:sldMk cId="0" sldId="303"/>
            <ac:spMk id="10" creationId="{40415692-59B6-C595-D075-FEFF02C58391}"/>
          </ac:spMkLst>
        </pc:spChg>
        <pc:spChg chg="mod">
          <ac:chgData name="Bean, Rebecca@DIR" userId="S::rbean@dir.ca.gov::127d5d30-ae9a-42ad-bb2c-58e8e8ac551a" providerId="AD" clId="Web-{7B021C79-4EB4-4C30-885C-777856298853}" dt="2022-09-20T16:29:50.886" v="918"/>
          <ac:spMkLst>
            <pc:docMk/>
            <pc:sldMk cId="0" sldId="303"/>
            <ac:spMk id="16" creationId="{A801D3DE-36C0-2D76-FFFC-53A955075389}"/>
          </ac:spMkLst>
        </pc:spChg>
        <pc:picChg chg="mod">
          <ac:chgData name="Bean, Rebecca@DIR" userId="S::rbean@dir.ca.gov::127d5d30-ae9a-42ad-bb2c-58e8e8ac551a" providerId="AD" clId="Web-{7B021C79-4EB4-4C30-885C-777856298853}" dt="2022-09-20T16:13:27.817" v="746"/>
          <ac:picMkLst>
            <pc:docMk/>
            <pc:sldMk cId="0" sldId="303"/>
            <ac:picMk id="3" creationId="{E3C307D6-045C-F35A-B33C-A2B375119D42}"/>
          </ac:picMkLst>
        </pc:picChg>
      </pc:sldChg>
      <pc:sldChg chg="modSp">
        <pc:chgData name="Bean, Rebecca@DIR" userId="S::rbean@dir.ca.gov::127d5d30-ae9a-42ad-bb2c-58e8e8ac551a" providerId="AD" clId="Web-{7B021C79-4EB4-4C30-885C-777856298853}" dt="2022-09-20T16:50:15.457" v="1011" actId="20577"/>
        <pc:sldMkLst>
          <pc:docMk/>
          <pc:sldMk cId="0" sldId="304"/>
        </pc:sldMkLst>
        <pc:spChg chg="mod">
          <ac:chgData name="Bean, Rebecca@DIR" userId="S::rbean@dir.ca.gov::127d5d30-ae9a-42ad-bb2c-58e8e8ac551a" providerId="AD" clId="Web-{7B021C79-4EB4-4C30-885C-777856298853}" dt="2022-09-20T16:31:11.043" v="920"/>
          <ac:spMkLst>
            <pc:docMk/>
            <pc:sldMk cId="0" sldId="304"/>
            <ac:spMk id="5" creationId="{4A029C3E-414E-1E4B-A9EA-B8F887121A71}"/>
          </ac:spMkLst>
        </pc:spChg>
        <pc:spChg chg="mod">
          <ac:chgData name="Bean, Rebecca@DIR" userId="S::rbean@dir.ca.gov::127d5d30-ae9a-42ad-bb2c-58e8e8ac551a" providerId="AD" clId="Web-{7B021C79-4EB4-4C30-885C-777856298853}" dt="2022-09-20T16:34:37.747" v="925"/>
          <ac:spMkLst>
            <pc:docMk/>
            <pc:sldMk cId="0" sldId="304"/>
            <ac:spMk id="6" creationId="{2B87AF47-AB40-970A-4161-9E4B038E722A}"/>
          </ac:spMkLst>
        </pc:spChg>
        <pc:spChg chg="mod">
          <ac:chgData name="Bean, Rebecca@DIR" userId="S::rbean@dir.ca.gov::127d5d30-ae9a-42ad-bb2c-58e8e8ac551a" providerId="AD" clId="Web-{7B021C79-4EB4-4C30-885C-777856298853}" dt="2022-09-20T16:50:15.457" v="1011" actId="20577"/>
          <ac:spMkLst>
            <pc:docMk/>
            <pc:sldMk cId="0" sldId="304"/>
            <ac:spMk id="12" creationId="{00B733C0-0416-30A2-B39A-2CDAF32CCA60}"/>
          </ac:spMkLst>
        </pc:spChg>
        <pc:picChg chg="mod">
          <ac:chgData name="Bean, Rebecca@DIR" userId="S::rbean@dir.ca.gov::127d5d30-ae9a-42ad-bb2c-58e8e8ac551a" providerId="AD" clId="Web-{7B021C79-4EB4-4C30-885C-777856298853}" dt="2022-09-20T16:15:43.834" v="751"/>
          <ac:picMkLst>
            <pc:docMk/>
            <pc:sldMk cId="0" sldId="304"/>
            <ac:picMk id="2" creationId="{53301FD2-1EDE-4FD7-772C-7B3ABD8150DA}"/>
          </ac:picMkLst>
        </pc:picChg>
      </pc:sldChg>
      <pc:sldChg chg="modSp">
        <pc:chgData name="Bean, Rebecca@DIR" userId="S::rbean@dir.ca.gov::127d5d30-ae9a-42ad-bb2c-58e8e8ac551a" providerId="AD" clId="Web-{7B021C79-4EB4-4C30-885C-777856298853}" dt="2022-09-20T16:53:42.740" v="1079" actId="20577"/>
        <pc:sldMkLst>
          <pc:docMk/>
          <pc:sldMk cId="0" sldId="305"/>
        </pc:sldMkLst>
        <pc:spChg chg="mod">
          <ac:chgData name="Bean, Rebecca@DIR" userId="S::rbean@dir.ca.gov::127d5d30-ae9a-42ad-bb2c-58e8e8ac551a" providerId="AD" clId="Web-{7B021C79-4EB4-4C30-885C-777856298853}" dt="2022-09-20T16:24:03.650" v="911"/>
          <ac:spMkLst>
            <pc:docMk/>
            <pc:sldMk cId="0" sldId="305"/>
            <ac:spMk id="5" creationId="{B257D9FC-D4A2-082D-D1FE-683511B40018}"/>
          </ac:spMkLst>
        </pc:spChg>
        <pc:spChg chg="mod">
          <ac:chgData name="Bean, Rebecca@DIR" userId="S::rbean@dir.ca.gov::127d5d30-ae9a-42ad-bb2c-58e8e8ac551a" providerId="AD" clId="Web-{7B021C79-4EB4-4C30-885C-777856298853}" dt="2022-09-20T16:53:42.740" v="1079" actId="20577"/>
          <ac:spMkLst>
            <pc:docMk/>
            <pc:sldMk cId="0" sldId="305"/>
            <ac:spMk id="10" creationId="{2B87EF84-53B7-D284-7906-3C8641D3E90F}"/>
          </ac:spMkLst>
        </pc:spChg>
        <pc:picChg chg="mod">
          <ac:chgData name="Bean, Rebecca@DIR" userId="S::rbean@dir.ca.gov::127d5d30-ae9a-42ad-bb2c-58e8e8ac551a" providerId="AD" clId="Web-{7B021C79-4EB4-4C30-885C-777856298853}" dt="2022-09-20T16:24:56.291" v="912"/>
          <ac:picMkLst>
            <pc:docMk/>
            <pc:sldMk cId="0" sldId="305"/>
            <ac:picMk id="2" creationId="{98A4CDDF-25C0-D53F-1D30-FE77E2C108DB}"/>
          </ac:picMkLst>
        </pc:picChg>
      </pc:sldChg>
      <pc:sldChg chg="addSp delSp modSp">
        <pc:chgData name="Bean, Rebecca@DIR" userId="S::rbean@dir.ca.gov::127d5d30-ae9a-42ad-bb2c-58e8e8ac551a" providerId="AD" clId="Web-{7B021C79-4EB4-4C30-885C-777856298853}" dt="2022-09-20T18:50:32.951" v="2127" actId="1076"/>
        <pc:sldMkLst>
          <pc:docMk/>
          <pc:sldMk cId="0" sldId="306"/>
        </pc:sldMkLst>
        <pc:spChg chg="add del mod">
          <ac:chgData name="Bean, Rebecca@DIR" userId="S::rbean@dir.ca.gov::127d5d30-ae9a-42ad-bb2c-58e8e8ac551a" providerId="AD" clId="Web-{7B021C79-4EB4-4C30-885C-777856298853}" dt="2022-09-20T16:44:30.033" v="937"/>
          <ac:spMkLst>
            <pc:docMk/>
            <pc:sldMk cId="0" sldId="306"/>
            <ac:spMk id="3" creationId="{C7EF973F-91F4-F673-629A-9CA2F532AD8F}"/>
          </ac:spMkLst>
        </pc:spChg>
        <pc:spChg chg="add del mod">
          <ac:chgData name="Bean, Rebecca@DIR" userId="S::rbean@dir.ca.gov::127d5d30-ae9a-42ad-bb2c-58e8e8ac551a" providerId="AD" clId="Web-{7B021C79-4EB4-4C30-885C-777856298853}" dt="2022-09-20T16:45:18.596" v="942"/>
          <ac:spMkLst>
            <pc:docMk/>
            <pc:sldMk cId="0" sldId="306"/>
            <ac:spMk id="6" creationId="{9CE9F009-9788-C72E-E336-5801C802C6AA}"/>
          </ac:spMkLst>
        </pc:spChg>
        <pc:spChg chg="mod">
          <ac:chgData name="Bean, Rebecca@DIR" userId="S::rbean@dir.ca.gov::127d5d30-ae9a-42ad-bb2c-58e8e8ac551a" providerId="AD" clId="Web-{7B021C79-4EB4-4C30-885C-777856298853}" dt="2022-09-20T17:22:09.276" v="1275" actId="20577"/>
          <ac:spMkLst>
            <pc:docMk/>
            <pc:sldMk cId="0" sldId="306"/>
            <ac:spMk id="7" creationId="{D374ACA1-C366-A16D-D891-53E04D6278E6}"/>
          </ac:spMkLst>
        </pc:spChg>
        <pc:picChg chg="mod">
          <ac:chgData name="Bean, Rebecca@DIR" userId="S::rbean@dir.ca.gov::127d5d30-ae9a-42ad-bb2c-58e8e8ac551a" providerId="AD" clId="Web-{7B021C79-4EB4-4C30-885C-777856298853}" dt="2022-09-20T18:50:32.951" v="2127" actId="1076"/>
          <ac:picMkLst>
            <pc:docMk/>
            <pc:sldMk cId="0" sldId="306"/>
            <ac:picMk id="5" creationId="{B3C09D81-9DF7-F59E-9B64-18944DE660C1}"/>
          </ac:picMkLst>
        </pc:picChg>
      </pc:sldChg>
      <pc:sldChg chg="addSp delSp modSp">
        <pc:chgData name="Bean, Rebecca@DIR" userId="S::rbean@dir.ca.gov::127d5d30-ae9a-42ad-bb2c-58e8e8ac551a" providerId="AD" clId="Web-{7B021C79-4EB4-4C30-885C-777856298853}" dt="2022-09-20T18:55:15.331" v="2322" actId="20577"/>
        <pc:sldMkLst>
          <pc:docMk/>
          <pc:sldMk cId="0" sldId="311"/>
        </pc:sldMkLst>
        <pc:spChg chg="add del mod">
          <ac:chgData name="Bean, Rebecca@DIR" userId="S::rbean@dir.ca.gov::127d5d30-ae9a-42ad-bb2c-58e8e8ac551a" providerId="AD" clId="Web-{7B021C79-4EB4-4C30-885C-777856298853}" dt="2022-09-20T17:24:25.810" v="1276"/>
          <ac:spMkLst>
            <pc:docMk/>
            <pc:sldMk cId="0" sldId="311"/>
            <ac:spMk id="3" creationId="{4FBC10BB-E498-0838-BB11-102201DC6C5D}"/>
          </ac:spMkLst>
        </pc:spChg>
        <pc:spChg chg="add mod">
          <ac:chgData name="Bean, Rebecca@DIR" userId="S::rbean@dir.ca.gov::127d5d30-ae9a-42ad-bb2c-58e8e8ac551a" providerId="AD" clId="Web-{7B021C79-4EB4-4C30-885C-777856298853}" dt="2022-09-20T17:25:00.983" v="1282" actId="20577"/>
          <ac:spMkLst>
            <pc:docMk/>
            <pc:sldMk cId="0" sldId="311"/>
            <ac:spMk id="5" creationId="{F9E33BAE-DF8D-2E9E-FCA4-90BC6053CF65}"/>
          </ac:spMkLst>
        </pc:spChg>
        <pc:spChg chg="add del mod">
          <ac:chgData name="Bean, Rebecca@DIR" userId="S::rbean@dir.ca.gov::127d5d30-ae9a-42ad-bb2c-58e8e8ac551a" providerId="AD" clId="Web-{7B021C79-4EB4-4C30-885C-777856298853}" dt="2022-09-20T17:26:15.171" v="1297"/>
          <ac:spMkLst>
            <pc:docMk/>
            <pc:sldMk cId="0" sldId="311"/>
            <ac:spMk id="7" creationId="{ECB1AFA3-B621-6A8F-9162-59E711E1F5F0}"/>
          </ac:spMkLst>
        </pc:spChg>
        <pc:spChg chg="del mod">
          <ac:chgData name="Bean, Rebecca@DIR" userId="S::rbean@dir.ca.gov::127d5d30-ae9a-42ad-bb2c-58e8e8ac551a" providerId="AD" clId="Web-{7B021C79-4EB4-4C30-885C-777856298853}" dt="2022-09-20T16:47:45.644" v="968"/>
          <ac:spMkLst>
            <pc:docMk/>
            <pc:sldMk cId="0" sldId="311"/>
            <ac:spMk id="8" creationId="{49B32FFD-8E92-8207-C088-5895406EC52E}"/>
          </ac:spMkLst>
        </pc:spChg>
        <pc:spChg chg="add del mod">
          <ac:chgData name="Bean, Rebecca@DIR" userId="S::rbean@dir.ca.gov::127d5d30-ae9a-42ad-bb2c-58e8e8ac551a" providerId="AD" clId="Web-{7B021C79-4EB4-4C30-885C-777856298853}" dt="2022-09-20T17:26:59.813" v="1304"/>
          <ac:spMkLst>
            <pc:docMk/>
            <pc:sldMk cId="0" sldId="311"/>
            <ac:spMk id="9" creationId="{9F0FB840-70C1-9BBD-21E3-82BE65D4784F}"/>
          </ac:spMkLst>
        </pc:spChg>
        <pc:spChg chg="add del mod">
          <ac:chgData name="Bean, Rebecca@DIR" userId="S::rbean@dir.ca.gov::127d5d30-ae9a-42ad-bb2c-58e8e8ac551a" providerId="AD" clId="Web-{7B021C79-4EB4-4C30-885C-777856298853}" dt="2022-09-20T18:55:15.331" v="2322" actId="20577"/>
          <ac:spMkLst>
            <pc:docMk/>
            <pc:sldMk cId="0" sldId="311"/>
            <ac:spMk id="10" creationId="{409305CF-E52A-F8C5-D636-40427B1D2644}"/>
          </ac:spMkLst>
        </pc:spChg>
        <pc:picChg chg="mod modCrop">
          <ac:chgData name="Bean, Rebecca@DIR" userId="S::rbean@dir.ca.gov::127d5d30-ae9a-42ad-bb2c-58e8e8ac551a" providerId="AD" clId="Web-{7B021C79-4EB4-4C30-885C-777856298853}" dt="2022-09-20T18:51:21.670" v="2131" actId="1076"/>
          <ac:picMkLst>
            <pc:docMk/>
            <pc:sldMk cId="0" sldId="311"/>
            <ac:picMk id="11" creationId="{8C837EE7-0CA6-51CE-B0F2-DDB0159AE48F}"/>
          </ac:picMkLst>
        </pc:picChg>
      </pc:sldChg>
      <pc:sldChg chg="addSp delSp modSp">
        <pc:chgData name="Bean, Rebecca@DIR" userId="S::rbean@dir.ca.gov::127d5d30-ae9a-42ad-bb2c-58e8e8ac551a" providerId="AD" clId="Web-{7B021C79-4EB4-4C30-885C-777856298853}" dt="2022-09-20T20:19:49.002" v="2525" actId="20577"/>
        <pc:sldMkLst>
          <pc:docMk/>
          <pc:sldMk cId="0" sldId="312"/>
        </pc:sldMkLst>
        <pc:spChg chg="mod">
          <ac:chgData name="Bean, Rebecca@DIR" userId="S::rbean@dir.ca.gov::127d5d30-ae9a-42ad-bb2c-58e8e8ac551a" providerId="AD" clId="Web-{7B021C79-4EB4-4C30-885C-777856298853}" dt="2022-09-20T18:58:51.772" v="2347" actId="14100"/>
          <ac:spMkLst>
            <pc:docMk/>
            <pc:sldMk cId="0" sldId="312"/>
            <ac:spMk id="2" creationId="{00000000-0000-0000-0000-000000000000}"/>
          </ac:spMkLst>
        </pc:spChg>
        <pc:spChg chg="del">
          <ac:chgData name="Bean, Rebecca@DIR" userId="S::rbean@dir.ca.gov::127d5d30-ae9a-42ad-bb2c-58e8e8ac551a" providerId="AD" clId="Web-{7B021C79-4EB4-4C30-885C-777856298853}" dt="2022-09-20T18:57:50.396" v="2336"/>
          <ac:spMkLst>
            <pc:docMk/>
            <pc:sldMk cId="0" sldId="312"/>
            <ac:spMk id="3" creationId="{00000000-0000-0000-0000-000000000000}"/>
          </ac:spMkLst>
        </pc:spChg>
        <pc:spChg chg="add del mod">
          <ac:chgData name="Bean, Rebecca@DIR" userId="S::rbean@dir.ca.gov::127d5d30-ae9a-42ad-bb2c-58e8e8ac551a" providerId="AD" clId="Web-{7B021C79-4EB4-4C30-885C-777856298853}" dt="2022-09-20T20:09:32.869" v="2356"/>
          <ac:spMkLst>
            <pc:docMk/>
            <pc:sldMk cId="0" sldId="312"/>
            <ac:spMk id="3" creationId="{CCBDEFAE-9796-AF98-5BD2-C25F2FDAE61C}"/>
          </ac:spMkLst>
        </pc:spChg>
        <pc:spChg chg="add del mod">
          <ac:chgData name="Bean, Rebecca@DIR" userId="S::rbean@dir.ca.gov::127d5d30-ae9a-42ad-bb2c-58e8e8ac551a" providerId="AD" clId="Web-{7B021C79-4EB4-4C30-885C-777856298853}" dt="2022-09-20T20:17:10.141" v="2470"/>
          <ac:spMkLst>
            <pc:docMk/>
            <pc:sldMk cId="0" sldId="312"/>
            <ac:spMk id="7" creationId="{BF2B5A92-3398-A7C5-CF75-51B0085D7C9F}"/>
          </ac:spMkLst>
        </pc:spChg>
        <pc:spChg chg="add del mod">
          <ac:chgData name="Bean, Rebecca@DIR" userId="S::rbean@dir.ca.gov::127d5d30-ae9a-42ad-bb2c-58e8e8ac551a" providerId="AD" clId="Web-{7B021C79-4EB4-4C30-885C-777856298853}" dt="2022-09-20T20:17:52.641" v="2477"/>
          <ac:spMkLst>
            <pc:docMk/>
            <pc:sldMk cId="0" sldId="312"/>
            <ac:spMk id="8" creationId="{4A52059F-2810-6AD8-E35F-1720A176E8E3}"/>
          </ac:spMkLst>
        </pc:spChg>
        <pc:spChg chg="add mod">
          <ac:chgData name="Bean, Rebecca@DIR" userId="S::rbean@dir.ca.gov::127d5d30-ae9a-42ad-bb2c-58e8e8ac551a" providerId="AD" clId="Web-{7B021C79-4EB4-4C30-885C-777856298853}" dt="2022-09-20T20:19:49.002" v="2525" actId="20577"/>
          <ac:spMkLst>
            <pc:docMk/>
            <pc:sldMk cId="0" sldId="312"/>
            <ac:spMk id="10" creationId="{CF1FF0F2-5244-1280-6458-B3BBBAAD95CA}"/>
          </ac:spMkLst>
        </pc:spChg>
        <pc:picChg chg="add mod">
          <ac:chgData name="Bean, Rebecca@DIR" userId="S::rbean@dir.ca.gov::127d5d30-ae9a-42ad-bb2c-58e8e8ac551a" providerId="AD" clId="Web-{7B021C79-4EB4-4C30-885C-777856298853}" dt="2022-09-20T18:59:49.211" v="2352" actId="1076"/>
          <ac:picMkLst>
            <pc:docMk/>
            <pc:sldMk cId="0" sldId="312"/>
            <ac:picMk id="5" creationId="{549DEAD1-DB23-55BB-22F2-8EC4966F8F33}"/>
          </ac:picMkLst>
        </pc:picChg>
      </pc:sldChg>
      <pc:sldChg chg="modSp">
        <pc:chgData name="Bean, Rebecca@DIR" userId="S::rbean@dir.ca.gov::127d5d30-ae9a-42ad-bb2c-58e8e8ac551a" providerId="AD" clId="Web-{7B021C79-4EB4-4C30-885C-777856298853}" dt="2022-09-20T20:17:39.782" v="2473" actId="20577"/>
        <pc:sldMkLst>
          <pc:docMk/>
          <pc:sldMk cId="0" sldId="313"/>
        </pc:sldMkLst>
        <pc:spChg chg="mod">
          <ac:chgData name="Bean, Rebecca@DIR" userId="S::rbean@dir.ca.gov::127d5d30-ae9a-42ad-bb2c-58e8e8ac551a" providerId="AD" clId="Web-{7B021C79-4EB4-4C30-885C-777856298853}" dt="2022-09-20T20:17:39.782" v="2473" actId="20577"/>
          <ac:spMkLst>
            <pc:docMk/>
            <pc:sldMk cId="0" sldId="313"/>
            <ac:spMk id="3" creationId="{00000000-0000-0000-0000-000000000000}"/>
          </ac:spMkLst>
        </pc:spChg>
      </pc:sldChg>
      <pc:sldChg chg="addSp modSp">
        <pc:chgData name="Bean, Rebecca@DIR" userId="S::rbean@dir.ca.gov::127d5d30-ae9a-42ad-bb2c-58e8e8ac551a" providerId="AD" clId="Web-{7B021C79-4EB4-4C30-885C-777856298853}" dt="2022-09-20T17:42:11.892" v="1306" actId="1076"/>
        <pc:sldMkLst>
          <pc:docMk/>
          <pc:sldMk cId="2921233936" sldId="371"/>
        </pc:sldMkLst>
        <pc:spChg chg="add">
          <ac:chgData name="Bean, Rebecca@DIR" userId="S::rbean@dir.ca.gov::127d5d30-ae9a-42ad-bb2c-58e8e8ac551a" providerId="AD" clId="Web-{7B021C79-4EB4-4C30-885C-777856298853}" dt="2022-09-20T17:31:19.286" v="1305"/>
          <ac:spMkLst>
            <pc:docMk/>
            <pc:sldMk cId="2921233936" sldId="371"/>
            <ac:spMk id="5" creationId="{44E071C2-34A2-FA15-7EDD-9F1D295F822E}"/>
          </ac:spMkLst>
        </pc:spChg>
        <pc:picChg chg="mod">
          <ac:chgData name="Bean, Rebecca@DIR" userId="S::rbean@dir.ca.gov::127d5d30-ae9a-42ad-bb2c-58e8e8ac551a" providerId="AD" clId="Web-{7B021C79-4EB4-4C30-885C-777856298853}" dt="2022-09-20T17:42:11.892" v="1306" actId="1076"/>
          <ac:picMkLst>
            <pc:docMk/>
            <pc:sldMk cId="2921233936" sldId="371"/>
            <ac:picMk id="6" creationId="{E902D092-8CD7-EC63-7BF2-D554570FEEDB}"/>
          </ac:picMkLst>
        </pc:picChg>
      </pc:sldChg>
      <pc:sldChg chg="addSp delSp modSp">
        <pc:chgData name="Bean, Rebecca@DIR" userId="S::rbean@dir.ca.gov::127d5d30-ae9a-42ad-bb2c-58e8e8ac551a" providerId="AD" clId="Web-{7B021C79-4EB4-4C30-885C-777856298853}" dt="2022-09-20T20:10:08.869" v="2359" actId="1076"/>
        <pc:sldMkLst>
          <pc:docMk/>
          <pc:sldMk cId="3511722612" sldId="373"/>
        </pc:sldMkLst>
        <pc:spChg chg="mod">
          <ac:chgData name="Bean, Rebecca@DIR" userId="S::rbean@dir.ca.gov::127d5d30-ae9a-42ad-bb2c-58e8e8ac551a" providerId="AD" clId="Web-{7B021C79-4EB4-4C30-885C-777856298853}" dt="2022-09-20T20:10:08.869" v="2359" actId="1076"/>
          <ac:spMkLst>
            <pc:docMk/>
            <pc:sldMk cId="3511722612" sldId="373"/>
            <ac:spMk id="10" creationId="{409305CF-E52A-F8C5-D636-40427B1D2644}"/>
          </ac:spMkLst>
        </pc:spChg>
        <pc:picChg chg="add mod modCrop">
          <ac:chgData name="Bean, Rebecca@DIR" userId="S::rbean@dir.ca.gov::127d5d30-ae9a-42ad-bb2c-58e8e8ac551a" providerId="AD" clId="Web-{7B021C79-4EB4-4C30-885C-777856298853}" dt="2022-09-20T18:57:04.411" v="2335" actId="1076"/>
          <ac:picMkLst>
            <pc:docMk/>
            <pc:sldMk cId="3511722612" sldId="373"/>
            <ac:picMk id="3" creationId="{F8A99449-5DFE-2738-4136-39BEB33D6152}"/>
          </ac:picMkLst>
        </pc:picChg>
        <pc:picChg chg="add del mod modCrop">
          <ac:chgData name="Bean, Rebecca@DIR" userId="S::rbean@dir.ca.gov::127d5d30-ae9a-42ad-bb2c-58e8e8ac551a" providerId="AD" clId="Web-{7B021C79-4EB4-4C30-885C-777856298853}" dt="2022-09-20T18:56:49.692" v="2334"/>
          <ac:picMkLst>
            <pc:docMk/>
            <pc:sldMk cId="3511722612" sldId="373"/>
            <ac:picMk id="6" creationId="{A748D4D0-7A80-109F-42A7-5E87CFAB0B4A}"/>
          </ac:picMkLst>
        </pc:picChg>
        <pc:picChg chg="del">
          <ac:chgData name="Bean, Rebecca@DIR" userId="S::rbean@dir.ca.gov::127d5d30-ae9a-42ad-bb2c-58e8e8ac551a" providerId="AD" clId="Web-{7B021C79-4EB4-4C30-885C-777856298853}" dt="2022-09-20T18:55:25.112" v="2323"/>
          <ac:picMkLst>
            <pc:docMk/>
            <pc:sldMk cId="3511722612" sldId="373"/>
            <ac:picMk id="11" creationId="{8C837EE7-0CA6-51CE-B0F2-DDB0159AE48F}"/>
          </ac:picMkLst>
        </pc:picChg>
      </pc:sldChg>
    </pc:docChg>
  </pc:docChgLst>
  <pc:docChgLst>
    <pc:chgData name="Ortiz, Casandra@DIR" userId="S::cortiz@dir.ca.gov::66e0d0a1-4fa0-4b84-b162-ffb6472b82b3" providerId="AD" clId="Web-{5ECC9E68-1D24-3900-9272-2BDB0E41B005}"/>
    <pc:docChg chg="modSld">
      <pc:chgData name="Ortiz, Casandra@DIR" userId="S::cortiz@dir.ca.gov::66e0d0a1-4fa0-4b84-b162-ffb6472b82b3" providerId="AD" clId="Web-{5ECC9E68-1D24-3900-9272-2BDB0E41B005}" dt="2022-09-26T20:56:50.178" v="0" actId="20577"/>
      <pc:docMkLst>
        <pc:docMk/>
      </pc:docMkLst>
      <pc:sldChg chg="modSp">
        <pc:chgData name="Ortiz, Casandra@DIR" userId="S::cortiz@dir.ca.gov::66e0d0a1-4fa0-4b84-b162-ffb6472b82b3" providerId="AD" clId="Web-{5ECC9E68-1D24-3900-9272-2BDB0E41B005}" dt="2022-09-26T20:56:50.178" v="0" actId="20577"/>
        <pc:sldMkLst>
          <pc:docMk/>
          <pc:sldMk cId="1287462006" sldId="380"/>
        </pc:sldMkLst>
        <pc:spChg chg="mod">
          <ac:chgData name="Ortiz, Casandra@DIR" userId="S::cortiz@dir.ca.gov::66e0d0a1-4fa0-4b84-b162-ffb6472b82b3" providerId="AD" clId="Web-{5ECC9E68-1D24-3900-9272-2BDB0E41B005}" dt="2022-09-26T20:56:50.178" v="0" actId="20577"/>
          <ac:spMkLst>
            <pc:docMk/>
            <pc:sldMk cId="1287462006" sldId="380"/>
            <ac:spMk id="10" creationId="{063ACEC5-915C-808A-96E7-916A77FE6460}"/>
          </ac:spMkLst>
        </pc:spChg>
      </pc:sldChg>
    </pc:docChg>
  </pc:docChgLst>
  <pc:docChgLst>
    <pc:chgData name="Bean, Rebecca@DIR" userId="S::rbean@dir.ca.gov::127d5d30-ae9a-42ad-bb2c-58e8e8ac551a" providerId="AD" clId="Web-{EE7086B3-293B-8769-1F6D-C169805C9709}"/>
    <pc:docChg chg="modSld">
      <pc:chgData name="Bean, Rebecca@DIR" userId="S::rbean@dir.ca.gov::127d5d30-ae9a-42ad-bb2c-58e8e8ac551a" providerId="AD" clId="Web-{EE7086B3-293B-8769-1F6D-C169805C9709}" dt="2022-09-22T17:19:45.790" v="10"/>
      <pc:docMkLst>
        <pc:docMk/>
      </pc:docMkLst>
      <pc:sldChg chg="modSp">
        <pc:chgData name="Bean, Rebecca@DIR" userId="S::rbean@dir.ca.gov::127d5d30-ae9a-42ad-bb2c-58e8e8ac551a" providerId="AD" clId="Web-{EE7086B3-293B-8769-1F6D-C169805C9709}" dt="2022-09-22T17:17:15.617" v="0"/>
        <pc:sldMkLst>
          <pc:docMk/>
          <pc:sldMk cId="0" sldId="306"/>
        </pc:sldMkLst>
        <pc:picChg chg="mod">
          <ac:chgData name="Bean, Rebecca@DIR" userId="S::rbean@dir.ca.gov::127d5d30-ae9a-42ad-bb2c-58e8e8ac551a" providerId="AD" clId="Web-{EE7086B3-293B-8769-1F6D-C169805C9709}" dt="2022-09-22T17:17:15.617" v="0"/>
          <ac:picMkLst>
            <pc:docMk/>
            <pc:sldMk cId="0" sldId="306"/>
            <ac:picMk id="5" creationId="{B3C09D81-9DF7-F59E-9B64-18944DE660C1}"/>
          </ac:picMkLst>
        </pc:picChg>
      </pc:sldChg>
      <pc:sldChg chg="modSp">
        <pc:chgData name="Bean, Rebecca@DIR" userId="S::rbean@dir.ca.gov::127d5d30-ae9a-42ad-bb2c-58e8e8ac551a" providerId="AD" clId="Web-{EE7086B3-293B-8769-1F6D-C169805C9709}" dt="2022-09-22T17:17:36.242" v="2"/>
        <pc:sldMkLst>
          <pc:docMk/>
          <pc:sldMk cId="0" sldId="311"/>
        </pc:sldMkLst>
        <pc:picChg chg="mod">
          <ac:chgData name="Bean, Rebecca@DIR" userId="S::rbean@dir.ca.gov::127d5d30-ae9a-42ad-bb2c-58e8e8ac551a" providerId="AD" clId="Web-{EE7086B3-293B-8769-1F6D-C169805C9709}" dt="2022-09-22T17:17:36.242" v="2"/>
          <ac:picMkLst>
            <pc:docMk/>
            <pc:sldMk cId="0" sldId="311"/>
            <ac:picMk id="11" creationId="{8C837EE7-0CA6-51CE-B0F2-DDB0159AE48F}"/>
          </ac:picMkLst>
        </pc:picChg>
      </pc:sldChg>
      <pc:sldChg chg="modSp">
        <pc:chgData name="Bean, Rebecca@DIR" userId="S::rbean@dir.ca.gov::127d5d30-ae9a-42ad-bb2c-58e8e8ac551a" providerId="AD" clId="Web-{EE7086B3-293B-8769-1F6D-C169805C9709}" dt="2022-09-22T17:19:45.790" v="10"/>
        <pc:sldMkLst>
          <pc:docMk/>
          <pc:sldMk cId="0" sldId="312"/>
        </pc:sldMkLst>
        <pc:picChg chg="mod">
          <ac:chgData name="Bean, Rebecca@DIR" userId="S::rbean@dir.ca.gov::127d5d30-ae9a-42ad-bb2c-58e8e8ac551a" providerId="AD" clId="Web-{EE7086B3-293B-8769-1F6D-C169805C9709}" dt="2022-09-22T17:19:45.790" v="10"/>
          <ac:picMkLst>
            <pc:docMk/>
            <pc:sldMk cId="0" sldId="312"/>
            <ac:picMk id="5" creationId="{549DEAD1-DB23-55BB-22F2-8EC4966F8F33}"/>
          </ac:picMkLst>
        </pc:picChg>
      </pc:sldChg>
      <pc:sldChg chg="modSp">
        <pc:chgData name="Bean, Rebecca@DIR" userId="S::rbean@dir.ca.gov::127d5d30-ae9a-42ad-bb2c-58e8e8ac551a" providerId="AD" clId="Web-{EE7086B3-293B-8769-1F6D-C169805C9709}" dt="2022-09-22T17:19:09.806" v="8"/>
        <pc:sldMkLst>
          <pc:docMk/>
          <pc:sldMk cId="3511722612" sldId="373"/>
        </pc:sldMkLst>
        <pc:spChg chg="mod">
          <ac:chgData name="Bean, Rebecca@DIR" userId="S::rbean@dir.ca.gov::127d5d30-ae9a-42ad-bb2c-58e8e8ac551a" providerId="AD" clId="Web-{EE7086B3-293B-8769-1F6D-C169805C9709}" dt="2022-09-22T17:19:09.806" v="8"/>
          <ac:spMkLst>
            <pc:docMk/>
            <pc:sldMk cId="3511722612" sldId="373"/>
            <ac:spMk id="2" creationId="{DB5C15DD-F3E8-5AF8-AF5E-9BAC409695C5}"/>
          </ac:spMkLst>
        </pc:spChg>
        <pc:picChg chg="mod">
          <ac:chgData name="Bean, Rebecca@DIR" userId="S::rbean@dir.ca.gov::127d5d30-ae9a-42ad-bb2c-58e8e8ac551a" providerId="AD" clId="Web-{EE7086B3-293B-8769-1F6D-C169805C9709}" dt="2022-09-22T17:18:08.774" v="6"/>
          <ac:picMkLst>
            <pc:docMk/>
            <pc:sldMk cId="3511722612" sldId="373"/>
            <ac:picMk id="3" creationId="{F8A99449-5DFE-2738-4136-39BEB33D6152}"/>
          </ac:picMkLst>
        </pc:picChg>
        <pc:picChg chg="mod">
          <ac:chgData name="Bean, Rebecca@DIR" userId="S::rbean@dir.ca.gov::127d5d30-ae9a-42ad-bb2c-58e8e8ac551a" providerId="AD" clId="Web-{EE7086B3-293B-8769-1F6D-C169805C9709}" dt="2022-09-22T17:17:53.539" v="4"/>
          <ac:picMkLst>
            <pc:docMk/>
            <pc:sldMk cId="3511722612" sldId="373"/>
            <ac:picMk id="6" creationId="{A748D4D0-7A80-109F-42A7-5E87CFAB0B4A}"/>
          </ac:picMkLst>
        </pc:picChg>
      </pc:sldChg>
    </pc:docChg>
  </pc:docChgLst>
  <pc:docChgLst>
    <pc:chgData name="Ortiz, Casandra@DIR" userId="S::cortiz@dir.ca.gov::66e0d0a1-4fa0-4b84-b162-ffb6472b82b3" providerId="AD" clId="Web-{D553B278-1F67-5946-3C3A-E80F369F9F72}"/>
    <pc:docChg chg="addSld modSld">
      <pc:chgData name="Ortiz, Casandra@DIR" userId="S::cortiz@dir.ca.gov::66e0d0a1-4fa0-4b84-b162-ffb6472b82b3" providerId="AD" clId="Web-{D553B278-1F67-5946-3C3A-E80F369F9F72}" dt="2022-09-25T03:02:14.181" v="714" actId="20577"/>
      <pc:docMkLst>
        <pc:docMk/>
      </pc:docMkLst>
      <pc:sldChg chg="modSp">
        <pc:chgData name="Ortiz, Casandra@DIR" userId="S::cortiz@dir.ca.gov::66e0d0a1-4fa0-4b84-b162-ffb6472b82b3" providerId="AD" clId="Web-{D553B278-1F67-5946-3C3A-E80F369F9F72}" dt="2022-09-25T01:31:03.294" v="2"/>
        <pc:sldMkLst>
          <pc:docMk/>
          <pc:sldMk cId="0" sldId="278"/>
        </pc:sldMkLst>
        <pc:spChg chg="mod">
          <ac:chgData name="Ortiz, Casandra@DIR" userId="S::cortiz@dir.ca.gov::66e0d0a1-4fa0-4b84-b162-ffb6472b82b3" providerId="AD" clId="Web-{D553B278-1F67-5946-3C3A-E80F369F9F72}" dt="2022-09-25T01:31:03.294" v="2"/>
          <ac:spMkLst>
            <pc:docMk/>
            <pc:sldMk cId="0" sldId="278"/>
            <ac:spMk id="10" creationId="{61243D7E-6536-4AE8-EC4E-54FE54E8EC56}"/>
          </ac:spMkLst>
        </pc:spChg>
        <pc:picChg chg="mod">
          <ac:chgData name="Ortiz, Casandra@DIR" userId="S::cortiz@dir.ca.gov::66e0d0a1-4fa0-4b84-b162-ffb6472b82b3" providerId="AD" clId="Web-{D553B278-1F67-5946-3C3A-E80F369F9F72}" dt="2022-09-25T01:30:25.825" v="1"/>
          <ac:picMkLst>
            <pc:docMk/>
            <pc:sldMk cId="0" sldId="278"/>
            <ac:picMk id="8" creationId="{C3BB76FB-814D-F123-7C88-AFCE35E6D10E}"/>
          </ac:picMkLst>
        </pc:picChg>
      </pc:sldChg>
      <pc:sldChg chg="modSp">
        <pc:chgData name="Ortiz, Casandra@DIR" userId="S::cortiz@dir.ca.gov::66e0d0a1-4fa0-4b84-b162-ffb6472b82b3" providerId="AD" clId="Web-{D553B278-1F67-5946-3C3A-E80F369F9F72}" dt="2022-09-25T02:22:46.437" v="259" actId="20577"/>
        <pc:sldMkLst>
          <pc:docMk/>
          <pc:sldMk cId="0" sldId="280"/>
        </pc:sldMkLst>
        <pc:spChg chg="mod">
          <ac:chgData name="Ortiz, Casandra@DIR" userId="S::cortiz@dir.ca.gov::66e0d0a1-4fa0-4b84-b162-ffb6472b82b3" providerId="AD" clId="Web-{D553B278-1F67-5946-3C3A-E80F369F9F72}" dt="2022-09-25T02:22:46.437" v="259" actId="20577"/>
          <ac:spMkLst>
            <pc:docMk/>
            <pc:sldMk cId="0" sldId="280"/>
            <ac:spMk id="3" creationId="{00000000-0000-0000-0000-000000000000}"/>
          </ac:spMkLst>
        </pc:spChg>
      </pc:sldChg>
      <pc:sldChg chg="modSp">
        <pc:chgData name="Ortiz, Casandra@DIR" userId="S::cortiz@dir.ca.gov::66e0d0a1-4fa0-4b84-b162-ffb6472b82b3" providerId="AD" clId="Web-{D553B278-1F67-5946-3C3A-E80F369F9F72}" dt="2022-09-25T02:15:41.807" v="245" actId="20577"/>
        <pc:sldMkLst>
          <pc:docMk/>
          <pc:sldMk cId="0" sldId="281"/>
        </pc:sldMkLst>
        <pc:spChg chg="mod">
          <ac:chgData name="Ortiz, Casandra@DIR" userId="S::cortiz@dir.ca.gov::66e0d0a1-4fa0-4b84-b162-ffb6472b82b3" providerId="AD" clId="Web-{D553B278-1F67-5946-3C3A-E80F369F9F72}" dt="2022-09-25T02:15:41.807" v="245" actId="20577"/>
          <ac:spMkLst>
            <pc:docMk/>
            <pc:sldMk cId="0" sldId="281"/>
            <ac:spMk id="3" creationId="{00000000-0000-0000-0000-000000000000}"/>
          </ac:spMkLst>
        </pc:spChg>
        <pc:spChg chg="mod">
          <ac:chgData name="Ortiz, Casandra@DIR" userId="S::cortiz@dir.ca.gov::66e0d0a1-4fa0-4b84-b162-ffb6472b82b3" providerId="AD" clId="Web-{D553B278-1F67-5946-3C3A-E80F369F9F72}" dt="2022-09-25T02:14:34.119" v="226" actId="20577"/>
          <ac:spMkLst>
            <pc:docMk/>
            <pc:sldMk cId="0" sldId="281"/>
            <ac:spMk id="8" creationId="{FCBE5BDD-C4D1-88E3-57DF-FFFE1BBB1D3C}"/>
          </ac:spMkLst>
        </pc:spChg>
      </pc:sldChg>
      <pc:sldChg chg="modSp">
        <pc:chgData name="Ortiz, Casandra@DIR" userId="S::cortiz@dir.ca.gov::66e0d0a1-4fa0-4b84-b162-ffb6472b82b3" providerId="AD" clId="Web-{D553B278-1F67-5946-3C3A-E80F369F9F72}" dt="2022-09-25T02:15:26.260" v="243" actId="20577"/>
        <pc:sldMkLst>
          <pc:docMk/>
          <pc:sldMk cId="0" sldId="282"/>
        </pc:sldMkLst>
        <pc:spChg chg="mod">
          <ac:chgData name="Ortiz, Casandra@DIR" userId="S::cortiz@dir.ca.gov::66e0d0a1-4fa0-4b84-b162-ffb6472b82b3" providerId="AD" clId="Web-{D553B278-1F67-5946-3C3A-E80F369F9F72}" dt="2022-09-25T02:15:26.260" v="243" actId="20577"/>
          <ac:spMkLst>
            <pc:docMk/>
            <pc:sldMk cId="0" sldId="282"/>
            <ac:spMk id="3" creationId="{00000000-0000-0000-0000-000000000000}"/>
          </ac:spMkLst>
        </pc:spChg>
        <pc:spChg chg="mod">
          <ac:chgData name="Ortiz, Casandra@DIR" userId="S::cortiz@dir.ca.gov::66e0d0a1-4fa0-4b84-b162-ffb6472b82b3" providerId="AD" clId="Web-{D553B278-1F67-5946-3C3A-E80F369F9F72}" dt="2022-09-25T02:14:53.494" v="231" actId="20577"/>
          <ac:spMkLst>
            <pc:docMk/>
            <pc:sldMk cId="0" sldId="282"/>
            <ac:spMk id="6" creationId="{D14E1126-C43E-6D3E-12F9-3591B2563E9A}"/>
          </ac:spMkLst>
        </pc:spChg>
      </pc:sldChg>
      <pc:sldChg chg="modSp">
        <pc:chgData name="Ortiz, Casandra@DIR" userId="S::cortiz@dir.ca.gov::66e0d0a1-4fa0-4b84-b162-ffb6472b82b3" providerId="AD" clId="Web-{D553B278-1F67-5946-3C3A-E80F369F9F72}" dt="2022-09-25T02:15:17.385" v="239" actId="1076"/>
        <pc:sldMkLst>
          <pc:docMk/>
          <pc:sldMk cId="0" sldId="283"/>
        </pc:sldMkLst>
        <pc:spChg chg="mod">
          <ac:chgData name="Ortiz, Casandra@DIR" userId="S::cortiz@dir.ca.gov::66e0d0a1-4fa0-4b84-b162-ffb6472b82b3" providerId="AD" clId="Web-{D553B278-1F67-5946-3C3A-E80F369F9F72}" dt="2022-09-25T02:15:00.900" v="234" actId="20577"/>
          <ac:spMkLst>
            <pc:docMk/>
            <pc:sldMk cId="0" sldId="283"/>
            <ac:spMk id="6" creationId="{13410E02-E58C-FBC2-DF89-A6754D9FBABF}"/>
          </ac:spMkLst>
        </pc:spChg>
        <pc:spChg chg="mod">
          <ac:chgData name="Ortiz, Casandra@DIR" userId="S::cortiz@dir.ca.gov::66e0d0a1-4fa0-4b84-b162-ffb6472b82b3" providerId="AD" clId="Web-{D553B278-1F67-5946-3C3A-E80F369F9F72}" dt="2022-09-25T02:15:17.385" v="239" actId="1076"/>
          <ac:spMkLst>
            <pc:docMk/>
            <pc:sldMk cId="0" sldId="283"/>
            <ac:spMk id="8" creationId="{0439E563-61C3-CFDB-F448-506DB73980E8}"/>
          </ac:spMkLst>
        </pc:spChg>
      </pc:sldChg>
      <pc:sldChg chg="addSp delSp modSp">
        <pc:chgData name="Ortiz, Casandra@DIR" userId="S::cortiz@dir.ca.gov::66e0d0a1-4fa0-4b84-b162-ffb6472b82b3" providerId="AD" clId="Web-{D553B278-1F67-5946-3C3A-E80F369F9F72}" dt="2022-09-25T03:02:14.181" v="714" actId="20577"/>
        <pc:sldMkLst>
          <pc:docMk/>
          <pc:sldMk cId="515868899" sldId="395"/>
        </pc:sldMkLst>
        <pc:spChg chg="mod">
          <ac:chgData name="Ortiz, Casandra@DIR" userId="S::cortiz@dir.ca.gov::66e0d0a1-4fa0-4b84-b162-ffb6472b82b3" providerId="AD" clId="Web-{D553B278-1F67-5946-3C3A-E80F369F9F72}" dt="2022-09-25T02:46:17.903" v="641" actId="20577"/>
          <ac:spMkLst>
            <pc:docMk/>
            <pc:sldMk cId="515868899" sldId="395"/>
            <ac:spMk id="2" creationId="{00000000-0000-0000-0000-000000000000}"/>
          </ac:spMkLst>
        </pc:spChg>
        <pc:spChg chg="mod">
          <ac:chgData name="Ortiz, Casandra@DIR" userId="S::cortiz@dir.ca.gov::66e0d0a1-4fa0-4b84-b162-ffb6472b82b3" providerId="AD" clId="Web-{D553B278-1F67-5946-3C3A-E80F369F9F72}" dt="2022-09-25T03:02:14.181" v="714" actId="20577"/>
          <ac:spMkLst>
            <pc:docMk/>
            <pc:sldMk cId="515868899" sldId="395"/>
            <ac:spMk id="8" creationId="{5FD999AF-469B-8337-A121-DAD4B9748176}"/>
          </ac:spMkLst>
        </pc:spChg>
        <pc:picChg chg="add del mod">
          <ac:chgData name="Ortiz, Casandra@DIR" userId="S::cortiz@dir.ca.gov::66e0d0a1-4fa0-4b84-b162-ffb6472b82b3" providerId="AD" clId="Web-{D553B278-1F67-5946-3C3A-E80F369F9F72}" dt="2022-09-25T02:45:54.856" v="638"/>
          <ac:picMkLst>
            <pc:docMk/>
            <pc:sldMk cId="515868899" sldId="395"/>
            <ac:picMk id="3" creationId="{0A968596-0691-713C-FA5C-D0F3BC2A8089}"/>
          </ac:picMkLst>
        </pc:picChg>
        <pc:picChg chg="mod">
          <ac:chgData name="Ortiz, Casandra@DIR" userId="S::cortiz@dir.ca.gov::66e0d0a1-4fa0-4b84-b162-ffb6472b82b3" providerId="AD" clId="Web-{D553B278-1F67-5946-3C3A-E80F369F9F72}" dt="2022-09-25T02:47:08.872" v="645" actId="1076"/>
          <ac:picMkLst>
            <pc:docMk/>
            <pc:sldMk cId="515868899" sldId="395"/>
            <ac:picMk id="6" creationId="{04A726EC-D059-F45B-7819-F36924F2F31C}"/>
          </ac:picMkLst>
        </pc:picChg>
      </pc:sldChg>
      <pc:sldChg chg="modSp">
        <pc:chgData name="Ortiz, Casandra@DIR" userId="S::cortiz@dir.ca.gov::66e0d0a1-4fa0-4b84-b162-ffb6472b82b3" providerId="AD" clId="Web-{D553B278-1F67-5946-3C3A-E80F369F9F72}" dt="2022-09-25T02:42:51.225" v="596" actId="20577"/>
        <pc:sldMkLst>
          <pc:docMk/>
          <pc:sldMk cId="827518307" sldId="450"/>
        </pc:sldMkLst>
        <pc:spChg chg="mod">
          <ac:chgData name="Ortiz, Casandra@DIR" userId="S::cortiz@dir.ca.gov::66e0d0a1-4fa0-4b84-b162-ffb6472b82b3" providerId="AD" clId="Web-{D553B278-1F67-5946-3C3A-E80F369F9F72}" dt="2022-09-25T02:19:54.857" v="256" actId="20577"/>
          <ac:spMkLst>
            <pc:docMk/>
            <pc:sldMk cId="827518307" sldId="450"/>
            <ac:spMk id="2" creationId="{00000000-0000-0000-0000-000000000000}"/>
          </ac:spMkLst>
        </pc:spChg>
        <pc:spChg chg="mod">
          <ac:chgData name="Ortiz, Casandra@DIR" userId="S::cortiz@dir.ca.gov::66e0d0a1-4fa0-4b84-b162-ffb6472b82b3" providerId="AD" clId="Web-{D553B278-1F67-5946-3C3A-E80F369F9F72}" dt="2022-09-25T02:42:51.225" v="596" actId="20577"/>
          <ac:spMkLst>
            <pc:docMk/>
            <pc:sldMk cId="827518307" sldId="450"/>
            <ac:spMk id="9" creationId="{B1A8D45B-8430-BFE3-6F24-CCED56E132C4}"/>
          </ac:spMkLst>
        </pc:spChg>
      </pc:sldChg>
      <pc:sldChg chg="modSp">
        <pc:chgData name="Ortiz, Casandra@DIR" userId="S::cortiz@dir.ca.gov::66e0d0a1-4fa0-4b84-b162-ffb6472b82b3" providerId="AD" clId="Web-{D553B278-1F67-5946-3C3A-E80F369F9F72}" dt="2022-09-25T02:19:44.122" v="255" actId="20577"/>
        <pc:sldMkLst>
          <pc:docMk/>
          <pc:sldMk cId="1059917862" sldId="451"/>
        </pc:sldMkLst>
        <pc:spChg chg="mod">
          <ac:chgData name="Ortiz, Casandra@DIR" userId="S::cortiz@dir.ca.gov::66e0d0a1-4fa0-4b84-b162-ffb6472b82b3" providerId="AD" clId="Web-{D553B278-1F67-5946-3C3A-E80F369F9F72}" dt="2022-09-25T02:19:44.122" v="255" actId="20577"/>
          <ac:spMkLst>
            <pc:docMk/>
            <pc:sldMk cId="1059917862" sldId="451"/>
            <ac:spMk id="2" creationId="{00000000-0000-0000-0000-000000000000}"/>
          </ac:spMkLst>
        </pc:spChg>
      </pc:sldChg>
      <pc:sldChg chg="addSp delSp modSp">
        <pc:chgData name="Ortiz, Casandra@DIR" userId="S::cortiz@dir.ca.gov::66e0d0a1-4fa0-4b84-b162-ffb6472b82b3" providerId="AD" clId="Web-{D553B278-1F67-5946-3C3A-E80F369F9F72}" dt="2022-09-25T02:09:55.864" v="189" actId="1076"/>
        <pc:sldMkLst>
          <pc:docMk/>
          <pc:sldMk cId="3613192593" sldId="452"/>
        </pc:sldMkLst>
        <pc:picChg chg="add mod">
          <ac:chgData name="Ortiz, Casandra@DIR" userId="S::cortiz@dir.ca.gov::66e0d0a1-4fa0-4b84-b162-ffb6472b82b3" providerId="AD" clId="Web-{D553B278-1F67-5946-3C3A-E80F369F9F72}" dt="2022-09-25T02:09:55.864" v="189" actId="1076"/>
          <ac:picMkLst>
            <pc:docMk/>
            <pc:sldMk cId="3613192593" sldId="452"/>
            <ac:picMk id="3" creationId="{E0F285BC-9187-AF9C-7DC3-7494F5281F37}"/>
          </ac:picMkLst>
        </pc:picChg>
        <pc:picChg chg="del">
          <ac:chgData name="Ortiz, Casandra@DIR" userId="S::cortiz@dir.ca.gov::66e0d0a1-4fa0-4b84-b162-ffb6472b82b3" providerId="AD" clId="Web-{D553B278-1F67-5946-3C3A-E80F369F9F72}" dt="2022-09-25T02:08:38.816" v="186"/>
          <ac:picMkLst>
            <pc:docMk/>
            <pc:sldMk cId="3613192593" sldId="452"/>
            <ac:picMk id="5" creationId="{AD469B41-225A-9D6E-6495-C61F92393F72}"/>
          </ac:picMkLst>
        </pc:picChg>
      </pc:sldChg>
      <pc:sldChg chg="addSp delSp modSp mod setBg">
        <pc:chgData name="Ortiz, Casandra@DIR" userId="S::cortiz@dir.ca.gov::66e0d0a1-4fa0-4b84-b162-ffb6472b82b3" providerId="AD" clId="Web-{D553B278-1F67-5946-3C3A-E80F369F9F72}" dt="2022-09-25T02:37:10.607" v="535" actId="20577"/>
        <pc:sldMkLst>
          <pc:docMk/>
          <pc:sldMk cId="174893515" sldId="453"/>
        </pc:sldMkLst>
        <pc:spChg chg="mod ord">
          <ac:chgData name="Ortiz, Casandra@DIR" userId="S::cortiz@dir.ca.gov::66e0d0a1-4fa0-4b84-b162-ffb6472b82b3" providerId="AD" clId="Web-{D553B278-1F67-5946-3C3A-E80F369F9F72}" dt="2022-09-25T02:19:02.856" v="253"/>
          <ac:spMkLst>
            <pc:docMk/>
            <pc:sldMk cId="174893515" sldId="453"/>
            <ac:spMk id="2" creationId="{00000000-0000-0000-0000-000000000000}"/>
          </ac:spMkLst>
        </pc:spChg>
        <pc:spChg chg="mod">
          <ac:chgData name="Ortiz, Casandra@DIR" userId="S::cortiz@dir.ca.gov::66e0d0a1-4fa0-4b84-b162-ffb6472b82b3" providerId="AD" clId="Web-{D553B278-1F67-5946-3C3A-E80F369F9F72}" dt="2022-09-25T02:19:02.856" v="253"/>
          <ac:spMkLst>
            <pc:docMk/>
            <pc:sldMk cId="174893515" sldId="453"/>
            <ac:spMk id="4" creationId="{00000000-0000-0000-0000-000000000000}"/>
          </ac:spMkLst>
        </pc:spChg>
        <pc:spChg chg="mod">
          <ac:chgData name="Ortiz, Casandra@DIR" userId="S::cortiz@dir.ca.gov::66e0d0a1-4fa0-4b84-b162-ffb6472b82b3" providerId="AD" clId="Web-{D553B278-1F67-5946-3C3A-E80F369F9F72}" dt="2022-09-25T02:37:10.607" v="535" actId="20577"/>
          <ac:spMkLst>
            <pc:docMk/>
            <pc:sldMk cId="174893515" sldId="453"/>
            <ac:spMk id="7" creationId="{E10FFC83-6572-4D44-9560-876A302AAA14}"/>
          </ac:spMkLst>
        </pc:spChg>
        <pc:spChg chg="add del">
          <ac:chgData name="Ortiz, Casandra@DIR" userId="S::cortiz@dir.ca.gov::66e0d0a1-4fa0-4b84-b162-ffb6472b82b3" providerId="AD" clId="Web-{D553B278-1F67-5946-3C3A-E80F369F9F72}" dt="2022-09-25T02:19:02.856" v="253"/>
          <ac:spMkLst>
            <pc:docMk/>
            <pc:sldMk cId="174893515" sldId="453"/>
            <ac:spMk id="10" creationId="{12609869-9E80-471B-A487-A53288E0E791}"/>
          </ac:spMkLst>
        </pc:spChg>
        <pc:spChg chg="add del">
          <ac:chgData name="Ortiz, Casandra@DIR" userId="S::cortiz@dir.ca.gov::66e0d0a1-4fa0-4b84-b162-ffb6472b82b3" providerId="AD" clId="Web-{D553B278-1F67-5946-3C3A-E80F369F9F72}" dt="2022-09-25T02:19:02.856" v="253"/>
          <ac:spMkLst>
            <pc:docMk/>
            <pc:sldMk cId="174893515" sldId="453"/>
            <ac:spMk id="11" creationId="{7004738A-9D34-43E8-97D2-CA0EED4F8BE0}"/>
          </ac:spMkLst>
        </pc:spChg>
        <pc:spChg chg="add del">
          <ac:chgData name="Ortiz, Casandra@DIR" userId="S::cortiz@dir.ca.gov::66e0d0a1-4fa0-4b84-b162-ffb6472b82b3" providerId="AD" clId="Web-{D553B278-1F67-5946-3C3A-E80F369F9F72}" dt="2022-09-25T02:18:51.825" v="251"/>
          <ac:spMkLst>
            <pc:docMk/>
            <pc:sldMk cId="174893515" sldId="453"/>
            <ac:spMk id="12" creationId="{131BAD53-4E89-4F62-BBB7-26359763ED39}"/>
          </ac:spMkLst>
        </pc:spChg>
        <pc:spChg chg="add del">
          <ac:chgData name="Ortiz, Casandra@DIR" userId="S::cortiz@dir.ca.gov::66e0d0a1-4fa0-4b84-b162-ffb6472b82b3" providerId="AD" clId="Web-{D553B278-1F67-5946-3C3A-E80F369F9F72}" dt="2022-09-25T02:18:51.825" v="251"/>
          <ac:spMkLst>
            <pc:docMk/>
            <pc:sldMk cId="174893515" sldId="453"/>
            <ac:spMk id="14" creationId="{62756DA2-40EB-4C6F-B962-5822FFB54FB6}"/>
          </ac:spMkLst>
        </pc:spChg>
        <pc:spChg chg="add del">
          <ac:chgData name="Ortiz, Casandra@DIR" userId="S::cortiz@dir.ca.gov::66e0d0a1-4fa0-4b84-b162-ffb6472b82b3" providerId="AD" clId="Web-{D553B278-1F67-5946-3C3A-E80F369F9F72}" dt="2022-09-25T02:19:02.856" v="253"/>
          <ac:spMkLst>
            <pc:docMk/>
            <pc:sldMk cId="174893515" sldId="453"/>
            <ac:spMk id="16" creationId="{B8B8D07F-F13E-443E-BA68-2D26672D76B9}"/>
          </ac:spMkLst>
        </pc:spChg>
        <pc:spChg chg="add del">
          <ac:chgData name="Ortiz, Casandra@DIR" userId="S::cortiz@dir.ca.gov::66e0d0a1-4fa0-4b84-b162-ffb6472b82b3" providerId="AD" clId="Web-{D553B278-1F67-5946-3C3A-E80F369F9F72}" dt="2022-09-25T02:19:02.856" v="253"/>
          <ac:spMkLst>
            <pc:docMk/>
            <pc:sldMk cId="174893515" sldId="453"/>
            <ac:spMk id="18" creationId="{2813A4FA-24A5-41ED-A534-3807D1B2F344}"/>
          </ac:spMkLst>
        </pc:spChg>
        <pc:spChg chg="add del">
          <ac:chgData name="Ortiz, Casandra@DIR" userId="S::cortiz@dir.ca.gov::66e0d0a1-4fa0-4b84-b162-ffb6472b82b3" providerId="AD" clId="Web-{D553B278-1F67-5946-3C3A-E80F369F9F72}" dt="2022-09-25T02:19:02.856" v="253"/>
          <ac:spMkLst>
            <pc:docMk/>
            <pc:sldMk cId="174893515" sldId="453"/>
            <ac:spMk id="20" creationId="{C3944F27-CA70-4E84-A51A-E6BF89558979}"/>
          </ac:spMkLst>
        </pc:spChg>
        <pc:picChg chg="mod modCrop">
          <ac:chgData name="Ortiz, Casandra@DIR" userId="S::cortiz@dir.ca.gov::66e0d0a1-4fa0-4b84-b162-ffb6472b82b3" providerId="AD" clId="Web-{D553B278-1F67-5946-3C3A-E80F369F9F72}" dt="2022-09-25T02:19:02.856" v="253"/>
          <ac:picMkLst>
            <pc:docMk/>
            <pc:sldMk cId="174893515" sldId="453"/>
            <ac:picMk id="3" creationId="{2765F99D-5E81-6694-1CE3-0A1AC9A6C5C8}"/>
          </ac:picMkLst>
        </pc:picChg>
      </pc:sldChg>
      <pc:sldChg chg="modSp">
        <pc:chgData name="Ortiz, Casandra@DIR" userId="S::cortiz@dir.ca.gov::66e0d0a1-4fa0-4b84-b162-ffb6472b82b3" providerId="AD" clId="Web-{D553B278-1F67-5946-3C3A-E80F369F9F72}" dt="2022-09-25T02:36:20.434" v="524" actId="20577"/>
        <pc:sldMkLst>
          <pc:docMk/>
          <pc:sldMk cId="3043969685" sldId="454"/>
        </pc:sldMkLst>
        <pc:spChg chg="mod">
          <ac:chgData name="Ortiz, Casandra@DIR" userId="S::cortiz@dir.ca.gov::66e0d0a1-4fa0-4b84-b162-ffb6472b82b3" providerId="AD" clId="Web-{D553B278-1F67-5946-3C3A-E80F369F9F72}" dt="2022-09-25T02:36:20.434" v="524" actId="20577"/>
          <ac:spMkLst>
            <pc:docMk/>
            <pc:sldMk cId="3043969685" sldId="454"/>
            <ac:spMk id="7" creationId="{E10FFC83-6572-4D44-9560-876A302AAA14}"/>
          </ac:spMkLst>
        </pc:spChg>
        <pc:picChg chg="mod">
          <ac:chgData name="Ortiz, Casandra@DIR" userId="S::cortiz@dir.ca.gov::66e0d0a1-4fa0-4b84-b162-ffb6472b82b3" providerId="AD" clId="Web-{D553B278-1F67-5946-3C3A-E80F369F9F72}" dt="2022-09-25T01:55:44.700" v="182"/>
          <ac:picMkLst>
            <pc:docMk/>
            <pc:sldMk cId="3043969685" sldId="454"/>
            <ac:picMk id="5" creationId="{3ADA82E8-D3D1-8ECD-B8B2-E4BEAF7F6593}"/>
          </ac:picMkLst>
        </pc:picChg>
      </pc:sldChg>
      <pc:sldChg chg="modSp">
        <pc:chgData name="Ortiz, Casandra@DIR" userId="S::cortiz@dir.ca.gov::66e0d0a1-4fa0-4b84-b162-ffb6472b82b3" providerId="AD" clId="Web-{D553B278-1F67-5946-3C3A-E80F369F9F72}" dt="2022-09-25T02:36:52.013" v="533" actId="20577"/>
        <pc:sldMkLst>
          <pc:docMk/>
          <pc:sldMk cId="3082175069" sldId="455"/>
        </pc:sldMkLst>
        <pc:spChg chg="mod">
          <ac:chgData name="Ortiz, Casandra@DIR" userId="S::cortiz@dir.ca.gov::66e0d0a1-4fa0-4b84-b162-ffb6472b82b3" providerId="AD" clId="Web-{D553B278-1F67-5946-3C3A-E80F369F9F72}" dt="2022-09-25T02:36:40.825" v="531" actId="20577"/>
          <ac:spMkLst>
            <pc:docMk/>
            <pc:sldMk cId="3082175069" sldId="455"/>
            <ac:spMk id="2" creationId="{00000000-0000-0000-0000-000000000000}"/>
          </ac:spMkLst>
        </pc:spChg>
        <pc:spChg chg="mod">
          <ac:chgData name="Ortiz, Casandra@DIR" userId="S::cortiz@dir.ca.gov::66e0d0a1-4fa0-4b84-b162-ffb6472b82b3" providerId="AD" clId="Web-{D553B278-1F67-5946-3C3A-E80F369F9F72}" dt="2022-09-25T02:36:52.013" v="533" actId="20577"/>
          <ac:spMkLst>
            <pc:docMk/>
            <pc:sldMk cId="3082175069" sldId="455"/>
            <ac:spMk id="7" creationId="{E10FFC83-6572-4D44-9560-876A302AAA14}"/>
          </ac:spMkLst>
        </pc:spChg>
        <pc:picChg chg="mod">
          <ac:chgData name="Ortiz, Casandra@DIR" userId="S::cortiz@dir.ca.gov::66e0d0a1-4fa0-4b84-b162-ffb6472b82b3" providerId="AD" clId="Web-{D553B278-1F67-5946-3C3A-E80F369F9F72}" dt="2022-09-25T01:55:01.184" v="180"/>
          <ac:picMkLst>
            <pc:docMk/>
            <pc:sldMk cId="3082175069" sldId="455"/>
            <ac:picMk id="6" creationId="{0394BC5A-4556-6E49-DB2E-E5C307ED02EF}"/>
          </ac:picMkLst>
        </pc:picChg>
      </pc:sldChg>
      <pc:sldChg chg="modSp">
        <pc:chgData name="Ortiz, Casandra@DIR" userId="S::cortiz@dir.ca.gov::66e0d0a1-4fa0-4b84-b162-ffb6472b82b3" providerId="AD" clId="Web-{D553B278-1F67-5946-3C3A-E80F369F9F72}" dt="2022-09-25T01:53:41.230" v="178"/>
        <pc:sldMkLst>
          <pc:docMk/>
          <pc:sldMk cId="1267432528" sldId="456"/>
        </pc:sldMkLst>
        <pc:spChg chg="mod">
          <ac:chgData name="Ortiz, Casandra@DIR" userId="S::cortiz@dir.ca.gov::66e0d0a1-4fa0-4b84-b162-ffb6472b82b3" providerId="AD" clId="Web-{D553B278-1F67-5946-3C3A-E80F369F9F72}" dt="2022-09-25T01:44:15.177" v="156" actId="1076"/>
          <ac:spMkLst>
            <pc:docMk/>
            <pc:sldMk cId="1267432528" sldId="456"/>
            <ac:spMk id="2" creationId="{00000000-0000-0000-0000-000000000000}"/>
          </ac:spMkLst>
        </pc:spChg>
        <pc:spChg chg="mod">
          <ac:chgData name="Ortiz, Casandra@DIR" userId="S::cortiz@dir.ca.gov::66e0d0a1-4fa0-4b84-b162-ffb6472b82b3" providerId="AD" clId="Web-{D553B278-1F67-5946-3C3A-E80F369F9F72}" dt="2022-09-25T01:44:12.114" v="155" actId="1076"/>
          <ac:spMkLst>
            <pc:docMk/>
            <pc:sldMk cId="1267432528" sldId="456"/>
            <ac:spMk id="7" creationId="{E10FFC83-6572-4D44-9560-876A302AAA14}"/>
          </ac:spMkLst>
        </pc:spChg>
        <pc:picChg chg="mod modCrop">
          <ac:chgData name="Ortiz, Casandra@DIR" userId="S::cortiz@dir.ca.gov::66e0d0a1-4fa0-4b84-b162-ffb6472b82b3" providerId="AD" clId="Web-{D553B278-1F67-5946-3C3A-E80F369F9F72}" dt="2022-09-25T01:53:41.230" v="178"/>
          <ac:picMkLst>
            <pc:docMk/>
            <pc:sldMk cId="1267432528" sldId="456"/>
            <ac:picMk id="5" creationId="{ECE55819-9949-6976-00F2-6D04A16D25B6}"/>
          </ac:picMkLst>
        </pc:picChg>
      </pc:sldChg>
      <pc:sldChg chg="addSp delSp modSp">
        <pc:chgData name="Ortiz, Casandra@DIR" userId="S::cortiz@dir.ca.gov::66e0d0a1-4fa0-4b84-b162-ffb6472b82b3" providerId="AD" clId="Web-{D553B278-1F67-5946-3C3A-E80F369F9F72}" dt="2022-09-25T02:16:04.792" v="248" actId="1076"/>
        <pc:sldMkLst>
          <pc:docMk/>
          <pc:sldMk cId="3983616729" sldId="457"/>
        </pc:sldMkLst>
        <pc:spChg chg="mod">
          <ac:chgData name="Ortiz, Casandra@DIR" userId="S::cortiz@dir.ca.gov::66e0d0a1-4fa0-4b84-b162-ffb6472b82b3" providerId="AD" clId="Web-{D553B278-1F67-5946-3C3A-E80F369F9F72}" dt="2022-09-25T02:15:58.760" v="247" actId="20577"/>
          <ac:spMkLst>
            <pc:docMk/>
            <pc:sldMk cId="3983616729" sldId="457"/>
            <ac:spMk id="7" creationId="{E10FFC83-6572-4D44-9560-876A302AAA14}"/>
          </ac:spMkLst>
        </pc:spChg>
        <pc:picChg chg="add del mod">
          <ac:chgData name="Ortiz, Casandra@DIR" userId="S::cortiz@dir.ca.gov::66e0d0a1-4fa0-4b84-b162-ffb6472b82b3" providerId="AD" clId="Web-{D553B278-1F67-5946-3C3A-E80F369F9F72}" dt="2022-09-25T02:16:04.792" v="248" actId="1076"/>
          <ac:picMkLst>
            <pc:docMk/>
            <pc:sldMk cId="3983616729" sldId="457"/>
            <ac:picMk id="3" creationId="{94EA44CB-8A67-9409-3AF7-235BDA8D40FA}"/>
          </ac:picMkLst>
        </pc:picChg>
        <pc:picChg chg="del">
          <ac:chgData name="Ortiz, Casandra@DIR" userId="S::cortiz@dir.ca.gov::66e0d0a1-4fa0-4b84-b162-ffb6472b82b3" providerId="AD" clId="Web-{D553B278-1F67-5946-3C3A-E80F369F9F72}" dt="2022-09-25T01:45:47.162" v="161"/>
          <ac:picMkLst>
            <pc:docMk/>
            <pc:sldMk cId="3983616729" sldId="457"/>
            <ac:picMk id="5" creationId="{ECE55819-9949-6976-00F2-6D04A16D25B6}"/>
          </ac:picMkLst>
        </pc:picChg>
        <pc:picChg chg="add del mod modCrop">
          <ac:chgData name="Ortiz, Casandra@DIR" userId="S::cortiz@dir.ca.gov::66e0d0a1-4fa0-4b84-b162-ffb6472b82b3" providerId="AD" clId="Web-{D553B278-1F67-5946-3C3A-E80F369F9F72}" dt="2022-09-25T01:46:45.319" v="168"/>
          <ac:picMkLst>
            <pc:docMk/>
            <pc:sldMk cId="3983616729" sldId="457"/>
            <ac:picMk id="8" creationId="{2097FA32-B088-4459-BD27-4587E56DA840}"/>
          </ac:picMkLst>
        </pc:picChg>
      </pc:sldChg>
      <pc:sldChg chg="addSp delSp modSp add replId">
        <pc:chgData name="Ortiz, Casandra@DIR" userId="S::cortiz@dir.ca.gov::66e0d0a1-4fa0-4b84-b162-ffb6472b82b3" providerId="AD" clId="Web-{D553B278-1F67-5946-3C3A-E80F369F9F72}" dt="2022-09-25T02:43:41.398" v="636" actId="20577"/>
        <pc:sldMkLst>
          <pc:docMk/>
          <pc:sldMk cId="34251221" sldId="461"/>
        </pc:sldMkLst>
        <pc:spChg chg="mod">
          <ac:chgData name="Ortiz, Casandra@DIR" userId="S::cortiz@dir.ca.gov::66e0d0a1-4fa0-4b84-b162-ffb6472b82b3" providerId="AD" clId="Web-{D553B278-1F67-5946-3C3A-E80F369F9F72}" dt="2022-09-25T02:10:40.239" v="194" actId="20577"/>
          <ac:spMkLst>
            <pc:docMk/>
            <pc:sldMk cId="34251221" sldId="461"/>
            <ac:spMk id="2" creationId="{00000000-0000-0000-0000-000000000000}"/>
          </ac:spMkLst>
        </pc:spChg>
        <pc:spChg chg="mod">
          <ac:chgData name="Ortiz, Casandra@DIR" userId="S::cortiz@dir.ca.gov::66e0d0a1-4fa0-4b84-b162-ffb6472b82b3" providerId="AD" clId="Web-{D553B278-1F67-5946-3C3A-E80F369F9F72}" dt="2022-09-25T02:43:41.398" v="636" actId="20577"/>
          <ac:spMkLst>
            <pc:docMk/>
            <pc:sldMk cId="34251221" sldId="461"/>
            <ac:spMk id="9" creationId="{B1A8D45B-8430-BFE3-6F24-CCED56E132C4}"/>
          </ac:spMkLst>
        </pc:spChg>
        <pc:picChg chg="del">
          <ac:chgData name="Ortiz, Casandra@DIR" userId="S::cortiz@dir.ca.gov::66e0d0a1-4fa0-4b84-b162-ffb6472b82b3" providerId="AD" clId="Web-{D553B278-1F67-5946-3C3A-E80F369F9F72}" dt="2022-09-25T02:39:49.218" v="551"/>
          <ac:picMkLst>
            <pc:docMk/>
            <pc:sldMk cId="34251221" sldId="461"/>
            <ac:picMk id="3" creationId="{E0F285BC-9187-AF9C-7DC3-7494F5281F37}"/>
          </ac:picMkLst>
        </pc:picChg>
        <pc:picChg chg="add mod">
          <ac:chgData name="Ortiz, Casandra@DIR" userId="S::cortiz@dir.ca.gov::66e0d0a1-4fa0-4b84-b162-ffb6472b82b3" providerId="AD" clId="Web-{D553B278-1F67-5946-3C3A-E80F369F9F72}" dt="2022-09-25T02:40:02.656" v="554" actId="1076"/>
          <ac:picMkLst>
            <pc:docMk/>
            <pc:sldMk cId="34251221" sldId="461"/>
            <ac:picMk id="5" creationId="{6C65BCAC-50DC-317C-403F-D5AB45103E15}"/>
          </ac:picMkLst>
        </pc:picChg>
      </pc:sldChg>
    </pc:docChg>
  </pc:docChgLst>
  <pc:docChgLst>
    <pc:chgData name="Ortiz, Casandra@DIR" userId="S::cortiz@dir.ca.gov::66e0d0a1-4fa0-4b84-b162-ffb6472b82b3" providerId="AD" clId="Web-{9D3BBD75-587A-D9E4-6080-48C624BC1AFB}"/>
    <pc:docChg chg="addSld delSld modSld">
      <pc:chgData name="Ortiz, Casandra@DIR" userId="S::cortiz@dir.ca.gov::66e0d0a1-4fa0-4b84-b162-ffb6472b82b3" providerId="AD" clId="Web-{9D3BBD75-587A-D9E4-6080-48C624BC1AFB}" dt="2022-09-22T16:47:15.145" v="1423" actId="20577"/>
      <pc:docMkLst>
        <pc:docMk/>
      </pc:docMkLst>
      <pc:sldChg chg="modSp">
        <pc:chgData name="Ortiz, Casandra@DIR" userId="S::cortiz@dir.ca.gov::66e0d0a1-4fa0-4b84-b162-ffb6472b82b3" providerId="AD" clId="Web-{9D3BBD75-587A-D9E4-6080-48C624BC1AFB}" dt="2022-09-22T14:39:22.302" v="2" actId="20577"/>
        <pc:sldMkLst>
          <pc:docMk/>
          <pc:sldMk cId="0" sldId="278"/>
        </pc:sldMkLst>
        <pc:spChg chg="mod">
          <ac:chgData name="Ortiz, Casandra@DIR" userId="S::cortiz@dir.ca.gov::66e0d0a1-4fa0-4b84-b162-ffb6472b82b3" providerId="AD" clId="Web-{9D3BBD75-587A-D9E4-6080-48C624BC1AFB}" dt="2022-09-22T14:39:22.302" v="2" actId="20577"/>
          <ac:spMkLst>
            <pc:docMk/>
            <pc:sldMk cId="0" sldId="278"/>
            <ac:spMk id="3" creationId="{00000000-0000-0000-0000-000000000000}"/>
          </ac:spMkLst>
        </pc:spChg>
      </pc:sldChg>
      <pc:sldChg chg="modSp">
        <pc:chgData name="Ortiz, Casandra@DIR" userId="S::cortiz@dir.ca.gov::66e0d0a1-4fa0-4b84-b162-ffb6472b82b3" providerId="AD" clId="Web-{9D3BBD75-587A-D9E4-6080-48C624BC1AFB}" dt="2022-09-22T14:39:35.349" v="5" actId="20577"/>
        <pc:sldMkLst>
          <pc:docMk/>
          <pc:sldMk cId="0" sldId="279"/>
        </pc:sldMkLst>
        <pc:spChg chg="mod">
          <ac:chgData name="Ortiz, Casandra@DIR" userId="S::cortiz@dir.ca.gov::66e0d0a1-4fa0-4b84-b162-ffb6472b82b3" providerId="AD" clId="Web-{9D3BBD75-587A-D9E4-6080-48C624BC1AFB}" dt="2022-09-22T14:39:35.349" v="5" actId="20577"/>
          <ac:spMkLst>
            <pc:docMk/>
            <pc:sldMk cId="0" sldId="279"/>
            <ac:spMk id="3" creationId="{00000000-0000-0000-0000-000000000000}"/>
          </ac:spMkLst>
        </pc:spChg>
      </pc:sldChg>
      <pc:sldChg chg="modSp">
        <pc:chgData name="Ortiz, Casandra@DIR" userId="S::cortiz@dir.ca.gov::66e0d0a1-4fa0-4b84-b162-ffb6472b82b3" providerId="AD" clId="Web-{9D3BBD75-587A-D9E4-6080-48C624BC1AFB}" dt="2022-09-22T14:40:32.068" v="31" actId="20577"/>
        <pc:sldMkLst>
          <pc:docMk/>
          <pc:sldMk cId="0" sldId="280"/>
        </pc:sldMkLst>
        <pc:spChg chg="mod">
          <ac:chgData name="Ortiz, Casandra@DIR" userId="S::cortiz@dir.ca.gov::66e0d0a1-4fa0-4b84-b162-ffb6472b82b3" providerId="AD" clId="Web-{9D3BBD75-587A-D9E4-6080-48C624BC1AFB}" dt="2022-09-22T14:40:32.068" v="31" actId="20577"/>
          <ac:spMkLst>
            <pc:docMk/>
            <pc:sldMk cId="0" sldId="280"/>
            <ac:spMk id="3" creationId="{00000000-0000-0000-0000-000000000000}"/>
          </ac:spMkLst>
        </pc:spChg>
      </pc:sldChg>
      <pc:sldChg chg="modSp">
        <pc:chgData name="Ortiz, Casandra@DIR" userId="S::cortiz@dir.ca.gov::66e0d0a1-4fa0-4b84-b162-ffb6472b82b3" providerId="AD" clId="Web-{9D3BBD75-587A-D9E4-6080-48C624BC1AFB}" dt="2022-09-22T14:40:47.802" v="34" actId="20577"/>
        <pc:sldMkLst>
          <pc:docMk/>
          <pc:sldMk cId="0" sldId="281"/>
        </pc:sldMkLst>
        <pc:spChg chg="mod">
          <ac:chgData name="Ortiz, Casandra@DIR" userId="S::cortiz@dir.ca.gov::66e0d0a1-4fa0-4b84-b162-ffb6472b82b3" providerId="AD" clId="Web-{9D3BBD75-587A-D9E4-6080-48C624BC1AFB}" dt="2022-09-22T14:40:47.802" v="34" actId="20577"/>
          <ac:spMkLst>
            <pc:docMk/>
            <pc:sldMk cId="0" sldId="281"/>
            <ac:spMk id="3" creationId="{00000000-0000-0000-0000-000000000000}"/>
          </ac:spMkLst>
        </pc:spChg>
      </pc:sldChg>
      <pc:sldChg chg="modSp">
        <pc:chgData name="Ortiz, Casandra@DIR" userId="S::cortiz@dir.ca.gov::66e0d0a1-4fa0-4b84-b162-ffb6472b82b3" providerId="AD" clId="Web-{9D3BBD75-587A-D9E4-6080-48C624BC1AFB}" dt="2022-09-22T14:41:00.302" v="37" actId="20577"/>
        <pc:sldMkLst>
          <pc:docMk/>
          <pc:sldMk cId="0" sldId="282"/>
        </pc:sldMkLst>
        <pc:spChg chg="mod">
          <ac:chgData name="Ortiz, Casandra@DIR" userId="S::cortiz@dir.ca.gov::66e0d0a1-4fa0-4b84-b162-ffb6472b82b3" providerId="AD" clId="Web-{9D3BBD75-587A-D9E4-6080-48C624BC1AFB}" dt="2022-09-22T14:41:00.302" v="37" actId="20577"/>
          <ac:spMkLst>
            <pc:docMk/>
            <pc:sldMk cId="0" sldId="282"/>
            <ac:spMk id="3" creationId="{00000000-0000-0000-0000-000000000000}"/>
          </ac:spMkLst>
        </pc:spChg>
      </pc:sldChg>
      <pc:sldChg chg="modSp">
        <pc:chgData name="Ortiz, Casandra@DIR" userId="S::cortiz@dir.ca.gov::66e0d0a1-4fa0-4b84-b162-ffb6472b82b3" providerId="AD" clId="Web-{9D3BBD75-587A-D9E4-6080-48C624BC1AFB}" dt="2022-09-22T14:41:18.834" v="40" actId="20577"/>
        <pc:sldMkLst>
          <pc:docMk/>
          <pc:sldMk cId="0" sldId="283"/>
        </pc:sldMkLst>
        <pc:spChg chg="mod">
          <ac:chgData name="Ortiz, Casandra@DIR" userId="S::cortiz@dir.ca.gov::66e0d0a1-4fa0-4b84-b162-ffb6472b82b3" providerId="AD" clId="Web-{9D3BBD75-587A-D9E4-6080-48C624BC1AFB}" dt="2022-09-22T14:41:18.834" v="40" actId="20577"/>
          <ac:spMkLst>
            <pc:docMk/>
            <pc:sldMk cId="0" sldId="283"/>
            <ac:spMk id="3" creationId="{00000000-0000-0000-0000-000000000000}"/>
          </ac:spMkLst>
        </pc:spChg>
      </pc:sldChg>
      <pc:sldChg chg="modSp">
        <pc:chgData name="Ortiz, Casandra@DIR" userId="S::cortiz@dir.ca.gov::66e0d0a1-4fa0-4b84-b162-ffb6472b82b3" providerId="AD" clId="Web-{9D3BBD75-587A-D9E4-6080-48C624BC1AFB}" dt="2022-09-22T16:47:08.020" v="1422" actId="20577"/>
        <pc:sldMkLst>
          <pc:docMk/>
          <pc:sldMk cId="3912414586" sldId="376"/>
        </pc:sldMkLst>
        <pc:spChg chg="mod">
          <ac:chgData name="Ortiz, Casandra@DIR" userId="S::cortiz@dir.ca.gov::66e0d0a1-4fa0-4b84-b162-ffb6472b82b3" providerId="AD" clId="Web-{9D3BBD75-587A-D9E4-6080-48C624BC1AFB}" dt="2022-09-22T16:47:08.020" v="1422" actId="20577"/>
          <ac:spMkLst>
            <pc:docMk/>
            <pc:sldMk cId="3912414586" sldId="376"/>
            <ac:spMk id="2" creationId="{00000000-0000-0000-0000-000000000000}"/>
          </ac:spMkLst>
        </pc:spChg>
        <pc:spChg chg="mod">
          <ac:chgData name="Ortiz, Casandra@DIR" userId="S::cortiz@dir.ca.gov::66e0d0a1-4fa0-4b84-b162-ffb6472b82b3" providerId="AD" clId="Web-{9D3BBD75-587A-D9E4-6080-48C624BC1AFB}" dt="2022-09-22T16:46:45.129" v="1416" actId="20577"/>
          <ac:spMkLst>
            <pc:docMk/>
            <pc:sldMk cId="3912414586" sldId="376"/>
            <ac:spMk id="3" creationId="{00000000-0000-0000-0000-000000000000}"/>
          </ac:spMkLst>
        </pc:spChg>
      </pc:sldChg>
      <pc:sldChg chg="modSp">
        <pc:chgData name="Ortiz, Casandra@DIR" userId="S::cortiz@dir.ca.gov::66e0d0a1-4fa0-4b84-b162-ffb6472b82b3" providerId="AD" clId="Web-{9D3BBD75-587A-D9E4-6080-48C624BC1AFB}" dt="2022-09-22T16:47:15.145" v="1423" actId="20577"/>
        <pc:sldMkLst>
          <pc:docMk/>
          <pc:sldMk cId="1089549898" sldId="377"/>
        </pc:sldMkLst>
        <pc:spChg chg="mod">
          <ac:chgData name="Ortiz, Casandra@DIR" userId="S::cortiz@dir.ca.gov::66e0d0a1-4fa0-4b84-b162-ffb6472b82b3" providerId="AD" clId="Web-{9D3BBD75-587A-D9E4-6080-48C624BC1AFB}" dt="2022-09-22T16:47:15.145" v="1423" actId="20577"/>
          <ac:spMkLst>
            <pc:docMk/>
            <pc:sldMk cId="1089549898" sldId="377"/>
            <ac:spMk id="2" creationId="{00000000-0000-0000-0000-000000000000}"/>
          </ac:spMkLst>
        </pc:spChg>
      </pc:sldChg>
      <pc:sldChg chg="addSp delSp modSp">
        <pc:chgData name="Ortiz, Casandra@DIR" userId="S::cortiz@dir.ca.gov::66e0d0a1-4fa0-4b84-b162-ffb6472b82b3" providerId="AD" clId="Web-{9D3BBD75-587A-D9E4-6080-48C624BC1AFB}" dt="2022-09-22T16:43:58.487" v="1392" actId="1076"/>
        <pc:sldMkLst>
          <pc:docMk/>
          <pc:sldMk cId="3726951454" sldId="378"/>
        </pc:sldMkLst>
        <pc:spChg chg="mod">
          <ac:chgData name="Ortiz, Casandra@DIR" userId="S::cortiz@dir.ca.gov::66e0d0a1-4fa0-4b84-b162-ffb6472b82b3" providerId="AD" clId="Web-{9D3BBD75-587A-D9E4-6080-48C624BC1AFB}" dt="2022-09-22T16:30:59.466" v="1282" actId="20577"/>
          <ac:spMkLst>
            <pc:docMk/>
            <pc:sldMk cId="3726951454" sldId="378"/>
            <ac:spMk id="2" creationId="{00000000-0000-0000-0000-000000000000}"/>
          </ac:spMkLst>
        </pc:spChg>
        <pc:spChg chg="del mod topLvl">
          <ac:chgData name="Ortiz, Casandra@DIR" userId="S::cortiz@dir.ca.gov::66e0d0a1-4fa0-4b84-b162-ffb6472b82b3" providerId="AD" clId="Web-{9D3BBD75-587A-D9E4-6080-48C624BC1AFB}" dt="2022-09-22T16:38:17.579" v="1317"/>
          <ac:spMkLst>
            <pc:docMk/>
            <pc:sldMk cId="3726951454" sldId="378"/>
            <ac:spMk id="5" creationId="{00000000-0000-0000-0000-000000000000}"/>
          </ac:spMkLst>
        </pc:spChg>
        <pc:spChg chg="add mod">
          <ac:chgData name="Ortiz, Casandra@DIR" userId="S::cortiz@dir.ca.gov::66e0d0a1-4fa0-4b84-b162-ffb6472b82b3" providerId="AD" clId="Web-{9D3BBD75-587A-D9E4-6080-48C624BC1AFB}" dt="2022-09-22T16:43:58.487" v="1392" actId="1076"/>
          <ac:spMkLst>
            <pc:docMk/>
            <pc:sldMk cId="3726951454" sldId="378"/>
            <ac:spMk id="8" creationId="{A4A28223-346A-0749-735B-343FEA43CC49}"/>
          </ac:spMkLst>
        </pc:spChg>
        <pc:grpChg chg="add del mod">
          <ac:chgData name="Ortiz, Casandra@DIR" userId="S::cortiz@dir.ca.gov::66e0d0a1-4fa0-4b84-b162-ffb6472b82b3" providerId="AD" clId="Web-{9D3BBD75-587A-D9E4-6080-48C624BC1AFB}" dt="2022-09-22T16:38:17.579" v="1317"/>
          <ac:grpSpMkLst>
            <pc:docMk/>
            <pc:sldMk cId="3726951454" sldId="378"/>
            <ac:grpSpMk id="3" creationId="{00000000-0000-0000-0000-000000000000}"/>
          </ac:grpSpMkLst>
        </pc:grpChg>
        <pc:picChg chg="add del mod topLvl">
          <ac:chgData name="Ortiz, Casandra@DIR" userId="S::cortiz@dir.ca.gov::66e0d0a1-4fa0-4b84-b162-ffb6472b82b3" providerId="AD" clId="Web-{9D3BBD75-587A-D9E4-6080-48C624BC1AFB}" dt="2022-09-22T16:39:44.673" v="1322" actId="1076"/>
          <ac:picMkLst>
            <pc:docMk/>
            <pc:sldMk cId="3726951454" sldId="378"/>
            <ac:picMk id="4" creationId="{00000000-0000-0000-0000-000000000000}"/>
          </ac:picMkLst>
        </pc:picChg>
        <pc:cxnChg chg="add mod">
          <ac:chgData name="Ortiz, Casandra@DIR" userId="S::cortiz@dir.ca.gov::66e0d0a1-4fa0-4b84-b162-ffb6472b82b3" providerId="AD" clId="Web-{9D3BBD75-587A-D9E4-6080-48C624BC1AFB}" dt="2022-09-22T16:43:00.096" v="1331"/>
          <ac:cxnSpMkLst>
            <pc:docMk/>
            <pc:sldMk cId="3726951454" sldId="378"/>
            <ac:cxnSpMk id="7" creationId="{13012711-2F50-341D-E12F-D1B699EC1C0C}"/>
          </ac:cxnSpMkLst>
        </pc:cxnChg>
      </pc:sldChg>
      <pc:sldChg chg="addSp delSp modSp add del">
        <pc:chgData name="Ortiz, Casandra@DIR" userId="S::cortiz@dir.ca.gov::66e0d0a1-4fa0-4b84-b162-ffb6472b82b3" providerId="AD" clId="Web-{9D3BBD75-587A-D9E4-6080-48C624BC1AFB}" dt="2022-09-22T16:35:56.249" v="1304"/>
        <pc:sldMkLst>
          <pc:docMk/>
          <pc:sldMk cId="1001636613" sldId="379"/>
        </pc:sldMkLst>
        <pc:spChg chg="mod">
          <ac:chgData name="Ortiz, Casandra@DIR" userId="S::cortiz@dir.ca.gov::66e0d0a1-4fa0-4b84-b162-ffb6472b82b3" providerId="AD" clId="Web-{9D3BBD75-587A-D9E4-6080-48C624BC1AFB}" dt="2022-09-22T16:30:51.763" v="1281" actId="20577"/>
          <ac:spMkLst>
            <pc:docMk/>
            <pc:sldMk cId="1001636613" sldId="379"/>
            <ac:spMk id="2" creationId="{00000000-0000-0000-0000-000000000000}"/>
          </ac:spMkLst>
        </pc:spChg>
        <pc:grpChg chg="del">
          <ac:chgData name="Ortiz, Casandra@DIR" userId="S::cortiz@dir.ca.gov::66e0d0a1-4fa0-4b84-b162-ffb6472b82b3" providerId="AD" clId="Web-{9D3BBD75-587A-D9E4-6080-48C624BC1AFB}" dt="2022-09-22T16:35:16.624" v="1298"/>
          <ac:grpSpMkLst>
            <pc:docMk/>
            <pc:sldMk cId="1001636613" sldId="379"/>
            <ac:grpSpMk id="3" creationId="{00000000-0000-0000-0000-000000000000}"/>
          </ac:grpSpMkLst>
        </pc:grpChg>
        <pc:picChg chg="add mod">
          <ac:chgData name="Ortiz, Casandra@DIR" userId="S::cortiz@dir.ca.gov::66e0d0a1-4fa0-4b84-b162-ffb6472b82b3" providerId="AD" clId="Web-{9D3BBD75-587A-D9E4-6080-48C624BC1AFB}" dt="2022-09-22T16:35:56.249" v="1304"/>
          <ac:picMkLst>
            <pc:docMk/>
            <pc:sldMk cId="1001636613" sldId="379"/>
            <ac:picMk id="7" creationId="{594B6066-9956-9E8F-D686-F036A2141B84}"/>
          </ac:picMkLst>
        </pc:picChg>
      </pc:sldChg>
      <pc:sldChg chg="addSp delSp modSp">
        <pc:chgData name="Ortiz, Casandra@DIR" userId="S::cortiz@dir.ca.gov::66e0d0a1-4fa0-4b84-b162-ffb6472b82b3" providerId="AD" clId="Web-{9D3BBD75-587A-D9E4-6080-48C624BC1AFB}" dt="2022-09-22T16:36:03.640" v="1305" actId="14100"/>
        <pc:sldMkLst>
          <pc:docMk/>
          <pc:sldMk cId="1287462006" sldId="380"/>
        </pc:sldMkLst>
        <pc:spChg chg="mod">
          <ac:chgData name="Ortiz, Casandra@DIR" userId="S::cortiz@dir.ca.gov::66e0d0a1-4fa0-4b84-b162-ffb6472b82b3" providerId="AD" clId="Web-{9D3BBD75-587A-D9E4-6080-48C624BC1AFB}" dt="2022-09-22T16:30:42.482" v="1280" actId="20577"/>
          <ac:spMkLst>
            <pc:docMk/>
            <pc:sldMk cId="1287462006" sldId="380"/>
            <ac:spMk id="2" creationId="{00000000-0000-0000-0000-000000000000}"/>
          </ac:spMkLst>
        </pc:spChg>
        <pc:grpChg chg="del">
          <ac:chgData name="Ortiz, Casandra@DIR" userId="S::cortiz@dir.ca.gov::66e0d0a1-4fa0-4b84-b162-ffb6472b82b3" providerId="AD" clId="Web-{9D3BBD75-587A-D9E4-6080-48C624BC1AFB}" dt="2022-09-22T16:32:44.248" v="1286"/>
          <ac:grpSpMkLst>
            <pc:docMk/>
            <pc:sldMk cId="1287462006" sldId="380"/>
            <ac:grpSpMk id="3" creationId="{00000000-0000-0000-0000-000000000000}"/>
          </ac:grpSpMkLst>
        </pc:grpChg>
        <pc:picChg chg="add mod">
          <ac:chgData name="Ortiz, Casandra@DIR" userId="S::cortiz@dir.ca.gov::66e0d0a1-4fa0-4b84-b162-ffb6472b82b3" providerId="AD" clId="Web-{9D3BBD75-587A-D9E4-6080-48C624BC1AFB}" dt="2022-09-22T16:36:03.640" v="1305" actId="14100"/>
          <ac:picMkLst>
            <pc:docMk/>
            <pc:sldMk cId="1287462006" sldId="380"/>
            <ac:picMk id="7" creationId="{9A49D501-9E2E-BFF5-E367-36849BF7494B}"/>
          </ac:picMkLst>
        </pc:picChg>
      </pc:sldChg>
      <pc:sldChg chg="addSp delSp modSp">
        <pc:chgData name="Ortiz, Casandra@DIR" userId="S::cortiz@dir.ca.gov::66e0d0a1-4fa0-4b84-b162-ffb6472b82b3" providerId="AD" clId="Web-{9D3BBD75-587A-D9E4-6080-48C624BC1AFB}" dt="2022-09-22T16:30:12.934" v="1268" actId="20577"/>
        <pc:sldMkLst>
          <pc:docMk/>
          <pc:sldMk cId="693131569" sldId="382"/>
        </pc:sldMkLst>
        <pc:spChg chg="del">
          <ac:chgData name="Ortiz, Casandra@DIR" userId="S::cortiz@dir.ca.gov::66e0d0a1-4fa0-4b84-b162-ffb6472b82b3" providerId="AD" clId="Web-{9D3BBD75-587A-D9E4-6080-48C624BC1AFB}" dt="2022-09-22T15:59:19.262" v="866"/>
          <ac:spMkLst>
            <pc:docMk/>
            <pc:sldMk cId="693131569" sldId="382"/>
            <ac:spMk id="2" creationId="{00000000-0000-0000-0000-000000000000}"/>
          </ac:spMkLst>
        </pc:spChg>
        <pc:spChg chg="mod">
          <ac:chgData name="Ortiz, Casandra@DIR" userId="S::cortiz@dir.ca.gov::66e0d0a1-4fa0-4b84-b162-ffb6472b82b3" providerId="AD" clId="Web-{9D3BBD75-587A-D9E4-6080-48C624BC1AFB}" dt="2022-09-22T16:30:12.934" v="1268" actId="20577"/>
          <ac:spMkLst>
            <pc:docMk/>
            <pc:sldMk cId="693131569" sldId="382"/>
            <ac:spMk id="3" creationId="{00000000-0000-0000-0000-000000000000}"/>
          </ac:spMkLst>
        </pc:spChg>
        <pc:spChg chg="add del mod">
          <ac:chgData name="Ortiz, Casandra@DIR" userId="S::cortiz@dir.ca.gov::66e0d0a1-4fa0-4b84-b162-ffb6472b82b3" providerId="AD" clId="Web-{9D3BBD75-587A-D9E4-6080-48C624BC1AFB}" dt="2022-09-22T15:59:25.106" v="867"/>
          <ac:spMkLst>
            <pc:docMk/>
            <pc:sldMk cId="693131569" sldId="382"/>
            <ac:spMk id="6" creationId="{70687F99-D724-0664-C1BB-6E8D258EAE2D}"/>
          </ac:spMkLst>
        </pc:spChg>
        <pc:spChg chg="add mod">
          <ac:chgData name="Ortiz, Casandra@DIR" userId="S::cortiz@dir.ca.gov::66e0d0a1-4fa0-4b84-b162-ffb6472b82b3" providerId="AD" clId="Web-{9D3BBD75-587A-D9E4-6080-48C624BC1AFB}" dt="2022-09-22T15:59:46.184" v="875" actId="20577"/>
          <ac:spMkLst>
            <pc:docMk/>
            <pc:sldMk cId="693131569" sldId="382"/>
            <ac:spMk id="8" creationId="{74DB8034-C026-3061-753E-5F147728AA52}"/>
          </ac:spMkLst>
        </pc:spChg>
      </pc:sldChg>
      <pc:sldChg chg="addSp delSp modSp">
        <pc:chgData name="Ortiz, Casandra@DIR" userId="S::cortiz@dir.ca.gov::66e0d0a1-4fa0-4b84-b162-ffb6472b82b3" providerId="AD" clId="Web-{9D3BBD75-587A-D9E4-6080-48C624BC1AFB}" dt="2022-09-22T16:30:33.997" v="1276" actId="20577"/>
        <pc:sldMkLst>
          <pc:docMk/>
          <pc:sldMk cId="3734897067" sldId="383"/>
        </pc:sldMkLst>
        <pc:spChg chg="del">
          <ac:chgData name="Ortiz, Casandra@DIR" userId="S::cortiz@dir.ca.gov::66e0d0a1-4fa0-4b84-b162-ffb6472b82b3" providerId="AD" clId="Web-{9D3BBD75-587A-D9E4-6080-48C624BC1AFB}" dt="2022-09-22T15:59:06.778" v="863"/>
          <ac:spMkLst>
            <pc:docMk/>
            <pc:sldMk cId="3734897067" sldId="383"/>
            <ac:spMk id="2" creationId="{00000000-0000-0000-0000-000000000000}"/>
          </ac:spMkLst>
        </pc:spChg>
        <pc:spChg chg="mod">
          <ac:chgData name="Ortiz, Casandra@DIR" userId="S::cortiz@dir.ca.gov::66e0d0a1-4fa0-4b84-b162-ffb6472b82b3" providerId="AD" clId="Web-{9D3BBD75-587A-D9E4-6080-48C624BC1AFB}" dt="2022-09-22T16:30:33.997" v="1276" actId="20577"/>
          <ac:spMkLst>
            <pc:docMk/>
            <pc:sldMk cId="3734897067" sldId="383"/>
            <ac:spMk id="3" creationId="{00000000-0000-0000-0000-000000000000}"/>
          </ac:spMkLst>
        </pc:spChg>
        <pc:spChg chg="add del mod">
          <ac:chgData name="Ortiz, Casandra@DIR" userId="S::cortiz@dir.ca.gov::66e0d0a1-4fa0-4b84-b162-ffb6472b82b3" providerId="AD" clId="Web-{9D3BBD75-587A-D9E4-6080-48C624BC1AFB}" dt="2022-09-22T15:59:12.621" v="865"/>
          <ac:spMkLst>
            <pc:docMk/>
            <pc:sldMk cId="3734897067" sldId="383"/>
            <ac:spMk id="6" creationId="{53C09B84-1E2B-9A5A-BB71-B1784E6ABAB6}"/>
          </ac:spMkLst>
        </pc:spChg>
        <pc:spChg chg="add mod">
          <ac:chgData name="Ortiz, Casandra@DIR" userId="S::cortiz@dir.ca.gov::66e0d0a1-4fa0-4b84-b162-ffb6472b82b3" providerId="AD" clId="Web-{9D3BBD75-587A-D9E4-6080-48C624BC1AFB}" dt="2022-09-22T16:21:02.680" v="1031" actId="1076"/>
          <ac:spMkLst>
            <pc:docMk/>
            <pc:sldMk cId="3734897067" sldId="383"/>
            <ac:spMk id="8" creationId="{DA7F45FE-D1D6-685A-E519-03543DA70764}"/>
          </ac:spMkLst>
        </pc:spChg>
        <pc:spChg chg="add del">
          <ac:chgData name="Ortiz, Casandra@DIR" userId="S::cortiz@dir.ca.gov::66e0d0a1-4fa0-4b84-b162-ffb6472b82b3" providerId="AD" clId="Web-{9D3BBD75-587A-D9E4-6080-48C624BC1AFB}" dt="2022-09-22T16:22:56.197" v="1042"/>
          <ac:spMkLst>
            <pc:docMk/>
            <pc:sldMk cId="3734897067" sldId="383"/>
            <ac:spMk id="9" creationId="{4F2C644A-93B2-F627-4498-7150DCAFB2D1}"/>
          </ac:spMkLst>
        </pc:spChg>
      </pc:sldChg>
      <pc:sldChg chg="addSp delSp modSp">
        <pc:chgData name="Ortiz, Casandra@DIR" userId="S::cortiz@dir.ca.gov::66e0d0a1-4fa0-4b84-b162-ffb6472b82b3" providerId="AD" clId="Web-{9D3BBD75-587A-D9E4-6080-48C624BC1AFB}" dt="2022-09-22T16:15:09.599" v="1008" actId="20577"/>
        <pc:sldMkLst>
          <pc:docMk/>
          <pc:sldMk cId="1564947722" sldId="384"/>
        </pc:sldMkLst>
        <pc:spChg chg="del">
          <ac:chgData name="Ortiz, Casandra@DIR" userId="S::cortiz@dir.ca.gov::66e0d0a1-4fa0-4b84-b162-ffb6472b82b3" providerId="AD" clId="Web-{9D3BBD75-587A-D9E4-6080-48C624BC1AFB}" dt="2022-09-22T15:58:52.684" v="860"/>
          <ac:spMkLst>
            <pc:docMk/>
            <pc:sldMk cId="1564947722" sldId="384"/>
            <ac:spMk id="2" creationId="{00000000-0000-0000-0000-000000000000}"/>
          </ac:spMkLst>
        </pc:spChg>
        <pc:spChg chg="mod">
          <ac:chgData name="Ortiz, Casandra@DIR" userId="S::cortiz@dir.ca.gov::66e0d0a1-4fa0-4b84-b162-ffb6472b82b3" providerId="AD" clId="Web-{9D3BBD75-587A-D9E4-6080-48C624BC1AFB}" dt="2022-09-22T16:15:09.599" v="1008" actId="20577"/>
          <ac:spMkLst>
            <pc:docMk/>
            <pc:sldMk cId="1564947722" sldId="384"/>
            <ac:spMk id="3" creationId="{00000000-0000-0000-0000-000000000000}"/>
          </ac:spMkLst>
        </pc:spChg>
        <pc:spChg chg="add del mod">
          <ac:chgData name="Ortiz, Casandra@DIR" userId="S::cortiz@dir.ca.gov::66e0d0a1-4fa0-4b84-b162-ffb6472b82b3" providerId="AD" clId="Web-{9D3BBD75-587A-D9E4-6080-48C624BC1AFB}" dt="2022-09-22T15:58:59.231" v="862"/>
          <ac:spMkLst>
            <pc:docMk/>
            <pc:sldMk cId="1564947722" sldId="384"/>
            <ac:spMk id="6" creationId="{1FF82E67-B3C1-18B2-20FC-BC0B59F032F8}"/>
          </ac:spMkLst>
        </pc:spChg>
        <pc:spChg chg="add mod">
          <ac:chgData name="Ortiz, Casandra@DIR" userId="S::cortiz@dir.ca.gov::66e0d0a1-4fa0-4b84-b162-ffb6472b82b3" providerId="AD" clId="Web-{9D3BBD75-587A-D9E4-6080-48C624BC1AFB}" dt="2022-09-22T16:02:13.139" v="900" actId="1076"/>
          <ac:spMkLst>
            <pc:docMk/>
            <pc:sldMk cId="1564947722" sldId="384"/>
            <ac:spMk id="8" creationId="{728CBEB6-97C8-94CC-BD12-87B6ADF79FDF}"/>
          </ac:spMkLst>
        </pc:spChg>
      </pc:sldChg>
      <pc:sldChg chg="addSp delSp modSp">
        <pc:chgData name="Ortiz, Casandra@DIR" userId="S::cortiz@dir.ca.gov::66e0d0a1-4fa0-4b84-b162-ffb6472b82b3" providerId="AD" clId="Web-{9D3BBD75-587A-D9E4-6080-48C624BC1AFB}" dt="2022-09-22T16:11:06.316" v="974" actId="14100"/>
        <pc:sldMkLst>
          <pc:docMk/>
          <pc:sldMk cId="1006300188" sldId="385"/>
        </pc:sldMkLst>
        <pc:spChg chg="mod">
          <ac:chgData name="Ortiz, Casandra@DIR" userId="S::cortiz@dir.ca.gov::66e0d0a1-4fa0-4b84-b162-ffb6472b82b3" providerId="AD" clId="Web-{9D3BBD75-587A-D9E4-6080-48C624BC1AFB}" dt="2022-09-22T15:56:00.323" v="839" actId="20577"/>
          <ac:spMkLst>
            <pc:docMk/>
            <pc:sldMk cId="1006300188" sldId="385"/>
            <ac:spMk id="2" creationId="{00000000-0000-0000-0000-000000000000}"/>
          </ac:spMkLst>
        </pc:spChg>
        <pc:spChg chg="mod">
          <ac:chgData name="Ortiz, Casandra@DIR" userId="S::cortiz@dir.ca.gov::66e0d0a1-4fa0-4b84-b162-ffb6472b82b3" providerId="AD" clId="Web-{9D3BBD75-587A-D9E4-6080-48C624BC1AFB}" dt="2022-09-22T16:10:57.066" v="972" actId="14100"/>
          <ac:spMkLst>
            <pc:docMk/>
            <pc:sldMk cId="1006300188" sldId="385"/>
            <ac:spMk id="3" creationId="{00000000-0000-0000-0000-000000000000}"/>
          </ac:spMkLst>
        </pc:spChg>
        <pc:picChg chg="add mod">
          <ac:chgData name="Ortiz, Casandra@DIR" userId="S::cortiz@dir.ca.gov::66e0d0a1-4fa0-4b84-b162-ffb6472b82b3" providerId="AD" clId="Web-{9D3BBD75-587A-D9E4-6080-48C624BC1AFB}" dt="2022-09-22T16:11:06.316" v="974" actId="14100"/>
          <ac:picMkLst>
            <pc:docMk/>
            <pc:sldMk cId="1006300188" sldId="385"/>
            <ac:picMk id="5" creationId="{4B08B6E5-43E6-EDA3-AC7E-DA96DD4F68C1}"/>
          </ac:picMkLst>
        </pc:picChg>
        <pc:picChg chg="add del mod">
          <ac:chgData name="Ortiz, Casandra@DIR" userId="S::cortiz@dir.ca.gov::66e0d0a1-4fa0-4b84-b162-ffb6472b82b3" providerId="AD" clId="Web-{9D3BBD75-587A-D9E4-6080-48C624BC1AFB}" dt="2022-09-22T16:09:49.877" v="964"/>
          <ac:picMkLst>
            <pc:docMk/>
            <pc:sldMk cId="1006300188" sldId="385"/>
            <ac:picMk id="6" creationId="{67B4F693-F519-B174-2378-884A59D0FEAE}"/>
          </ac:picMkLst>
        </pc:picChg>
      </pc:sldChg>
      <pc:sldChg chg="modSp">
        <pc:chgData name="Ortiz, Casandra@DIR" userId="S::cortiz@dir.ca.gov::66e0d0a1-4fa0-4b84-b162-ffb6472b82b3" providerId="AD" clId="Web-{9D3BBD75-587A-D9E4-6080-48C624BC1AFB}" dt="2022-09-22T15:54:19.103" v="818" actId="20577"/>
        <pc:sldMkLst>
          <pc:docMk/>
          <pc:sldMk cId="531877221" sldId="386"/>
        </pc:sldMkLst>
        <pc:spChg chg="mod">
          <ac:chgData name="Ortiz, Casandra@DIR" userId="S::cortiz@dir.ca.gov::66e0d0a1-4fa0-4b84-b162-ffb6472b82b3" providerId="AD" clId="Web-{9D3BBD75-587A-D9E4-6080-48C624BC1AFB}" dt="2022-09-22T15:54:19.103" v="818" actId="20577"/>
          <ac:spMkLst>
            <pc:docMk/>
            <pc:sldMk cId="531877221" sldId="386"/>
            <ac:spMk id="2" creationId="{00000000-0000-0000-0000-000000000000}"/>
          </ac:spMkLst>
        </pc:spChg>
        <pc:spChg chg="mod">
          <ac:chgData name="Ortiz, Casandra@DIR" userId="S::cortiz@dir.ca.gov::66e0d0a1-4fa0-4b84-b162-ffb6472b82b3" providerId="AD" clId="Web-{9D3BBD75-587A-D9E4-6080-48C624BC1AFB}" dt="2022-09-22T15:53:23.805" v="798" actId="20577"/>
          <ac:spMkLst>
            <pc:docMk/>
            <pc:sldMk cId="531877221" sldId="386"/>
            <ac:spMk id="3" creationId="{00000000-0000-0000-0000-000000000000}"/>
          </ac:spMkLst>
        </pc:spChg>
      </pc:sldChg>
      <pc:sldChg chg="addSp modSp">
        <pc:chgData name="Ortiz, Casandra@DIR" userId="S::cortiz@dir.ca.gov::66e0d0a1-4fa0-4b84-b162-ffb6472b82b3" providerId="AD" clId="Web-{9D3BBD75-587A-D9E4-6080-48C624BC1AFB}" dt="2022-09-22T16:09:10.252" v="957" actId="20577"/>
        <pc:sldMkLst>
          <pc:docMk/>
          <pc:sldMk cId="1984406483" sldId="387"/>
        </pc:sldMkLst>
        <pc:spChg chg="mod">
          <ac:chgData name="Ortiz, Casandra@DIR" userId="S::cortiz@dir.ca.gov::66e0d0a1-4fa0-4b84-b162-ffb6472b82b3" providerId="AD" clId="Web-{9D3BBD75-587A-D9E4-6080-48C624BC1AFB}" dt="2022-09-22T15:50:24.460" v="780" actId="20577"/>
          <ac:spMkLst>
            <pc:docMk/>
            <pc:sldMk cId="1984406483" sldId="387"/>
            <ac:spMk id="2" creationId="{00000000-0000-0000-0000-000000000000}"/>
          </ac:spMkLst>
        </pc:spChg>
        <pc:spChg chg="mod">
          <ac:chgData name="Ortiz, Casandra@DIR" userId="S::cortiz@dir.ca.gov::66e0d0a1-4fa0-4b84-b162-ffb6472b82b3" providerId="AD" clId="Web-{9D3BBD75-587A-D9E4-6080-48C624BC1AFB}" dt="2022-09-22T16:09:10.252" v="957" actId="20577"/>
          <ac:spMkLst>
            <pc:docMk/>
            <pc:sldMk cId="1984406483" sldId="387"/>
            <ac:spMk id="3" creationId="{00000000-0000-0000-0000-000000000000}"/>
          </ac:spMkLst>
        </pc:spChg>
        <pc:picChg chg="add mod">
          <ac:chgData name="Ortiz, Casandra@DIR" userId="S::cortiz@dir.ca.gov::66e0d0a1-4fa0-4b84-b162-ffb6472b82b3" providerId="AD" clId="Web-{9D3BBD75-587A-D9E4-6080-48C624BC1AFB}" dt="2022-09-22T16:06:42.469" v="919"/>
          <ac:picMkLst>
            <pc:docMk/>
            <pc:sldMk cId="1984406483" sldId="387"/>
            <ac:picMk id="5" creationId="{072EB12F-B778-7ACA-CDC5-C210C895D1CA}"/>
          </ac:picMkLst>
        </pc:picChg>
      </pc:sldChg>
      <pc:sldChg chg="addSp modSp">
        <pc:chgData name="Ortiz, Casandra@DIR" userId="S::cortiz@dir.ca.gov::66e0d0a1-4fa0-4b84-b162-ffb6472b82b3" providerId="AD" clId="Web-{9D3BBD75-587A-D9E4-6080-48C624BC1AFB}" dt="2022-09-22T16:09:22.533" v="963" actId="20577"/>
        <pc:sldMkLst>
          <pc:docMk/>
          <pc:sldMk cId="857037195" sldId="388"/>
        </pc:sldMkLst>
        <pc:spChg chg="mod">
          <ac:chgData name="Ortiz, Casandra@DIR" userId="S::cortiz@dir.ca.gov::66e0d0a1-4fa0-4b84-b162-ffb6472b82b3" providerId="AD" clId="Web-{9D3BBD75-587A-D9E4-6080-48C624BC1AFB}" dt="2022-09-22T15:49:03.538" v="768" actId="20577"/>
          <ac:spMkLst>
            <pc:docMk/>
            <pc:sldMk cId="857037195" sldId="388"/>
            <ac:spMk id="2" creationId="{00000000-0000-0000-0000-000000000000}"/>
          </ac:spMkLst>
        </pc:spChg>
        <pc:spChg chg="mod">
          <ac:chgData name="Ortiz, Casandra@DIR" userId="S::cortiz@dir.ca.gov::66e0d0a1-4fa0-4b84-b162-ffb6472b82b3" providerId="AD" clId="Web-{9D3BBD75-587A-D9E4-6080-48C624BC1AFB}" dt="2022-09-22T16:09:22.533" v="963" actId="20577"/>
          <ac:spMkLst>
            <pc:docMk/>
            <pc:sldMk cId="857037195" sldId="388"/>
            <ac:spMk id="3" creationId="{00000000-0000-0000-0000-000000000000}"/>
          </ac:spMkLst>
        </pc:spChg>
        <pc:picChg chg="add mod">
          <ac:chgData name="Ortiz, Casandra@DIR" userId="S::cortiz@dir.ca.gov::66e0d0a1-4fa0-4b84-b162-ffb6472b82b3" providerId="AD" clId="Web-{9D3BBD75-587A-D9E4-6080-48C624BC1AFB}" dt="2022-09-22T15:48:24.631" v="761"/>
          <ac:picMkLst>
            <pc:docMk/>
            <pc:sldMk cId="857037195" sldId="388"/>
            <ac:picMk id="5" creationId="{51E53D01-A14B-0ECB-CE37-5A737E8691E1}"/>
          </ac:picMkLst>
        </pc:picChg>
      </pc:sldChg>
      <pc:sldChg chg="modSp">
        <pc:chgData name="Ortiz, Casandra@DIR" userId="S::cortiz@dir.ca.gov::66e0d0a1-4fa0-4b84-b162-ffb6472b82b3" providerId="AD" clId="Web-{9D3BBD75-587A-D9E4-6080-48C624BC1AFB}" dt="2022-09-22T15:47:51.021" v="759" actId="1076"/>
        <pc:sldMkLst>
          <pc:docMk/>
          <pc:sldMk cId="3841051888" sldId="389"/>
        </pc:sldMkLst>
        <pc:spChg chg="mod">
          <ac:chgData name="Ortiz, Casandra@DIR" userId="S::cortiz@dir.ca.gov::66e0d0a1-4fa0-4b84-b162-ffb6472b82b3" providerId="AD" clId="Web-{9D3BBD75-587A-D9E4-6080-48C624BC1AFB}" dt="2022-09-22T15:47:25.380" v="756" actId="1076"/>
          <ac:spMkLst>
            <pc:docMk/>
            <pc:sldMk cId="3841051888" sldId="389"/>
            <ac:spMk id="2" creationId="{00000000-0000-0000-0000-000000000000}"/>
          </ac:spMkLst>
        </pc:spChg>
        <pc:spChg chg="mod">
          <ac:chgData name="Ortiz, Casandra@DIR" userId="S::cortiz@dir.ca.gov::66e0d0a1-4fa0-4b84-b162-ffb6472b82b3" providerId="AD" clId="Web-{9D3BBD75-587A-D9E4-6080-48C624BC1AFB}" dt="2022-09-22T15:47:51.021" v="759" actId="1076"/>
          <ac:spMkLst>
            <pc:docMk/>
            <pc:sldMk cId="3841051888" sldId="389"/>
            <ac:spMk id="3" creationId="{00000000-0000-0000-0000-000000000000}"/>
          </ac:spMkLst>
        </pc:spChg>
      </pc:sldChg>
      <pc:sldChg chg="addSp modSp">
        <pc:chgData name="Ortiz, Casandra@DIR" userId="S::cortiz@dir.ca.gov::66e0d0a1-4fa0-4b84-b162-ffb6472b82b3" providerId="AD" clId="Web-{9D3BBD75-587A-D9E4-6080-48C624BC1AFB}" dt="2022-09-22T16:07:26.360" v="920"/>
        <pc:sldMkLst>
          <pc:docMk/>
          <pc:sldMk cId="2155857889" sldId="390"/>
        </pc:sldMkLst>
        <pc:spChg chg="mod">
          <ac:chgData name="Ortiz, Casandra@DIR" userId="S::cortiz@dir.ca.gov::66e0d0a1-4fa0-4b84-b162-ffb6472b82b3" providerId="AD" clId="Web-{9D3BBD75-587A-D9E4-6080-48C624BC1AFB}" dt="2022-09-22T15:46:23.770" v="749" actId="20577"/>
          <ac:spMkLst>
            <pc:docMk/>
            <pc:sldMk cId="2155857889" sldId="390"/>
            <ac:spMk id="2" creationId="{00000000-0000-0000-0000-000000000000}"/>
          </ac:spMkLst>
        </pc:spChg>
        <pc:spChg chg="mod">
          <ac:chgData name="Ortiz, Casandra@DIR" userId="S::cortiz@dir.ca.gov::66e0d0a1-4fa0-4b84-b162-ffb6472b82b3" providerId="AD" clId="Web-{9D3BBD75-587A-D9E4-6080-48C624BC1AFB}" dt="2022-09-22T15:46:35.771" v="754" actId="1076"/>
          <ac:spMkLst>
            <pc:docMk/>
            <pc:sldMk cId="2155857889" sldId="390"/>
            <ac:spMk id="3" creationId="{00000000-0000-0000-0000-000000000000}"/>
          </ac:spMkLst>
        </pc:spChg>
        <pc:picChg chg="add mod">
          <ac:chgData name="Ortiz, Casandra@DIR" userId="S::cortiz@dir.ca.gov::66e0d0a1-4fa0-4b84-b162-ffb6472b82b3" providerId="AD" clId="Web-{9D3BBD75-587A-D9E4-6080-48C624BC1AFB}" dt="2022-09-22T16:07:26.360" v="920"/>
          <ac:picMkLst>
            <pc:docMk/>
            <pc:sldMk cId="2155857889" sldId="390"/>
            <ac:picMk id="5" creationId="{D726C291-58EA-9021-D50B-4EA3B5A90486}"/>
          </ac:picMkLst>
        </pc:picChg>
      </pc:sldChg>
      <pc:sldChg chg="modSp">
        <pc:chgData name="Ortiz, Casandra@DIR" userId="S::cortiz@dir.ca.gov::66e0d0a1-4fa0-4b84-b162-ffb6472b82b3" providerId="AD" clId="Web-{9D3BBD75-587A-D9E4-6080-48C624BC1AFB}" dt="2022-09-22T15:49:15.866" v="770" actId="20577"/>
        <pc:sldMkLst>
          <pc:docMk/>
          <pc:sldMk cId="3378056334" sldId="391"/>
        </pc:sldMkLst>
        <pc:spChg chg="mod">
          <ac:chgData name="Ortiz, Casandra@DIR" userId="S::cortiz@dir.ca.gov::66e0d0a1-4fa0-4b84-b162-ffb6472b82b3" providerId="AD" clId="Web-{9D3BBD75-587A-D9E4-6080-48C624BC1AFB}" dt="2022-09-22T15:49:15.866" v="770" actId="20577"/>
          <ac:spMkLst>
            <pc:docMk/>
            <pc:sldMk cId="3378056334" sldId="391"/>
            <ac:spMk id="2" creationId="{00000000-0000-0000-0000-000000000000}"/>
          </ac:spMkLst>
        </pc:spChg>
        <pc:spChg chg="mod">
          <ac:chgData name="Ortiz, Casandra@DIR" userId="S::cortiz@dir.ca.gov::66e0d0a1-4fa0-4b84-b162-ffb6472b82b3" providerId="AD" clId="Web-{9D3BBD75-587A-D9E4-6080-48C624BC1AFB}" dt="2022-09-22T15:32:19.388" v="548" actId="20577"/>
          <ac:spMkLst>
            <pc:docMk/>
            <pc:sldMk cId="3378056334" sldId="391"/>
            <ac:spMk id="3" creationId="{00000000-0000-0000-0000-000000000000}"/>
          </ac:spMkLst>
        </pc:spChg>
      </pc:sldChg>
      <pc:sldChg chg="addSp modSp">
        <pc:chgData name="Ortiz, Casandra@DIR" userId="S::cortiz@dir.ca.gov::66e0d0a1-4fa0-4b84-b162-ffb6472b82b3" providerId="AD" clId="Web-{9D3BBD75-587A-D9E4-6080-48C624BC1AFB}" dt="2022-09-22T16:07:44.767" v="922" actId="20577"/>
        <pc:sldMkLst>
          <pc:docMk/>
          <pc:sldMk cId="1655338094" sldId="392"/>
        </pc:sldMkLst>
        <pc:spChg chg="mod">
          <ac:chgData name="Ortiz, Casandra@DIR" userId="S::cortiz@dir.ca.gov::66e0d0a1-4fa0-4b84-b162-ffb6472b82b3" providerId="AD" clId="Web-{9D3BBD75-587A-D9E4-6080-48C624BC1AFB}" dt="2022-09-22T15:49:21.709" v="772" actId="20577"/>
          <ac:spMkLst>
            <pc:docMk/>
            <pc:sldMk cId="1655338094" sldId="392"/>
            <ac:spMk id="2" creationId="{00000000-0000-0000-0000-000000000000}"/>
          </ac:spMkLst>
        </pc:spChg>
        <pc:spChg chg="mod">
          <ac:chgData name="Ortiz, Casandra@DIR" userId="S::cortiz@dir.ca.gov::66e0d0a1-4fa0-4b84-b162-ffb6472b82b3" providerId="AD" clId="Web-{9D3BBD75-587A-D9E4-6080-48C624BC1AFB}" dt="2022-09-22T16:07:44.767" v="922" actId="20577"/>
          <ac:spMkLst>
            <pc:docMk/>
            <pc:sldMk cId="1655338094" sldId="392"/>
            <ac:spMk id="3" creationId="{00000000-0000-0000-0000-000000000000}"/>
          </ac:spMkLst>
        </pc:spChg>
        <pc:picChg chg="add mod">
          <ac:chgData name="Ortiz, Casandra@DIR" userId="S::cortiz@dir.ca.gov::66e0d0a1-4fa0-4b84-b162-ffb6472b82b3" providerId="AD" clId="Web-{9D3BBD75-587A-D9E4-6080-48C624BC1AFB}" dt="2022-09-22T15:45:05.051" v="743" actId="1076"/>
          <ac:picMkLst>
            <pc:docMk/>
            <pc:sldMk cId="1655338094" sldId="392"/>
            <ac:picMk id="6" creationId="{F7451834-E03F-31AA-4956-221A1573EE3F}"/>
          </ac:picMkLst>
        </pc:picChg>
      </pc:sldChg>
      <pc:sldChg chg="addSp modSp">
        <pc:chgData name="Ortiz, Casandra@DIR" userId="S::cortiz@dir.ca.gov::66e0d0a1-4fa0-4b84-b162-ffb6472b82b3" providerId="AD" clId="Web-{9D3BBD75-587A-D9E4-6080-48C624BC1AFB}" dt="2022-09-22T15:30:39.887" v="540" actId="20577"/>
        <pc:sldMkLst>
          <pc:docMk/>
          <pc:sldMk cId="964071272" sldId="393"/>
        </pc:sldMkLst>
        <pc:spChg chg="mod">
          <ac:chgData name="Ortiz, Casandra@DIR" userId="S::cortiz@dir.ca.gov::66e0d0a1-4fa0-4b84-b162-ffb6472b82b3" providerId="AD" clId="Web-{9D3BBD75-587A-D9E4-6080-48C624BC1AFB}" dt="2022-09-22T15:30:39.887" v="540" actId="20577"/>
          <ac:spMkLst>
            <pc:docMk/>
            <pc:sldMk cId="964071272" sldId="393"/>
            <ac:spMk id="2" creationId="{00000000-0000-0000-0000-000000000000}"/>
          </ac:spMkLst>
        </pc:spChg>
        <pc:spChg chg="mod">
          <ac:chgData name="Ortiz, Casandra@DIR" userId="S::cortiz@dir.ca.gov::66e0d0a1-4fa0-4b84-b162-ffb6472b82b3" providerId="AD" clId="Web-{9D3BBD75-587A-D9E4-6080-48C624BC1AFB}" dt="2022-09-22T15:27:55.573" v="513" actId="20577"/>
          <ac:spMkLst>
            <pc:docMk/>
            <pc:sldMk cId="964071272" sldId="393"/>
            <ac:spMk id="3" creationId="{00000000-0000-0000-0000-000000000000}"/>
          </ac:spMkLst>
        </pc:spChg>
        <pc:picChg chg="add mod">
          <ac:chgData name="Ortiz, Casandra@DIR" userId="S::cortiz@dir.ca.gov::66e0d0a1-4fa0-4b84-b162-ffb6472b82b3" providerId="AD" clId="Web-{9D3BBD75-587A-D9E4-6080-48C624BC1AFB}" dt="2022-09-22T15:29:04.308" v="522"/>
          <ac:picMkLst>
            <pc:docMk/>
            <pc:sldMk cId="964071272" sldId="393"/>
            <ac:picMk id="5" creationId="{CD6D91BC-3E34-4339-824C-6B109615D14F}"/>
          </ac:picMkLst>
        </pc:picChg>
      </pc:sldChg>
      <pc:sldChg chg="addSp modSp">
        <pc:chgData name="Ortiz, Casandra@DIR" userId="S::cortiz@dir.ca.gov::66e0d0a1-4fa0-4b84-b162-ffb6472b82b3" providerId="AD" clId="Web-{9D3BBD75-587A-D9E4-6080-48C624BC1AFB}" dt="2022-09-22T15:49:31.944" v="773" actId="20577"/>
        <pc:sldMkLst>
          <pc:docMk/>
          <pc:sldMk cId="1062740141" sldId="394"/>
        </pc:sldMkLst>
        <pc:spChg chg="mod">
          <ac:chgData name="Ortiz, Casandra@DIR" userId="S::cortiz@dir.ca.gov::66e0d0a1-4fa0-4b84-b162-ffb6472b82b3" providerId="AD" clId="Web-{9D3BBD75-587A-D9E4-6080-48C624BC1AFB}" dt="2022-09-22T15:49:31.944" v="773" actId="20577"/>
          <ac:spMkLst>
            <pc:docMk/>
            <pc:sldMk cId="1062740141" sldId="394"/>
            <ac:spMk id="2" creationId="{00000000-0000-0000-0000-000000000000}"/>
          </ac:spMkLst>
        </pc:spChg>
        <pc:spChg chg="mod">
          <ac:chgData name="Ortiz, Casandra@DIR" userId="S::cortiz@dir.ca.gov::66e0d0a1-4fa0-4b84-b162-ffb6472b82b3" providerId="AD" clId="Web-{9D3BBD75-587A-D9E4-6080-48C624BC1AFB}" dt="2022-09-22T15:21:45.695" v="487" actId="1076"/>
          <ac:spMkLst>
            <pc:docMk/>
            <pc:sldMk cId="1062740141" sldId="394"/>
            <ac:spMk id="3" creationId="{00000000-0000-0000-0000-000000000000}"/>
          </ac:spMkLst>
        </pc:spChg>
        <pc:picChg chg="add mod">
          <ac:chgData name="Ortiz, Casandra@DIR" userId="S::cortiz@dir.ca.gov::66e0d0a1-4fa0-4b84-b162-ffb6472b82b3" providerId="AD" clId="Web-{9D3BBD75-587A-D9E4-6080-48C624BC1AFB}" dt="2022-09-22T15:09:33.658" v="290"/>
          <ac:picMkLst>
            <pc:docMk/>
            <pc:sldMk cId="1062740141" sldId="394"/>
            <ac:picMk id="6" creationId="{095B8F91-B333-7A0D-9D0E-4E408936DF16}"/>
          </ac:picMkLst>
        </pc:picChg>
      </pc:sldChg>
      <pc:sldChg chg="addSp delSp modSp mod setBg">
        <pc:chgData name="Ortiz, Casandra@DIR" userId="S::cortiz@dir.ca.gov::66e0d0a1-4fa0-4b84-b162-ffb6472b82b3" providerId="AD" clId="Web-{9D3BBD75-587A-D9E4-6080-48C624BC1AFB}" dt="2022-09-22T15:31:10.872" v="544" actId="20577"/>
        <pc:sldMkLst>
          <pc:docMk/>
          <pc:sldMk cId="515868899" sldId="395"/>
        </pc:sldMkLst>
        <pc:spChg chg="mod">
          <ac:chgData name="Ortiz, Casandra@DIR" userId="S::cortiz@dir.ca.gov::66e0d0a1-4fa0-4b84-b162-ffb6472b82b3" providerId="AD" clId="Web-{9D3BBD75-587A-D9E4-6080-48C624BC1AFB}" dt="2022-09-22T15:31:10.872" v="544" actId="20577"/>
          <ac:spMkLst>
            <pc:docMk/>
            <pc:sldMk cId="515868899" sldId="395"/>
            <ac:spMk id="2" creationId="{00000000-0000-0000-0000-000000000000}"/>
          </ac:spMkLst>
        </pc:spChg>
        <pc:spChg chg="mod">
          <ac:chgData name="Ortiz, Casandra@DIR" userId="S::cortiz@dir.ca.gov::66e0d0a1-4fa0-4b84-b162-ffb6472b82b3" providerId="AD" clId="Web-{9D3BBD75-587A-D9E4-6080-48C624BC1AFB}" dt="2022-09-22T15:19:34.006" v="451" actId="20577"/>
          <ac:spMkLst>
            <pc:docMk/>
            <pc:sldMk cId="515868899" sldId="395"/>
            <ac:spMk id="3" creationId="{00000000-0000-0000-0000-000000000000}"/>
          </ac:spMkLst>
        </pc:spChg>
        <pc:spChg chg="mod ord">
          <ac:chgData name="Ortiz, Casandra@DIR" userId="S::cortiz@dir.ca.gov::66e0d0a1-4fa0-4b84-b162-ffb6472b82b3" providerId="AD" clId="Web-{9D3BBD75-587A-D9E4-6080-48C624BC1AFB}" dt="2022-09-22T14:44:19.569" v="47"/>
          <ac:spMkLst>
            <pc:docMk/>
            <pc:sldMk cId="515868899" sldId="395"/>
            <ac:spMk id="4" creationId="{00000000-0000-0000-0000-000000000000}"/>
          </ac:spMkLst>
        </pc:spChg>
        <pc:spChg chg="add del">
          <ac:chgData name="Ortiz, Casandra@DIR" userId="S::cortiz@dir.ca.gov::66e0d0a1-4fa0-4b84-b162-ffb6472b82b3" providerId="AD" clId="Web-{9D3BBD75-587A-D9E4-6080-48C624BC1AFB}" dt="2022-09-22T14:44:19.569" v="47"/>
          <ac:spMkLst>
            <pc:docMk/>
            <pc:sldMk cId="515868899" sldId="395"/>
            <ac:spMk id="7" creationId="{2B566528-1B12-4246-9431-5C2D7D081168}"/>
          </ac:spMkLst>
        </pc:spChg>
        <pc:spChg chg="add del">
          <ac:chgData name="Ortiz, Casandra@DIR" userId="S::cortiz@dir.ca.gov::66e0d0a1-4fa0-4b84-b162-ffb6472b82b3" providerId="AD" clId="Web-{9D3BBD75-587A-D9E4-6080-48C624BC1AFB}" dt="2022-09-22T14:44:05.100" v="45"/>
          <ac:spMkLst>
            <pc:docMk/>
            <pc:sldMk cId="515868899" sldId="395"/>
            <ac:spMk id="10" creationId="{743AA782-23D1-4521-8CAD-47662984AA08}"/>
          </ac:spMkLst>
        </pc:spChg>
        <pc:spChg chg="add del">
          <ac:chgData name="Ortiz, Casandra@DIR" userId="S::cortiz@dir.ca.gov::66e0d0a1-4fa0-4b84-b162-ffb6472b82b3" providerId="AD" clId="Web-{9D3BBD75-587A-D9E4-6080-48C624BC1AFB}" dt="2022-09-22T14:44:05.100" v="45"/>
          <ac:spMkLst>
            <pc:docMk/>
            <pc:sldMk cId="515868899" sldId="395"/>
            <ac:spMk id="12" creationId="{650D18FE-0824-4A46-B22C-A86B52E5780A}"/>
          </ac:spMkLst>
        </pc:spChg>
        <pc:grpChg chg="add del">
          <ac:chgData name="Ortiz, Casandra@DIR" userId="S::cortiz@dir.ca.gov::66e0d0a1-4fa0-4b84-b162-ffb6472b82b3" providerId="AD" clId="Web-{9D3BBD75-587A-D9E4-6080-48C624BC1AFB}" dt="2022-09-22T14:44:19.569" v="47"/>
          <ac:grpSpMkLst>
            <pc:docMk/>
            <pc:sldMk cId="515868899" sldId="395"/>
            <ac:grpSpMk id="8" creationId="{828A5161-06F1-46CF-8AD7-844680A59E13}"/>
          </ac:grpSpMkLst>
        </pc:grpChg>
        <pc:grpChg chg="add del">
          <ac:chgData name="Ortiz, Casandra@DIR" userId="S::cortiz@dir.ca.gov::66e0d0a1-4fa0-4b84-b162-ffb6472b82b3" providerId="AD" clId="Web-{9D3BBD75-587A-D9E4-6080-48C624BC1AFB}" dt="2022-09-22T14:44:19.569" v="47"/>
          <ac:grpSpMkLst>
            <pc:docMk/>
            <pc:sldMk cId="515868899" sldId="395"/>
            <ac:grpSpMk id="16" creationId="{5995D10D-E9C9-47DB-AE7E-801FEF38F5C9}"/>
          </ac:grpSpMkLst>
        </pc:grpChg>
        <pc:picChg chg="add del mod">
          <ac:chgData name="Ortiz, Casandra@DIR" userId="S::cortiz@dir.ca.gov::66e0d0a1-4fa0-4b84-b162-ffb6472b82b3" providerId="AD" clId="Web-{9D3BBD75-587A-D9E4-6080-48C624BC1AFB}" dt="2022-09-22T14:52:32.479" v="61"/>
          <ac:picMkLst>
            <pc:docMk/>
            <pc:sldMk cId="515868899" sldId="395"/>
            <ac:picMk id="5" creationId="{F1F610F3-A971-1DA0-7637-61D1E108F8E7}"/>
          </ac:picMkLst>
        </pc:picChg>
        <pc:picChg chg="add mod">
          <ac:chgData name="Ortiz, Casandra@DIR" userId="S::cortiz@dir.ca.gov::66e0d0a1-4fa0-4b84-b162-ffb6472b82b3" providerId="AD" clId="Web-{9D3BBD75-587A-D9E4-6080-48C624BC1AFB}" dt="2022-09-22T15:08:56.423" v="289" actId="1076"/>
          <ac:picMkLst>
            <pc:docMk/>
            <pc:sldMk cId="515868899" sldId="395"/>
            <ac:picMk id="6" creationId="{04A726EC-D059-F45B-7819-F36924F2F31C}"/>
          </ac:picMkLst>
        </pc:picChg>
      </pc:sldChg>
      <pc:sldChg chg="addSp delSp modSp new">
        <pc:chgData name="Ortiz, Casandra@DIR" userId="S::cortiz@dir.ca.gov::66e0d0a1-4fa0-4b84-b162-ffb6472b82b3" providerId="AD" clId="Web-{9D3BBD75-587A-D9E4-6080-48C624BC1AFB}" dt="2022-09-22T16:13:51.130" v="992"/>
        <pc:sldMkLst>
          <pc:docMk/>
          <pc:sldMk cId="3371329565" sldId="398"/>
        </pc:sldMkLst>
        <pc:spChg chg="del">
          <ac:chgData name="Ortiz, Casandra@DIR" userId="S::cortiz@dir.ca.gov::66e0d0a1-4fa0-4b84-b162-ffb6472b82b3" providerId="AD" clId="Web-{9D3BBD75-587A-D9E4-6080-48C624BC1AFB}" dt="2022-09-22T15:57:21.136" v="846"/>
          <ac:spMkLst>
            <pc:docMk/>
            <pc:sldMk cId="3371329565" sldId="398"/>
            <ac:spMk id="2" creationId="{E6C0E353-B744-AD14-B21B-EDDECBC245E0}"/>
          </ac:spMkLst>
        </pc:spChg>
        <pc:spChg chg="del">
          <ac:chgData name="Ortiz, Casandra@DIR" userId="S::cortiz@dir.ca.gov::66e0d0a1-4fa0-4b84-b162-ffb6472b82b3" providerId="AD" clId="Web-{9D3BBD75-587A-D9E4-6080-48C624BC1AFB}" dt="2022-09-22T15:57:11.964" v="845"/>
          <ac:spMkLst>
            <pc:docMk/>
            <pc:sldMk cId="3371329565" sldId="398"/>
            <ac:spMk id="3" creationId="{614D62A2-85DA-286A-2352-6CC40987CCE5}"/>
          </ac:spMkLst>
        </pc:spChg>
        <pc:spChg chg="add mod">
          <ac:chgData name="Ortiz, Casandra@DIR" userId="S::cortiz@dir.ca.gov::66e0d0a1-4fa0-4b84-b162-ffb6472b82b3" providerId="AD" clId="Web-{9D3BBD75-587A-D9E4-6080-48C624BC1AFB}" dt="2022-09-22T15:58:06.230" v="859" actId="20577"/>
          <ac:spMkLst>
            <pc:docMk/>
            <pc:sldMk cId="3371329565" sldId="398"/>
            <ac:spMk id="6" creationId="{2C57C86A-23DA-5309-198B-5F7A0E29BEF6}"/>
          </ac:spMkLst>
        </pc:spChg>
        <pc:spChg chg="add mod">
          <ac:chgData name="Ortiz, Casandra@DIR" userId="S::cortiz@dir.ca.gov::66e0d0a1-4fa0-4b84-b162-ffb6472b82b3" providerId="AD" clId="Web-{9D3BBD75-587A-D9E4-6080-48C624BC1AFB}" dt="2022-09-22T15:57:39.152" v="848"/>
          <ac:spMkLst>
            <pc:docMk/>
            <pc:sldMk cId="3371329565" sldId="398"/>
            <ac:spMk id="7" creationId="{A4350EDC-C67E-0819-69D2-2A8F151B294F}"/>
          </ac:spMkLst>
        </pc:spChg>
        <pc:spChg chg="add mod">
          <ac:chgData name="Ortiz, Casandra@DIR" userId="S::cortiz@dir.ca.gov::66e0d0a1-4fa0-4b84-b162-ffb6472b82b3" providerId="AD" clId="Web-{9D3BBD75-587A-D9E4-6080-48C624BC1AFB}" dt="2022-09-22T16:10:05.971" v="965" actId="14100"/>
          <ac:spMkLst>
            <pc:docMk/>
            <pc:sldMk cId="3371329565" sldId="398"/>
            <ac:spMk id="9" creationId="{3C3C65FC-E896-93AC-CDE3-D84163964A76}"/>
          </ac:spMkLst>
        </pc:spChg>
        <pc:picChg chg="add del mod">
          <ac:chgData name="Ortiz, Casandra@DIR" userId="S::cortiz@dir.ca.gov::66e0d0a1-4fa0-4b84-b162-ffb6472b82b3" providerId="AD" clId="Web-{9D3BBD75-587A-D9E4-6080-48C624BC1AFB}" dt="2022-09-22T16:12:56.957" v="985"/>
          <ac:picMkLst>
            <pc:docMk/>
            <pc:sldMk cId="3371329565" sldId="398"/>
            <ac:picMk id="10" creationId="{EE823D94-7CEB-C5ED-3D6E-93C437870D91}"/>
          </ac:picMkLst>
        </pc:picChg>
        <pc:picChg chg="add mod">
          <ac:chgData name="Ortiz, Casandra@DIR" userId="S::cortiz@dir.ca.gov::66e0d0a1-4fa0-4b84-b162-ffb6472b82b3" providerId="AD" clId="Web-{9D3BBD75-587A-D9E4-6080-48C624BC1AFB}" dt="2022-09-22T16:13:51.130" v="992"/>
          <ac:picMkLst>
            <pc:docMk/>
            <pc:sldMk cId="3371329565" sldId="398"/>
            <ac:picMk id="11" creationId="{90290A3A-062C-5690-9A78-CA43CA83F621}"/>
          </ac:picMkLst>
        </pc:picChg>
      </pc:sldChg>
      <pc:sldChg chg="addSp delSp modSp new">
        <pc:chgData name="Ortiz, Casandra@DIR" userId="S::cortiz@dir.ca.gov::66e0d0a1-4fa0-4b84-b162-ffb6472b82b3" providerId="AD" clId="Web-{9D3BBD75-587A-D9E4-6080-48C624BC1AFB}" dt="2022-09-22T16:17:31.772" v="1020"/>
        <pc:sldMkLst>
          <pc:docMk/>
          <pc:sldMk cId="2694679711" sldId="399"/>
        </pc:sldMkLst>
        <pc:spChg chg="del">
          <ac:chgData name="Ortiz, Casandra@DIR" userId="S::cortiz@dir.ca.gov::66e0d0a1-4fa0-4b84-b162-ffb6472b82b3" providerId="AD" clId="Web-{9D3BBD75-587A-D9E4-6080-48C624BC1AFB}" dt="2022-09-22T16:15:46.162" v="1015"/>
          <ac:spMkLst>
            <pc:docMk/>
            <pc:sldMk cId="2694679711" sldId="399"/>
            <ac:spMk id="2" creationId="{587D5332-D2B3-167E-3509-F86D6A882068}"/>
          </ac:spMkLst>
        </pc:spChg>
        <pc:spChg chg="del">
          <ac:chgData name="Ortiz, Casandra@DIR" userId="S::cortiz@dir.ca.gov::66e0d0a1-4fa0-4b84-b162-ffb6472b82b3" providerId="AD" clId="Web-{9D3BBD75-587A-D9E4-6080-48C624BC1AFB}" dt="2022-09-22T16:15:24.787" v="1010"/>
          <ac:spMkLst>
            <pc:docMk/>
            <pc:sldMk cId="2694679711" sldId="399"/>
            <ac:spMk id="3" creationId="{59DC1E2F-D00E-5CAB-D7C0-2C7294DD3E97}"/>
          </ac:spMkLst>
        </pc:spChg>
        <pc:spChg chg="add mod">
          <ac:chgData name="Ortiz, Casandra@DIR" userId="S::cortiz@dir.ca.gov::66e0d0a1-4fa0-4b84-b162-ffb6472b82b3" providerId="AD" clId="Web-{9D3BBD75-587A-D9E4-6080-48C624BC1AFB}" dt="2022-09-22T16:15:44.021" v="1014" actId="20577"/>
          <ac:spMkLst>
            <pc:docMk/>
            <pc:sldMk cId="2694679711" sldId="399"/>
            <ac:spMk id="7" creationId="{5861D0AD-3F52-1536-13F2-7D849FDE4A6A}"/>
          </ac:spMkLst>
        </pc:spChg>
        <pc:picChg chg="add mod">
          <ac:chgData name="Ortiz, Casandra@DIR" userId="S::cortiz@dir.ca.gov::66e0d0a1-4fa0-4b84-b162-ffb6472b82b3" providerId="AD" clId="Web-{9D3BBD75-587A-D9E4-6080-48C624BC1AFB}" dt="2022-09-22T16:17:31.772" v="1020"/>
          <ac:picMkLst>
            <pc:docMk/>
            <pc:sldMk cId="2694679711" sldId="399"/>
            <ac:picMk id="5" creationId="{B48C21E8-6C7D-47BE-AE0D-6C6325EE5952}"/>
          </ac:picMkLst>
        </pc:picChg>
      </pc:sldChg>
      <pc:sldChg chg="addSp delSp modSp new">
        <pc:chgData name="Ortiz, Casandra@DIR" userId="S::cortiz@dir.ca.gov::66e0d0a1-4fa0-4b84-b162-ffb6472b82b3" providerId="AD" clId="Web-{9D3BBD75-587A-D9E4-6080-48C624BC1AFB}" dt="2022-09-22T16:28:27.762" v="1183" actId="1076"/>
        <pc:sldMkLst>
          <pc:docMk/>
          <pc:sldMk cId="3749544632" sldId="400"/>
        </pc:sldMkLst>
        <pc:spChg chg="add del">
          <ac:chgData name="Ortiz, Casandra@DIR" userId="S::cortiz@dir.ca.gov::66e0d0a1-4fa0-4b84-b162-ffb6472b82b3" providerId="AD" clId="Web-{9D3BBD75-587A-D9E4-6080-48C624BC1AFB}" dt="2022-09-22T16:21:12.305" v="1032"/>
          <ac:spMkLst>
            <pc:docMk/>
            <pc:sldMk cId="3749544632" sldId="400"/>
            <ac:spMk id="2" creationId="{AD951F69-F7EF-32BC-0158-E67E65F6DE61}"/>
          </ac:spMkLst>
        </pc:spChg>
        <pc:spChg chg="del">
          <ac:chgData name="Ortiz, Casandra@DIR" userId="S::cortiz@dir.ca.gov::66e0d0a1-4fa0-4b84-b162-ffb6472b82b3" providerId="AD" clId="Web-{9D3BBD75-587A-D9E4-6080-48C624BC1AFB}" dt="2022-09-22T16:20:02.852" v="1024"/>
          <ac:spMkLst>
            <pc:docMk/>
            <pc:sldMk cId="3749544632" sldId="400"/>
            <ac:spMk id="3" creationId="{5CAE374D-4F60-7C4A-4433-152D38409411}"/>
          </ac:spMkLst>
        </pc:spChg>
        <pc:spChg chg="add">
          <ac:chgData name="Ortiz, Casandra@DIR" userId="S::cortiz@dir.ca.gov::66e0d0a1-4fa0-4b84-b162-ffb6472b82b3" providerId="AD" clId="Web-{9D3BBD75-587A-D9E4-6080-48C624BC1AFB}" dt="2022-09-22T16:20:50.290" v="1029"/>
          <ac:spMkLst>
            <pc:docMk/>
            <pc:sldMk cId="3749544632" sldId="400"/>
            <ac:spMk id="9" creationId="{6FB25F8B-7C88-ED30-2205-C17B5F14A78F}"/>
          </ac:spMkLst>
        </pc:spChg>
        <pc:spChg chg="add del">
          <ac:chgData name="Ortiz, Casandra@DIR" userId="S::cortiz@dir.ca.gov::66e0d0a1-4fa0-4b84-b162-ffb6472b82b3" providerId="AD" clId="Web-{9D3BBD75-587A-D9E4-6080-48C624BC1AFB}" dt="2022-09-22T16:21:17.493" v="1033"/>
          <ac:spMkLst>
            <pc:docMk/>
            <pc:sldMk cId="3749544632" sldId="400"/>
            <ac:spMk id="11" creationId="{49D7A5A0-2FA0-F93A-0A9C-D266F388932C}"/>
          </ac:spMkLst>
        </pc:spChg>
        <pc:picChg chg="add del mod">
          <ac:chgData name="Ortiz, Casandra@DIR" userId="S::cortiz@dir.ca.gov::66e0d0a1-4fa0-4b84-b162-ffb6472b82b3" providerId="AD" clId="Web-{9D3BBD75-587A-D9E4-6080-48C624BC1AFB}" dt="2022-09-22T16:21:41.915" v="1039"/>
          <ac:picMkLst>
            <pc:docMk/>
            <pc:sldMk cId="3749544632" sldId="400"/>
            <ac:picMk id="5" creationId="{3384B075-9BAC-9B6E-E305-F8833BCE6137}"/>
          </ac:picMkLst>
        </pc:picChg>
        <pc:picChg chg="add del mod">
          <ac:chgData name="Ortiz, Casandra@DIR" userId="S::cortiz@dir.ca.gov::66e0d0a1-4fa0-4b84-b162-ffb6472b82b3" providerId="AD" clId="Web-{9D3BBD75-587A-D9E4-6080-48C624BC1AFB}" dt="2022-09-22T16:21:38.868" v="1038"/>
          <ac:picMkLst>
            <pc:docMk/>
            <pc:sldMk cId="3749544632" sldId="400"/>
            <ac:picMk id="6" creationId="{CBBECA3D-8ADF-FF50-B499-55C62AE14502}"/>
          </ac:picMkLst>
        </pc:picChg>
        <pc:picChg chg="add del mod">
          <ac:chgData name="Ortiz, Casandra@DIR" userId="S::cortiz@dir.ca.gov::66e0d0a1-4fa0-4b84-b162-ffb6472b82b3" providerId="AD" clId="Web-{9D3BBD75-587A-D9E4-6080-48C624BC1AFB}" dt="2022-09-22T16:28:18.840" v="1180"/>
          <ac:picMkLst>
            <pc:docMk/>
            <pc:sldMk cId="3749544632" sldId="400"/>
            <ac:picMk id="7" creationId="{8F27D079-432A-953D-935E-E491E15A8C46}"/>
          </ac:picMkLst>
        </pc:picChg>
        <pc:picChg chg="add mod">
          <ac:chgData name="Ortiz, Casandra@DIR" userId="S::cortiz@dir.ca.gov::66e0d0a1-4fa0-4b84-b162-ffb6472b82b3" providerId="AD" clId="Web-{9D3BBD75-587A-D9E4-6080-48C624BC1AFB}" dt="2022-09-22T16:28:27.762" v="1183" actId="1076"/>
          <ac:picMkLst>
            <pc:docMk/>
            <pc:sldMk cId="3749544632" sldId="400"/>
            <ac:picMk id="12" creationId="{46F991AC-F608-9A17-CC6E-68125D55223C}"/>
          </ac:picMkLst>
        </pc:picChg>
      </pc:sldChg>
    </pc:docChg>
  </pc:docChgLst>
  <pc:docChgLst>
    <pc:chgData name="Bean, Rebecca@DIR" userId="S::rbean@dir.ca.gov::127d5d30-ae9a-42ad-bb2c-58e8e8ac551a" providerId="AD" clId="Web-{F9CDE964-B208-41A1-B3F5-9A7B0168358C}"/>
    <pc:docChg chg="addSld modSld sldOrd">
      <pc:chgData name="Bean, Rebecca@DIR" userId="S::rbean@dir.ca.gov::127d5d30-ae9a-42ad-bb2c-58e8e8ac551a" providerId="AD" clId="Web-{F9CDE964-B208-41A1-B3F5-9A7B0168358C}" dt="2022-09-25T00:05:57.258" v="72" actId="20577"/>
      <pc:docMkLst>
        <pc:docMk/>
      </pc:docMkLst>
      <pc:sldChg chg="modSp">
        <pc:chgData name="Bean, Rebecca@DIR" userId="S::rbean@dir.ca.gov::127d5d30-ae9a-42ad-bb2c-58e8e8ac551a" providerId="AD" clId="Web-{F9CDE964-B208-41A1-B3F5-9A7B0168358C}" dt="2022-09-25T00:05:15.429" v="69" actId="14100"/>
        <pc:sldMkLst>
          <pc:docMk/>
          <pc:sldMk cId="3082175069" sldId="455"/>
        </pc:sldMkLst>
        <pc:spChg chg="mod">
          <ac:chgData name="Bean, Rebecca@DIR" userId="S::rbean@dir.ca.gov::127d5d30-ae9a-42ad-bb2c-58e8e8ac551a" providerId="AD" clId="Web-{F9CDE964-B208-41A1-B3F5-9A7B0168358C}" dt="2022-09-25T00:05:15.429" v="69" actId="14100"/>
          <ac:spMkLst>
            <pc:docMk/>
            <pc:sldMk cId="3082175069" sldId="455"/>
            <ac:spMk id="7" creationId="{E10FFC83-6572-4D44-9560-876A302AAA14}"/>
          </ac:spMkLst>
        </pc:spChg>
      </pc:sldChg>
      <pc:sldChg chg="modSp add ord replId">
        <pc:chgData name="Bean, Rebecca@DIR" userId="S::rbean@dir.ca.gov::127d5d30-ae9a-42ad-bb2c-58e8e8ac551a" providerId="AD" clId="Web-{F9CDE964-B208-41A1-B3F5-9A7B0168358C}" dt="2022-09-25T00:05:57.258" v="72" actId="20577"/>
        <pc:sldMkLst>
          <pc:docMk/>
          <pc:sldMk cId="1267432528" sldId="456"/>
        </pc:sldMkLst>
        <pc:spChg chg="mod">
          <ac:chgData name="Bean, Rebecca@DIR" userId="S::rbean@dir.ca.gov::127d5d30-ae9a-42ad-bb2c-58e8e8ac551a" providerId="AD" clId="Web-{F9CDE964-B208-41A1-B3F5-9A7B0168358C}" dt="2022-09-25T00:05:57.258" v="72" actId="20577"/>
          <ac:spMkLst>
            <pc:docMk/>
            <pc:sldMk cId="1267432528" sldId="456"/>
            <ac:spMk id="2" creationId="{00000000-0000-0000-0000-000000000000}"/>
          </ac:spMkLst>
        </pc:spChg>
      </pc:sldChg>
    </pc:docChg>
  </pc:docChgLst>
  <pc:docChgLst>
    <pc:chgData name="Hedges, Susan@DIR" userId="S::shedges@dir.ca.gov::ac557a00-dea2-4a84-98c2-886f453ab845" providerId="AD" clId="Web-{9F893F3A-2296-EB57-310D-E77B0CC89857}"/>
    <pc:docChg chg="modSld">
      <pc:chgData name="Hedges, Susan@DIR" userId="S::shedges@dir.ca.gov::ac557a00-dea2-4a84-98c2-886f453ab845" providerId="AD" clId="Web-{9F893F3A-2296-EB57-310D-E77B0CC89857}" dt="2022-09-20T17:32:09.631" v="138"/>
      <pc:docMkLst>
        <pc:docMk/>
      </pc:docMkLst>
      <pc:sldChg chg="modSp">
        <pc:chgData name="Hedges, Susan@DIR" userId="S::shedges@dir.ca.gov::ac557a00-dea2-4a84-98c2-886f453ab845" providerId="AD" clId="Web-{9F893F3A-2296-EB57-310D-E77B0CC89857}" dt="2022-09-20T17:06:08.305" v="5" actId="20577"/>
        <pc:sldMkLst>
          <pc:docMk/>
          <pc:sldMk cId="0" sldId="303"/>
        </pc:sldMkLst>
        <pc:spChg chg="mod">
          <ac:chgData name="Hedges, Susan@DIR" userId="S::shedges@dir.ca.gov::ac557a00-dea2-4a84-98c2-886f453ab845" providerId="AD" clId="Web-{9F893F3A-2296-EB57-310D-E77B0CC89857}" dt="2022-09-20T17:06:08.305" v="5" actId="20577"/>
          <ac:spMkLst>
            <pc:docMk/>
            <pc:sldMk cId="0" sldId="303"/>
            <ac:spMk id="10" creationId="{40415692-59B6-C595-D075-FEFF02C58391}"/>
          </ac:spMkLst>
        </pc:spChg>
      </pc:sldChg>
      <pc:sldChg chg="addSp delSp modSp">
        <pc:chgData name="Hedges, Susan@DIR" userId="S::shedges@dir.ca.gov::ac557a00-dea2-4a84-98c2-886f453ab845" providerId="AD" clId="Web-{9F893F3A-2296-EB57-310D-E77B0CC89857}" dt="2022-09-20T17:32:09.631" v="138"/>
        <pc:sldMkLst>
          <pc:docMk/>
          <pc:sldMk cId="2921233936" sldId="371"/>
        </pc:sldMkLst>
        <pc:spChg chg="mod">
          <ac:chgData name="Hedges, Susan@DIR" userId="S::shedges@dir.ca.gov::ac557a00-dea2-4a84-98c2-886f453ab845" providerId="AD" clId="Web-{9F893F3A-2296-EB57-310D-E77B0CC89857}" dt="2022-09-20T17:19:24.273" v="51" actId="14100"/>
          <ac:spMkLst>
            <pc:docMk/>
            <pc:sldMk cId="2921233936" sldId="371"/>
            <ac:spMk id="2" creationId="{00000000-0000-0000-0000-000000000000}"/>
          </ac:spMkLst>
        </pc:spChg>
        <pc:spChg chg="mod">
          <ac:chgData name="Hedges, Susan@DIR" userId="S::shedges@dir.ca.gov::ac557a00-dea2-4a84-98c2-886f453ab845" providerId="AD" clId="Web-{9F893F3A-2296-EB57-310D-E77B0CC89857}" dt="2022-09-20T17:23:44.825" v="126" actId="14100"/>
          <ac:spMkLst>
            <pc:docMk/>
            <pc:sldMk cId="2921233936" sldId="371"/>
            <ac:spMk id="3" creationId="{00000000-0000-0000-0000-000000000000}"/>
          </ac:spMkLst>
        </pc:spChg>
        <pc:spChg chg="add del mod">
          <ac:chgData name="Hedges, Susan@DIR" userId="S::shedges@dir.ca.gov::ac557a00-dea2-4a84-98c2-886f453ab845" providerId="AD" clId="Web-{9F893F3A-2296-EB57-310D-E77B0CC89857}" dt="2022-09-20T17:25:44.452" v="132"/>
          <ac:spMkLst>
            <pc:docMk/>
            <pc:sldMk cId="2921233936" sldId="371"/>
            <ac:spMk id="7" creationId="{2FE130C7-4F2C-FB98-795B-F7B12F2BF770}"/>
          </ac:spMkLst>
        </pc:spChg>
        <pc:spChg chg="add del mod">
          <ac:chgData name="Hedges, Susan@DIR" userId="S::shedges@dir.ca.gov::ac557a00-dea2-4a84-98c2-886f453ab845" providerId="AD" clId="Web-{9F893F3A-2296-EB57-310D-E77B0CC89857}" dt="2022-09-20T17:30:55.333" v="136"/>
          <ac:spMkLst>
            <pc:docMk/>
            <pc:sldMk cId="2921233936" sldId="371"/>
            <ac:spMk id="8" creationId="{65F4CD06-BA15-DED9-5ACC-3207238DB445}"/>
          </ac:spMkLst>
        </pc:spChg>
        <pc:spChg chg="add">
          <ac:chgData name="Hedges, Susan@DIR" userId="S::shedges@dir.ca.gov::ac557a00-dea2-4a84-98c2-886f453ab845" providerId="AD" clId="Web-{9F893F3A-2296-EB57-310D-E77B0CC89857}" dt="2022-09-20T17:32:05.897" v="137"/>
          <ac:spMkLst>
            <pc:docMk/>
            <pc:sldMk cId="2921233936" sldId="371"/>
            <ac:spMk id="9" creationId="{72EA6639-D5CB-6A82-9172-EFF2DD6ED1D4}"/>
          </ac:spMkLst>
        </pc:spChg>
        <pc:spChg chg="add">
          <ac:chgData name="Hedges, Susan@DIR" userId="S::shedges@dir.ca.gov::ac557a00-dea2-4a84-98c2-886f453ab845" providerId="AD" clId="Web-{9F893F3A-2296-EB57-310D-E77B0CC89857}" dt="2022-09-20T17:32:09.631" v="138"/>
          <ac:spMkLst>
            <pc:docMk/>
            <pc:sldMk cId="2921233936" sldId="371"/>
            <ac:spMk id="10" creationId="{81636D39-63DF-A933-2380-97FC06905E5C}"/>
          </ac:spMkLst>
        </pc:spChg>
        <pc:picChg chg="add mod">
          <ac:chgData name="Hedges, Susan@DIR" userId="S::shedges@dir.ca.gov::ac557a00-dea2-4a84-98c2-886f453ab845" providerId="AD" clId="Web-{9F893F3A-2296-EB57-310D-E77B0CC89857}" dt="2022-09-20T17:18:55.788" v="48" actId="1076"/>
          <ac:picMkLst>
            <pc:docMk/>
            <pc:sldMk cId="2921233936" sldId="371"/>
            <ac:picMk id="6" creationId="{E902D092-8CD7-EC63-7BF2-D554570FEEDB}"/>
          </ac:picMkLst>
        </pc:picChg>
      </pc:sldChg>
    </pc:docChg>
  </pc:docChgLst>
  <pc:docChgLst>
    <pc:chgData name="Bean, Rebecca@DIR" userId="S::rbean@dir.ca.gov::127d5d30-ae9a-42ad-bb2c-58e8e8ac551a" providerId="AD" clId="Web-{E0D867F8-F43C-6CBB-9172-358345AF1D60}"/>
    <pc:docChg chg="addSld delSld modSld">
      <pc:chgData name="Bean, Rebecca@DIR" userId="S::rbean@dir.ca.gov::127d5d30-ae9a-42ad-bb2c-58e8e8ac551a" providerId="AD" clId="Web-{E0D867F8-F43C-6CBB-9172-358345AF1D60}" dt="2022-09-23T00:02:10.080" v="288" actId="20577"/>
      <pc:docMkLst>
        <pc:docMk/>
      </pc:docMkLst>
      <pc:sldChg chg="del">
        <pc:chgData name="Bean, Rebecca@DIR" userId="S::rbean@dir.ca.gov::127d5d30-ae9a-42ad-bb2c-58e8e8ac551a" providerId="AD" clId="Web-{E0D867F8-F43C-6CBB-9172-358345AF1D60}" dt="2022-09-22T23:23:20.534" v="9"/>
        <pc:sldMkLst>
          <pc:docMk/>
          <pc:sldMk cId="0" sldId="306"/>
        </pc:sldMkLst>
      </pc:sldChg>
      <pc:sldChg chg="modSp del">
        <pc:chgData name="Bean, Rebecca@DIR" userId="S::rbean@dir.ca.gov::127d5d30-ae9a-42ad-bb2c-58e8e8ac551a" providerId="AD" clId="Web-{E0D867F8-F43C-6CBB-9172-358345AF1D60}" dt="2022-09-22T23:46:08.895" v="188"/>
        <pc:sldMkLst>
          <pc:docMk/>
          <pc:sldMk cId="0" sldId="311"/>
        </pc:sldMkLst>
        <pc:spChg chg="mod">
          <ac:chgData name="Bean, Rebecca@DIR" userId="S::rbean@dir.ca.gov::127d5d30-ae9a-42ad-bb2c-58e8e8ac551a" providerId="AD" clId="Web-{E0D867F8-F43C-6CBB-9172-358345AF1D60}" dt="2022-09-22T23:32:06.916" v="27" actId="20577"/>
          <ac:spMkLst>
            <pc:docMk/>
            <pc:sldMk cId="0" sldId="311"/>
            <ac:spMk id="10" creationId="{409305CF-E52A-F8C5-D636-40427B1D2644}"/>
          </ac:spMkLst>
        </pc:spChg>
      </pc:sldChg>
      <pc:sldChg chg="modSp del">
        <pc:chgData name="Bean, Rebecca@DIR" userId="S::rbean@dir.ca.gov::127d5d30-ae9a-42ad-bb2c-58e8e8ac551a" providerId="AD" clId="Web-{E0D867F8-F43C-6CBB-9172-358345AF1D60}" dt="2022-09-22T23:55:55.637" v="232"/>
        <pc:sldMkLst>
          <pc:docMk/>
          <pc:sldMk cId="0" sldId="312"/>
        </pc:sldMkLst>
        <pc:spChg chg="mod">
          <ac:chgData name="Bean, Rebecca@DIR" userId="S::rbean@dir.ca.gov::127d5d30-ae9a-42ad-bb2c-58e8e8ac551a" providerId="AD" clId="Web-{E0D867F8-F43C-6CBB-9172-358345AF1D60}" dt="2022-09-22T23:47:48.115" v="196" actId="20577"/>
          <ac:spMkLst>
            <pc:docMk/>
            <pc:sldMk cId="0" sldId="312"/>
            <ac:spMk id="6" creationId="{6A6E172E-4C7D-B3F1-A403-E017F2F64FAC}"/>
          </ac:spMkLst>
        </pc:spChg>
      </pc:sldChg>
      <pc:sldChg chg="delSp modSp del">
        <pc:chgData name="Bean, Rebecca@DIR" userId="S::rbean@dir.ca.gov::127d5d30-ae9a-42ad-bb2c-58e8e8ac551a" providerId="AD" clId="Web-{E0D867F8-F43C-6CBB-9172-358345AF1D60}" dt="2022-09-23T00:01:07.047" v="284"/>
        <pc:sldMkLst>
          <pc:docMk/>
          <pc:sldMk cId="0" sldId="313"/>
        </pc:sldMkLst>
        <pc:spChg chg="mod">
          <ac:chgData name="Bean, Rebecca@DIR" userId="S::rbean@dir.ca.gov::127d5d30-ae9a-42ad-bb2c-58e8e8ac551a" providerId="AD" clId="Web-{E0D867F8-F43C-6CBB-9172-358345AF1D60}" dt="2022-09-22T23:48:13.100" v="199" actId="20577"/>
          <ac:spMkLst>
            <pc:docMk/>
            <pc:sldMk cId="0" sldId="313"/>
            <ac:spMk id="10" creationId="{EA534738-4519-75F4-D149-22589F700EB6}"/>
          </ac:spMkLst>
        </pc:spChg>
        <pc:spChg chg="del">
          <ac:chgData name="Bean, Rebecca@DIR" userId="S::rbean@dir.ca.gov::127d5d30-ae9a-42ad-bb2c-58e8e8ac551a" providerId="AD" clId="Web-{E0D867F8-F43C-6CBB-9172-358345AF1D60}" dt="2022-09-22T23:46:55.193" v="190"/>
          <ac:spMkLst>
            <pc:docMk/>
            <pc:sldMk cId="0" sldId="313"/>
            <ac:spMk id="16" creationId="{82855BD3-6B93-E8B5-82EE-7CB3E5E39B9D}"/>
          </ac:spMkLst>
        </pc:spChg>
      </pc:sldChg>
      <pc:sldChg chg="modSp">
        <pc:chgData name="Bean, Rebecca@DIR" userId="S::rbean@dir.ca.gov::127d5d30-ae9a-42ad-bb2c-58e8e8ac551a" providerId="AD" clId="Web-{E0D867F8-F43C-6CBB-9172-358345AF1D60}" dt="2022-09-23T00:02:10.080" v="288" actId="20577"/>
        <pc:sldMkLst>
          <pc:docMk/>
          <pc:sldMk cId="0" sldId="315"/>
        </pc:sldMkLst>
        <pc:spChg chg="mod">
          <ac:chgData name="Bean, Rebecca@DIR" userId="S::rbean@dir.ca.gov::127d5d30-ae9a-42ad-bb2c-58e8e8ac551a" providerId="AD" clId="Web-{E0D867F8-F43C-6CBB-9172-358345AF1D60}" dt="2022-09-23T00:02:10.080" v="288" actId="20577"/>
          <ac:spMkLst>
            <pc:docMk/>
            <pc:sldMk cId="0" sldId="315"/>
            <ac:spMk id="10" creationId="{E13A4798-B8C9-5B80-9369-0F8E6D79C136}"/>
          </ac:spMkLst>
        </pc:spChg>
      </pc:sldChg>
      <pc:sldChg chg="delSp del">
        <pc:chgData name="Bean, Rebecca@DIR" userId="S::rbean@dir.ca.gov::127d5d30-ae9a-42ad-bb2c-58e8e8ac551a" providerId="AD" clId="Web-{E0D867F8-F43C-6CBB-9172-358345AF1D60}" dt="2022-09-22T23:46:12.880" v="189"/>
        <pc:sldMkLst>
          <pc:docMk/>
          <pc:sldMk cId="3511722612" sldId="373"/>
        </pc:sldMkLst>
        <pc:spChg chg="del">
          <ac:chgData name="Bean, Rebecca@DIR" userId="S::rbean@dir.ca.gov::127d5d30-ae9a-42ad-bb2c-58e8e8ac551a" providerId="AD" clId="Web-{E0D867F8-F43C-6CBB-9172-358345AF1D60}" dt="2022-09-22T23:29:59.898" v="10"/>
          <ac:spMkLst>
            <pc:docMk/>
            <pc:sldMk cId="3511722612" sldId="373"/>
            <ac:spMk id="2" creationId="{DB5C15DD-F3E8-5AF8-AF5E-9BAC409695C5}"/>
          </ac:spMkLst>
        </pc:spChg>
      </pc:sldChg>
      <pc:sldChg chg="modSp">
        <pc:chgData name="Bean, Rebecca@DIR" userId="S::rbean@dir.ca.gov::127d5d30-ae9a-42ad-bb2c-58e8e8ac551a" providerId="AD" clId="Web-{E0D867F8-F43C-6CBB-9172-358345AF1D60}" dt="2022-09-22T23:22:51.424" v="8" actId="1076"/>
        <pc:sldMkLst>
          <pc:docMk/>
          <pc:sldMk cId="2122826492" sldId="413"/>
        </pc:sldMkLst>
        <pc:picChg chg="mod modCrop">
          <ac:chgData name="Bean, Rebecca@DIR" userId="S::rbean@dir.ca.gov::127d5d30-ae9a-42ad-bb2c-58e8e8ac551a" providerId="AD" clId="Web-{E0D867F8-F43C-6CBB-9172-358345AF1D60}" dt="2022-09-22T23:22:51.424" v="8" actId="1076"/>
          <ac:picMkLst>
            <pc:docMk/>
            <pc:sldMk cId="2122826492" sldId="413"/>
            <ac:picMk id="2" creationId="{80D8AA83-347B-3D31-3A2E-CBE425127EBC}"/>
          </ac:picMkLst>
        </pc:picChg>
        <pc:picChg chg="mod modCrop">
          <ac:chgData name="Bean, Rebecca@DIR" userId="S::rbean@dir.ca.gov::127d5d30-ae9a-42ad-bb2c-58e8e8ac551a" providerId="AD" clId="Web-{E0D867F8-F43C-6CBB-9172-358345AF1D60}" dt="2022-09-22T23:22:24.533" v="4"/>
          <ac:picMkLst>
            <pc:docMk/>
            <pc:sldMk cId="2122826492" sldId="413"/>
            <ac:picMk id="5" creationId="{B4C6FE50-BFF1-FA90-4E34-45D12EFE0AA4}"/>
          </ac:picMkLst>
        </pc:picChg>
      </pc:sldChg>
      <pc:sldChg chg="addSp delSp modSp add replId">
        <pc:chgData name="Bean, Rebecca@DIR" userId="S::rbean@dir.ca.gov::127d5d30-ae9a-42ad-bb2c-58e8e8ac551a" providerId="AD" clId="Web-{E0D867F8-F43C-6CBB-9172-358345AF1D60}" dt="2022-09-22T23:41:55.798" v="149" actId="1076"/>
        <pc:sldMkLst>
          <pc:docMk/>
          <pc:sldMk cId="3229267834" sldId="415"/>
        </pc:sldMkLst>
        <pc:spChg chg="mod">
          <ac:chgData name="Bean, Rebecca@DIR" userId="S::rbean@dir.ca.gov::127d5d30-ae9a-42ad-bb2c-58e8e8ac551a" providerId="AD" clId="Web-{E0D867F8-F43C-6CBB-9172-358345AF1D60}" dt="2022-09-22T23:30:21.383" v="13" actId="20577"/>
          <ac:spMkLst>
            <pc:docMk/>
            <pc:sldMk cId="3229267834" sldId="415"/>
            <ac:spMk id="6" creationId="{D0C75882-E93F-D9ED-BB86-F3895FB55322}"/>
          </ac:spMkLst>
        </pc:spChg>
        <pc:spChg chg="add mod ord">
          <ac:chgData name="Bean, Rebecca@DIR" userId="S::rbean@dir.ca.gov::127d5d30-ae9a-42ad-bb2c-58e8e8ac551a" providerId="AD" clId="Web-{E0D867F8-F43C-6CBB-9172-358345AF1D60}" dt="2022-09-22T23:41:55.798" v="149" actId="1076"/>
          <ac:spMkLst>
            <pc:docMk/>
            <pc:sldMk cId="3229267834" sldId="415"/>
            <ac:spMk id="9" creationId="{BFDB9CCB-9C76-6A46-8F88-BFD6AD243DA5}"/>
          </ac:spMkLst>
        </pc:spChg>
        <pc:spChg chg="del mod">
          <ac:chgData name="Bean, Rebecca@DIR" userId="S::rbean@dir.ca.gov::127d5d30-ae9a-42ad-bb2c-58e8e8ac551a" providerId="AD" clId="Web-{E0D867F8-F43C-6CBB-9172-358345AF1D60}" dt="2022-09-22T23:32:34.713" v="33"/>
          <ac:spMkLst>
            <pc:docMk/>
            <pc:sldMk cId="3229267834" sldId="415"/>
            <ac:spMk id="10" creationId="{1660D1CC-A931-23F0-D5F0-BC8F37176B8A}"/>
          </ac:spMkLst>
        </pc:spChg>
        <pc:picChg chg="del">
          <ac:chgData name="Bean, Rebecca@DIR" userId="S::rbean@dir.ca.gov::127d5d30-ae9a-42ad-bb2c-58e8e8ac551a" providerId="AD" clId="Web-{E0D867F8-F43C-6CBB-9172-358345AF1D60}" dt="2022-09-22T23:30:23.649" v="14"/>
          <ac:picMkLst>
            <pc:docMk/>
            <pc:sldMk cId="3229267834" sldId="415"/>
            <ac:picMk id="2" creationId="{80D8AA83-347B-3D31-3A2E-CBE425127EBC}"/>
          </ac:picMkLst>
        </pc:picChg>
        <pc:picChg chg="del mod">
          <ac:chgData name="Bean, Rebecca@DIR" userId="S::rbean@dir.ca.gov::127d5d30-ae9a-42ad-bb2c-58e8e8ac551a" providerId="AD" clId="Web-{E0D867F8-F43C-6CBB-9172-358345AF1D60}" dt="2022-09-22T23:31:18.228" v="25"/>
          <ac:picMkLst>
            <pc:docMk/>
            <pc:sldMk cId="3229267834" sldId="415"/>
            <ac:picMk id="5" creationId="{B4C6FE50-BFF1-FA90-4E34-45D12EFE0AA4}"/>
          </ac:picMkLst>
        </pc:picChg>
        <pc:picChg chg="add mod ord">
          <ac:chgData name="Bean, Rebecca@DIR" userId="S::rbean@dir.ca.gov::127d5d30-ae9a-42ad-bb2c-58e8e8ac551a" providerId="AD" clId="Web-{E0D867F8-F43C-6CBB-9172-358345AF1D60}" dt="2022-09-22T23:31:16.228" v="24" actId="1076"/>
          <ac:picMkLst>
            <pc:docMk/>
            <pc:sldMk cId="3229267834" sldId="415"/>
            <ac:picMk id="7" creationId="{845E0BC1-A0BC-81D1-3821-572B17F21475}"/>
          </ac:picMkLst>
        </pc:picChg>
      </pc:sldChg>
      <pc:sldChg chg="addSp delSp modSp add replId">
        <pc:chgData name="Bean, Rebecca@DIR" userId="S::rbean@dir.ca.gov::127d5d30-ae9a-42ad-bb2c-58e8e8ac551a" providerId="AD" clId="Web-{E0D867F8-F43C-6CBB-9172-358345AF1D60}" dt="2022-09-22T23:45:46.676" v="187" actId="1076"/>
        <pc:sldMkLst>
          <pc:docMk/>
          <pc:sldMk cId="2595954675" sldId="417"/>
        </pc:sldMkLst>
        <pc:spChg chg="add mod ord">
          <ac:chgData name="Bean, Rebecca@DIR" userId="S::rbean@dir.ca.gov::127d5d30-ae9a-42ad-bb2c-58e8e8ac551a" providerId="AD" clId="Web-{E0D867F8-F43C-6CBB-9172-358345AF1D60}" dt="2022-09-22T23:44:29.675" v="176" actId="20577"/>
          <ac:spMkLst>
            <pc:docMk/>
            <pc:sldMk cId="2595954675" sldId="417"/>
            <ac:spMk id="3" creationId="{25029B53-17F7-C4BC-DD17-BD3790ADEF2F}"/>
          </ac:spMkLst>
        </pc:spChg>
        <pc:spChg chg="mod">
          <ac:chgData name="Bean, Rebecca@DIR" userId="S::rbean@dir.ca.gov::127d5d30-ae9a-42ad-bb2c-58e8e8ac551a" providerId="AD" clId="Web-{E0D867F8-F43C-6CBB-9172-358345AF1D60}" dt="2022-09-22T23:42:28.783" v="159" actId="20577"/>
          <ac:spMkLst>
            <pc:docMk/>
            <pc:sldMk cId="2595954675" sldId="417"/>
            <ac:spMk id="6" creationId="{D0C75882-E93F-D9ED-BB86-F3895FB55322}"/>
          </ac:spMkLst>
        </pc:spChg>
        <pc:spChg chg="add del mod ord">
          <ac:chgData name="Bean, Rebecca@DIR" userId="S::rbean@dir.ca.gov::127d5d30-ae9a-42ad-bb2c-58e8e8ac551a" providerId="AD" clId="Web-{E0D867F8-F43C-6CBB-9172-358345AF1D60}" dt="2022-09-22T23:43:28.487" v="168"/>
          <ac:spMkLst>
            <pc:docMk/>
            <pc:sldMk cId="2595954675" sldId="417"/>
            <ac:spMk id="8" creationId="{E1E81519-CC3C-34CA-6FE0-2C80FFD25021}"/>
          </ac:spMkLst>
        </pc:spChg>
        <pc:spChg chg="del">
          <ac:chgData name="Bean, Rebecca@DIR" userId="S::rbean@dir.ca.gov::127d5d30-ae9a-42ad-bb2c-58e8e8ac551a" providerId="AD" clId="Web-{E0D867F8-F43C-6CBB-9172-358345AF1D60}" dt="2022-09-22T23:42:34.439" v="160"/>
          <ac:spMkLst>
            <pc:docMk/>
            <pc:sldMk cId="2595954675" sldId="417"/>
            <ac:spMk id="9" creationId="{BFDB9CCB-9C76-6A46-8F88-BFD6AD243DA5}"/>
          </ac:spMkLst>
        </pc:spChg>
        <pc:picChg chg="mod modCrop">
          <ac:chgData name="Bean, Rebecca@DIR" userId="S::rbean@dir.ca.gov::127d5d30-ae9a-42ad-bb2c-58e8e8ac551a" providerId="AD" clId="Web-{E0D867F8-F43C-6CBB-9172-358345AF1D60}" dt="2022-09-22T23:44:57.160" v="181"/>
          <ac:picMkLst>
            <pc:docMk/>
            <pc:sldMk cId="2595954675" sldId="417"/>
            <ac:picMk id="7" creationId="{845E0BC1-A0BC-81D1-3821-572B17F21475}"/>
          </ac:picMkLst>
        </pc:picChg>
        <pc:picChg chg="add mod modCrop">
          <ac:chgData name="Bean, Rebecca@DIR" userId="S::rbean@dir.ca.gov::127d5d30-ae9a-42ad-bb2c-58e8e8ac551a" providerId="AD" clId="Web-{E0D867F8-F43C-6CBB-9172-358345AF1D60}" dt="2022-09-22T23:45:46.676" v="187" actId="1076"/>
          <ac:picMkLst>
            <pc:docMk/>
            <pc:sldMk cId="2595954675" sldId="417"/>
            <ac:picMk id="10" creationId="{C9901C11-0D21-697A-8AC5-397507B990F6}"/>
          </ac:picMkLst>
        </pc:picChg>
      </pc:sldChg>
      <pc:sldChg chg="addSp delSp modSp add replId">
        <pc:chgData name="Bean, Rebecca@DIR" userId="S::rbean@dir.ca.gov::127d5d30-ae9a-42ad-bb2c-58e8e8ac551a" providerId="AD" clId="Web-{E0D867F8-F43C-6CBB-9172-358345AF1D60}" dt="2022-09-22T23:53:39.620" v="223"/>
        <pc:sldMkLst>
          <pc:docMk/>
          <pc:sldMk cId="1123632270" sldId="418"/>
        </pc:sldMkLst>
        <pc:spChg chg="del mod">
          <ac:chgData name="Bean, Rebecca@DIR" userId="S::rbean@dir.ca.gov::127d5d30-ae9a-42ad-bb2c-58e8e8ac551a" providerId="AD" clId="Web-{E0D867F8-F43C-6CBB-9172-358345AF1D60}" dt="2022-09-22T23:52:30.275" v="210"/>
          <ac:spMkLst>
            <pc:docMk/>
            <pc:sldMk cId="1123632270" sldId="418"/>
            <ac:spMk id="3" creationId="{25029B53-17F7-C4BC-DD17-BD3790ADEF2F}"/>
          </ac:spMkLst>
        </pc:spChg>
        <pc:spChg chg="add mod">
          <ac:chgData name="Bean, Rebecca@DIR" userId="S::rbean@dir.ca.gov::127d5d30-ae9a-42ad-bb2c-58e8e8ac551a" providerId="AD" clId="Web-{E0D867F8-F43C-6CBB-9172-358345AF1D60}" dt="2022-09-22T23:52:23.353" v="208" actId="1076"/>
          <ac:spMkLst>
            <pc:docMk/>
            <pc:sldMk cId="1123632270" sldId="418"/>
            <ac:spMk id="5" creationId="{23B3C504-43F1-225B-C1BA-2008EE0803F4}"/>
          </ac:spMkLst>
        </pc:spChg>
        <pc:spChg chg="mod">
          <ac:chgData name="Bean, Rebecca@DIR" userId="S::rbean@dir.ca.gov::127d5d30-ae9a-42ad-bb2c-58e8e8ac551a" providerId="AD" clId="Web-{E0D867F8-F43C-6CBB-9172-358345AF1D60}" dt="2022-09-22T23:51:51.243" v="204" actId="20577"/>
          <ac:spMkLst>
            <pc:docMk/>
            <pc:sldMk cId="1123632270" sldId="418"/>
            <ac:spMk id="6" creationId="{D0C75882-E93F-D9ED-BB86-F3895FB55322}"/>
          </ac:spMkLst>
        </pc:spChg>
        <pc:picChg chg="del mod ord">
          <ac:chgData name="Bean, Rebecca@DIR" userId="S::rbean@dir.ca.gov::127d5d30-ae9a-42ad-bb2c-58e8e8ac551a" providerId="AD" clId="Web-{E0D867F8-F43C-6CBB-9172-358345AF1D60}" dt="2022-09-22T23:53:39.620" v="223"/>
          <ac:picMkLst>
            <pc:docMk/>
            <pc:sldMk cId="1123632270" sldId="418"/>
            <ac:picMk id="7" creationId="{845E0BC1-A0BC-81D1-3821-572B17F21475}"/>
          </ac:picMkLst>
        </pc:picChg>
        <pc:picChg chg="add mod ord">
          <ac:chgData name="Bean, Rebecca@DIR" userId="S::rbean@dir.ca.gov::127d5d30-ae9a-42ad-bb2c-58e8e8ac551a" providerId="AD" clId="Web-{E0D867F8-F43C-6CBB-9172-358345AF1D60}" dt="2022-09-22T23:53:36.760" v="222" actId="1076"/>
          <ac:picMkLst>
            <pc:docMk/>
            <pc:sldMk cId="1123632270" sldId="418"/>
            <ac:picMk id="9" creationId="{5A268FFC-3163-5FE3-1B33-BBC256E5A53B}"/>
          </ac:picMkLst>
        </pc:picChg>
        <pc:picChg chg="del">
          <ac:chgData name="Bean, Rebecca@DIR" userId="S::rbean@dir.ca.gov::127d5d30-ae9a-42ad-bb2c-58e8e8ac551a" providerId="AD" clId="Web-{E0D867F8-F43C-6CBB-9172-358345AF1D60}" dt="2022-09-22T23:52:32.947" v="211"/>
          <ac:picMkLst>
            <pc:docMk/>
            <pc:sldMk cId="1123632270" sldId="418"/>
            <ac:picMk id="10" creationId="{C9901C11-0D21-697A-8AC5-397507B990F6}"/>
          </ac:picMkLst>
        </pc:picChg>
      </pc:sldChg>
      <pc:sldChg chg="addSp delSp modSp add replId">
        <pc:chgData name="Bean, Rebecca@DIR" userId="S::rbean@dir.ca.gov::127d5d30-ae9a-42ad-bb2c-58e8e8ac551a" providerId="AD" clId="Web-{E0D867F8-F43C-6CBB-9172-358345AF1D60}" dt="2022-09-23T00:00:39.344" v="283"/>
        <pc:sldMkLst>
          <pc:docMk/>
          <pc:sldMk cId="313150452" sldId="419"/>
        </pc:sldMkLst>
        <pc:spChg chg="add mod ord">
          <ac:chgData name="Bean, Rebecca@DIR" userId="S::rbean@dir.ca.gov::127d5d30-ae9a-42ad-bb2c-58e8e8ac551a" providerId="AD" clId="Web-{E0D867F8-F43C-6CBB-9172-358345AF1D60}" dt="2022-09-23T00:00:20.719" v="281" actId="20577"/>
          <ac:spMkLst>
            <pc:docMk/>
            <pc:sldMk cId="313150452" sldId="419"/>
            <ac:spMk id="3" creationId="{46BE9F07-E7A3-6DF0-08F0-5FFD85DBEA0C}"/>
          </ac:spMkLst>
        </pc:spChg>
        <pc:spChg chg="del mod">
          <ac:chgData name="Bean, Rebecca@DIR" userId="S::rbean@dir.ca.gov::127d5d30-ae9a-42ad-bb2c-58e8e8ac551a" providerId="AD" clId="Web-{E0D867F8-F43C-6CBB-9172-358345AF1D60}" dt="2022-09-22T23:56:34.341" v="238"/>
          <ac:spMkLst>
            <pc:docMk/>
            <pc:sldMk cId="313150452" sldId="419"/>
            <ac:spMk id="5" creationId="{23B3C504-43F1-225B-C1BA-2008EE0803F4}"/>
          </ac:spMkLst>
        </pc:spChg>
        <pc:spChg chg="mod">
          <ac:chgData name="Bean, Rebecca@DIR" userId="S::rbean@dir.ca.gov::127d5d30-ae9a-42ad-bb2c-58e8e8ac551a" providerId="AD" clId="Web-{E0D867F8-F43C-6CBB-9172-358345AF1D60}" dt="2022-09-22T23:55:51.606" v="231" actId="20577"/>
          <ac:spMkLst>
            <pc:docMk/>
            <pc:sldMk cId="313150452" sldId="419"/>
            <ac:spMk id="6" creationId="{D0C75882-E93F-D9ED-BB86-F3895FB55322}"/>
          </ac:spMkLst>
        </pc:spChg>
        <pc:picChg chg="add del">
          <ac:chgData name="Bean, Rebecca@DIR" userId="S::rbean@dir.ca.gov::127d5d30-ae9a-42ad-bb2c-58e8e8ac551a" providerId="AD" clId="Web-{E0D867F8-F43C-6CBB-9172-358345AF1D60}" dt="2022-09-22T23:56:57.544" v="240"/>
          <ac:picMkLst>
            <pc:docMk/>
            <pc:sldMk cId="313150452" sldId="419"/>
            <ac:picMk id="8" creationId="{F730AA12-C1B1-C49B-EC7B-2B033733423D}"/>
          </ac:picMkLst>
        </pc:picChg>
        <pc:picChg chg="mod modCrop">
          <ac:chgData name="Bean, Rebecca@DIR" userId="S::rbean@dir.ca.gov::127d5d30-ae9a-42ad-bb2c-58e8e8ac551a" providerId="AD" clId="Web-{E0D867F8-F43C-6CBB-9172-358345AF1D60}" dt="2022-09-22T23:58:07.951" v="251"/>
          <ac:picMkLst>
            <pc:docMk/>
            <pc:sldMk cId="313150452" sldId="419"/>
            <ac:picMk id="9" creationId="{5A268FFC-3163-5FE3-1B33-BBC256E5A53B}"/>
          </ac:picMkLst>
        </pc:picChg>
        <pc:picChg chg="add del mod modCrop">
          <ac:chgData name="Bean, Rebecca@DIR" userId="S::rbean@dir.ca.gov::127d5d30-ae9a-42ad-bb2c-58e8e8ac551a" providerId="AD" clId="Web-{E0D867F8-F43C-6CBB-9172-358345AF1D60}" dt="2022-09-22T23:57:36.420" v="245"/>
          <ac:picMkLst>
            <pc:docMk/>
            <pc:sldMk cId="313150452" sldId="419"/>
            <ac:picMk id="10" creationId="{52771175-FF91-E360-7A2C-AAA3F76301FF}"/>
          </ac:picMkLst>
        </pc:picChg>
        <pc:picChg chg="add mod ord modCrop">
          <ac:chgData name="Bean, Rebecca@DIR" userId="S::rbean@dir.ca.gov::127d5d30-ae9a-42ad-bb2c-58e8e8ac551a" providerId="AD" clId="Web-{E0D867F8-F43C-6CBB-9172-358345AF1D60}" dt="2022-09-23T00:00:39.344" v="283"/>
          <ac:picMkLst>
            <pc:docMk/>
            <pc:sldMk cId="313150452" sldId="419"/>
            <ac:picMk id="11" creationId="{FF7A06B8-6E1D-7634-4927-2D555E969A34}"/>
          </ac:picMkLst>
        </pc:picChg>
      </pc:sldChg>
    </pc:docChg>
  </pc:docChgLst>
  <pc:docChgLst>
    <pc:chgData name="Bean, Rebecca@DIR" userId="S::rbean@dir.ca.gov::127d5d30-ae9a-42ad-bb2c-58e8e8ac551a" providerId="AD" clId="Web-{879F0A02-BE78-46F0-91D9-F62BB3950857}"/>
    <pc:docChg chg="addSld delSld modSld">
      <pc:chgData name="Bean, Rebecca@DIR" userId="S::rbean@dir.ca.gov::127d5d30-ae9a-42ad-bb2c-58e8e8ac551a" providerId="AD" clId="Web-{879F0A02-BE78-46F0-91D9-F62BB3950857}" dt="2022-09-20T22:54:41.387" v="164" actId="20577"/>
      <pc:docMkLst>
        <pc:docMk/>
      </pc:docMkLst>
      <pc:sldChg chg="addSp delSp modSp mod modClrScheme chgLayout">
        <pc:chgData name="Bean, Rebecca@DIR" userId="S::rbean@dir.ca.gov::127d5d30-ae9a-42ad-bb2c-58e8e8ac551a" providerId="AD" clId="Web-{879F0A02-BE78-46F0-91D9-F62BB3950857}" dt="2022-09-20T22:53:31.620" v="139" actId="1076"/>
        <pc:sldMkLst>
          <pc:docMk/>
          <pc:sldMk cId="0" sldId="256"/>
        </pc:sldMkLst>
        <pc:spChg chg="del mod">
          <ac:chgData name="Bean, Rebecca@DIR" userId="S::rbean@dir.ca.gov::127d5d30-ae9a-42ad-bb2c-58e8e8ac551a" providerId="AD" clId="Web-{879F0A02-BE78-46F0-91D9-F62BB3950857}" dt="2022-09-20T22:43:53.936" v="99"/>
          <ac:spMkLst>
            <pc:docMk/>
            <pc:sldMk cId="0" sldId="256"/>
            <ac:spMk id="2" creationId="{00000000-0000-0000-0000-000000000000}"/>
          </ac:spMkLst>
        </pc:spChg>
        <pc:spChg chg="del">
          <ac:chgData name="Bean, Rebecca@DIR" userId="S::rbean@dir.ca.gov::127d5d30-ae9a-42ad-bb2c-58e8e8ac551a" providerId="AD" clId="Web-{879F0A02-BE78-46F0-91D9-F62BB3950857}" dt="2022-09-20T22:40:24.745" v="93"/>
          <ac:spMkLst>
            <pc:docMk/>
            <pc:sldMk cId="0" sldId="256"/>
            <ac:spMk id="5" creationId="{00000000-0000-0000-0000-000000000000}"/>
          </ac:spMkLst>
        </pc:spChg>
        <pc:spChg chg="mod ord">
          <ac:chgData name="Bean, Rebecca@DIR" userId="S::rbean@dir.ca.gov::127d5d30-ae9a-42ad-bb2c-58e8e8ac551a" providerId="AD" clId="Web-{879F0A02-BE78-46F0-91D9-F62BB3950857}" dt="2022-09-20T22:38:57.134" v="64"/>
          <ac:spMkLst>
            <pc:docMk/>
            <pc:sldMk cId="0" sldId="256"/>
            <ac:spMk id="6" creationId="{1F42F27E-0AC3-ACDF-FEF7-27C1F2D27460}"/>
          </ac:spMkLst>
        </pc:spChg>
        <pc:spChg chg="add mod ord">
          <ac:chgData name="Bean, Rebecca@DIR" userId="S::rbean@dir.ca.gov::127d5d30-ae9a-42ad-bb2c-58e8e8ac551a" providerId="AD" clId="Web-{879F0A02-BE78-46F0-91D9-F62BB3950857}" dt="2022-09-20T22:39:47.900" v="89" actId="20577"/>
          <ac:spMkLst>
            <pc:docMk/>
            <pc:sldMk cId="0" sldId="256"/>
            <ac:spMk id="7" creationId="{9CE92552-DA88-9361-AE2D-5998C5D2698B}"/>
          </ac:spMkLst>
        </pc:spChg>
        <pc:spChg chg="add mod ord">
          <ac:chgData name="Bean, Rebecca@DIR" userId="S::rbean@dir.ca.gov::127d5d30-ae9a-42ad-bb2c-58e8e8ac551a" providerId="AD" clId="Web-{879F0A02-BE78-46F0-91D9-F62BB3950857}" dt="2022-09-20T22:40:39.573" v="94" actId="1076"/>
          <ac:spMkLst>
            <pc:docMk/>
            <pc:sldMk cId="0" sldId="256"/>
            <ac:spMk id="8" creationId="{1E0D8B36-518F-E1AA-620E-45D47DE49B1C}"/>
          </ac:spMkLst>
        </pc:spChg>
        <pc:spChg chg="add del">
          <ac:chgData name="Bean, Rebecca@DIR" userId="S::rbean@dir.ca.gov::127d5d30-ae9a-42ad-bb2c-58e8e8ac551a" providerId="AD" clId="Web-{879F0A02-BE78-46F0-91D9-F62BB3950857}" dt="2022-09-20T22:48:08.785" v="108"/>
          <ac:spMkLst>
            <pc:docMk/>
            <pc:sldMk cId="0" sldId="256"/>
            <ac:spMk id="10" creationId="{31580C82-C924-D4F3-0A07-897248314FF8}"/>
          </ac:spMkLst>
        </pc:spChg>
        <pc:spChg chg="add del">
          <ac:chgData name="Bean, Rebecca@DIR" userId="S::rbean@dir.ca.gov::127d5d30-ae9a-42ad-bb2c-58e8e8ac551a" providerId="AD" clId="Web-{879F0A02-BE78-46F0-91D9-F62BB3950857}" dt="2022-09-20T22:48:06.301" v="107"/>
          <ac:spMkLst>
            <pc:docMk/>
            <pc:sldMk cId="0" sldId="256"/>
            <ac:spMk id="11" creationId="{396979B8-1EC5-D04F-7A2C-F9B7FF0863E3}"/>
          </ac:spMkLst>
        </pc:spChg>
        <pc:spChg chg="add mod ord">
          <ac:chgData name="Bean, Rebecca@DIR" userId="S::rbean@dir.ca.gov::127d5d30-ae9a-42ad-bb2c-58e8e8ac551a" providerId="AD" clId="Web-{879F0A02-BE78-46F0-91D9-F62BB3950857}" dt="2022-09-20T22:53:21.198" v="137"/>
          <ac:spMkLst>
            <pc:docMk/>
            <pc:sldMk cId="0" sldId="256"/>
            <ac:spMk id="12" creationId="{2C46933A-EC10-8E7A-D3D2-7A4F29647FB5}"/>
          </ac:spMkLst>
        </pc:spChg>
        <pc:picChg chg="add del mod ord">
          <ac:chgData name="Bean, Rebecca@DIR" userId="S::rbean@dir.ca.gov::127d5d30-ae9a-42ad-bb2c-58e8e8ac551a" providerId="AD" clId="Web-{879F0A02-BE78-46F0-91D9-F62BB3950857}" dt="2022-09-20T22:53:31.620" v="139" actId="1076"/>
          <ac:picMkLst>
            <pc:docMk/>
            <pc:sldMk cId="0" sldId="256"/>
            <ac:picMk id="3" creationId="{00000000-0000-0000-0000-000000000000}"/>
          </ac:picMkLst>
        </pc:picChg>
        <pc:picChg chg="del mod">
          <ac:chgData name="Bean, Rebecca@DIR" userId="S::rbean@dir.ca.gov::127d5d30-ae9a-42ad-bb2c-58e8e8ac551a" providerId="AD" clId="Web-{879F0A02-BE78-46F0-91D9-F62BB3950857}" dt="2022-09-20T22:38:29.993" v="63"/>
          <ac:picMkLst>
            <pc:docMk/>
            <pc:sldMk cId="0" sldId="256"/>
            <ac:picMk id="4" creationId="{00000000-0000-0000-0000-000000000000}"/>
          </ac:picMkLst>
        </pc:picChg>
        <pc:picChg chg="add mod">
          <ac:chgData name="Bean, Rebecca@DIR" userId="S::rbean@dir.ca.gov::127d5d30-ae9a-42ad-bb2c-58e8e8ac551a" providerId="AD" clId="Web-{879F0A02-BE78-46F0-91D9-F62BB3950857}" dt="2022-09-20T22:45:04.297" v="102" actId="1076"/>
          <ac:picMkLst>
            <pc:docMk/>
            <pc:sldMk cId="0" sldId="256"/>
            <ac:picMk id="9" creationId="{AC7F37B5-D24C-3C71-D333-8AC9BC6E118E}"/>
          </ac:picMkLst>
        </pc:picChg>
      </pc:sldChg>
      <pc:sldChg chg="modSp">
        <pc:chgData name="Bean, Rebecca@DIR" userId="S::rbean@dir.ca.gov::127d5d30-ae9a-42ad-bb2c-58e8e8ac551a" providerId="AD" clId="Web-{879F0A02-BE78-46F0-91D9-F62BB3950857}" dt="2022-09-20T22:54:41.387" v="164" actId="20577"/>
        <pc:sldMkLst>
          <pc:docMk/>
          <pc:sldMk cId="0" sldId="257"/>
        </pc:sldMkLst>
        <pc:spChg chg="mod">
          <ac:chgData name="Bean, Rebecca@DIR" userId="S::rbean@dir.ca.gov::127d5d30-ae9a-42ad-bb2c-58e8e8ac551a" providerId="AD" clId="Web-{879F0A02-BE78-46F0-91D9-F62BB3950857}" dt="2022-09-20T22:54:41.387" v="164" actId="20577"/>
          <ac:spMkLst>
            <pc:docMk/>
            <pc:sldMk cId="0" sldId="257"/>
            <ac:spMk id="3" creationId="{00000000-0000-0000-0000-000000000000}"/>
          </ac:spMkLst>
        </pc:spChg>
      </pc:sldChg>
      <pc:sldChg chg="modSp">
        <pc:chgData name="Bean, Rebecca@DIR" userId="S::rbean@dir.ca.gov::127d5d30-ae9a-42ad-bb2c-58e8e8ac551a" providerId="AD" clId="Web-{879F0A02-BE78-46F0-91D9-F62BB3950857}" dt="2022-09-20T22:51:36.664" v="123" actId="20577"/>
        <pc:sldMkLst>
          <pc:docMk/>
          <pc:sldMk cId="0" sldId="258"/>
        </pc:sldMkLst>
        <pc:spChg chg="mod">
          <ac:chgData name="Bean, Rebecca@DIR" userId="S::rbean@dir.ca.gov::127d5d30-ae9a-42ad-bb2c-58e8e8ac551a" providerId="AD" clId="Web-{879F0A02-BE78-46F0-91D9-F62BB3950857}" dt="2022-09-20T22:51:36.664" v="123" actId="20577"/>
          <ac:spMkLst>
            <pc:docMk/>
            <pc:sldMk cId="0" sldId="258"/>
            <ac:spMk id="3" creationId="{00000000-0000-0000-0000-000000000000}"/>
          </ac:spMkLst>
        </pc:spChg>
      </pc:sldChg>
      <pc:sldChg chg="addSp delSp modSp">
        <pc:chgData name="Bean, Rebecca@DIR" userId="S::rbean@dir.ca.gov::127d5d30-ae9a-42ad-bb2c-58e8e8ac551a" providerId="AD" clId="Web-{879F0A02-BE78-46F0-91D9-F62BB3950857}" dt="2022-09-20T22:37:02.163" v="54" actId="20577"/>
        <pc:sldMkLst>
          <pc:docMk/>
          <pc:sldMk cId="0" sldId="264"/>
        </pc:sldMkLst>
        <pc:spChg chg="del mod topLvl">
          <ac:chgData name="Bean, Rebecca@DIR" userId="S::rbean@dir.ca.gov::127d5d30-ae9a-42ad-bb2c-58e8e8ac551a" providerId="AD" clId="Web-{879F0A02-BE78-46F0-91D9-F62BB3950857}" dt="2022-09-20T22:32:49.642" v="15"/>
          <ac:spMkLst>
            <pc:docMk/>
            <pc:sldMk cId="0" sldId="264"/>
            <ac:spMk id="4" creationId="{00000000-0000-0000-0000-000000000000}"/>
          </ac:spMkLst>
        </pc:spChg>
        <pc:spChg chg="add del">
          <ac:chgData name="Bean, Rebecca@DIR" userId="S::rbean@dir.ca.gov::127d5d30-ae9a-42ad-bb2c-58e8e8ac551a" providerId="AD" clId="Web-{879F0A02-BE78-46F0-91D9-F62BB3950857}" dt="2022-09-20T22:33:20.611" v="20"/>
          <ac:spMkLst>
            <pc:docMk/>
            <pc:sldMk cId="0" sldId="264"/>
            <ac:spMk id="5" creationId="{00000000-0000-0000-0000-000000000000}"/>
          </ac:spMkLst>
        </pc:spChg>
        <pc:spChg chg="mod">
          <ac:chgData name="Bean, Rebecca@DIR" userId="S::rbean@dir.ca.gov::127d5d30-ae9a-42ad-bb2c-58e8e8ac551a" providerId="AD" clId="Web-{879F0A02-BE78-46F0-91D9-F62BB3950857}" dt="2022-09-20T22:37:02.163" v="54" actId="20577"/>
          <ac:spMkLst>
            <pc:docMk/>
            <pc:sldMk cId="0" sldId="264"/>
            <ac:spMk id="6" creationId="{00000000-0000-0000-0000-000000000000}"/>
          </ac:spMkLst>
        </pc:spChg>
        <pc:spChg chg="add del mod">
          <ac:chgData name="Bean, Rebecca@DIR" userId="S::rbean@dir.ca.gov::127d5d30-ae9a-42ad-bb2c-58e8e8ac551a" providerId="AD" clId="Web-{879F0A02-BE78-46F0-91D9-F62BB3950857}" dt="2022-09-20T22:31:51.922" v="2"/>
          <ac:spMkLst>
            <pc:docMk/>
            <pc:sldMk cId="0" sldId="264"/>
            <ac:spMk id="9" creationId="{33D3E758-2F26-F955-331C-5C087D4934BF}"/>
          </ac:spMkLst>
        </pc:spChg>
        <pc:spChg chg="add mod">
          <ac:chgData name="Bean, Rebecca@DIR" userId="S::rbean@dir.ca.gov::127d5d30-ae9a-42ad-bb2c-58e8e8ac551a" providerId="AD" clId="Web-{879F0A02-BE78-46F0-91D9-F62BB3950857}" dt="2022-09-20T22:36:51.991" v="50" actId="1076"/>
          <ac:spMkLst>
            <pc:docMk/>
            <pc:sldMk cId="0" sldId="264"/>
            <ac:spMk id="12" creationId="{85ADA0D8-B69B-B919-9BBC-C9ECB661D550}"/>
          </ac:spMkLst>
        </pc:spChg>
        <pc:grpChg chg="del mod">
          <ac:chgData name="Bean, Rebecca@DIR" userId="S::rbean@dir.ca.gov::127d5d30-ae9a-42ad-bb2c-58e8e8ac551a" providerId="AD" clId="Web-{879F0A02-BE78-46F0-91D9-F62BB3950857}" dt="2022-09-20T22:32:07.501" v="3"/>
          <ac:grpSpMkLst>
            <pc:docMk/>
            <pc:sldMk cId="0" sldId="264"/>
            <ac:grpSpMk id="2" creationId="{00000000-0000-0000-0000-000000000000}"/>
          </ac:grpSpMkLst>
        </pc:grpChg>
        <pc:picChg chg="del mod topLvl">
          <ac:chgData name="Bean, Rebecca@DIR" userId="S::rbean@dir.ca.gov::127d5d30-ae9a-42ad-bb2c-58e8e8ac551a" providerId="AD" clId="Web-{879F0A02-BE78-46F0-91D9-F62BB3950857}" dt="2022-09-20T22:32:46.314" v="14"/>
          <ac:picMkLst>
            <pc:docMk/>
            <pc:sldMk cId="0" sldId="264"/>
            <ac:picMk id="3" creationId="{00000000-0000-0000-0000-000000000000}"/>
          </ac:picMkLst>
        </pc:picChg>
        <pc:picChg chg="add mod ord">
          <ac:chgData name="Bean, Rebecca@DIR" userId="S::rbean@dir.ca.gov::127d5d30-ae9a-42ad-bb2c-58e8e8ac551a" providerId="AD" clId="Web-{879F0A02-BE78-46F0-91D9-F62BB3950857}" dt="2022-09-20T22:34:04.081" v="27"/>
          <ac:picMkLst>
            <pc:docMk/>
            <pc:sldMk cId="0" sldId="264"/>
            <ac:picMk id="10" creationId="{E10726A7-6AD1-AC47-9A51-7B4517AF874C}"/>
          </ac:picMkLst>
        </pc:picChg>
      </pc:sldChg>
      <pc:sldChg chg="new del">
        <pc:chgData name="Bean, Rebecca@DIR" userId="S::rbean@dir.ca.gov::127d5d30-ae9a-42ad-bb2c-58e8e8ac551a" providerId="AD" clId="Web-{879F0A02-BE78-46F0-91D9-F62BB3950857}" dt="2022-09-20T22:50:01.319" v="116"/>
        <pc:sldMkLst>
          <pc:docMk/>
          <pc:sldMk cId="4235834190" sldId="396"/>
        </pc:sldMkLst>
      </pc:sldChg>
    </pc:docChg>
  </pc:docChgLst>
  <pc:docChgLst>
    <pc:chgData name="Ortiz, Casandra@DIR" userId="S::cortiz@dir.ca.gov::66e0d0a1-4fa0-4b84-b162-ffb6472b82b3" providerId="AD" clId="Web-{E5F15500-4361-12F1-4628-E1FC52089C96}"/>
    <pc:docChg chg="modSld">
      <pc:chgData name="Ortiz, Casandra@DIR" userId="S::cortiz@dir.ca.gov::66e0d0a1-4fa0-4b84-b162-ffb6472b82b3" providerId="AD" clId="Web-{E5F15500-4361-12F1-4628-E1FC52089C96}" dt="2022-09-25T08:48:24.308" v="42"/>
      <pc:docMkLst>
        <pc:docMk/>
      </pc:docMkLst>
      <pc:sldChg chg="modSp">
        <pc:chgData name="Ortiz, Casandra@DIR" userId="S::cortiz@dir.ca.gov::66e0d0a1-4fa0-4b84-b162-ffb6472b82b3" providerId="AD" clId="Web-{E5F15500-4361-12F1-4628-E1FC52089C96}" dt="2022-09-25T08:48:24.308" v="42"/>
        <pc:sldMkLst>
          <pc:docMk/>
          <pc:sldMk cId="2362653272" sldId="381"/>
        </pc:sldMkLst>
        <pc:picChg chg="mod">
          <ac:chgData name="Ortiz, Casandra@DIR" userId="S::cortiz@dir.ca.gov::66e0d0a1-4fa0-4b84-b162-ffb6472b82b3" providerId="AD" clId="Web-{E5F15500-4361-12F1-4628-E1FC52089C96}" dt="2022-09-25T08:48:24.308" v="42"/>
          <ac:picMkLst>
            <pc:docMk/>
            <pc:sldMk cId="2362653272" sldId="381"/>
            <ac:picMk id="7" creationId="{00000000-0000-0000-0000-000000000000}"/>
          </ac:picMkLst>
        </pc:picChg>
      </pc:sldChg>
      <pc:sldChg chg="addSp delSp modSp">
        <pc:chgData name="Ortiz, Casandra@DIR" userId="S::cortiz@dir.ca.gov::66e0d0a1-4fa0-4b84-b162-ffb6472b82b3" providerId="AD" clId="Web-{E5F15500-4361-12F1-4628-E1FC52089C96}" dt="2022-09-25T08:46:49.994" v="39" actId="20577"/>
        <pc:sldMkLst>
          <pc:docMk/>
          <pc:sldMk cId="3734897067" sldId="383"/>
        </pc:sldMkLst>
        <pc:spChg chg="add del">
          <ac:chgData name="Ortiz, Casandra@DIR" userId="S::cortiz@dir.ca.gov::66e0d0a1-4fa0-4b84-b162-ffb6472b82b3" providerId="AD" clId="Web-{E5F15500-4361-12F1-4628-E1FC52089C96}" dt="2022-09-25T08:46:11.494" v="28"/>
          <ac:spMkLst>
            <pc:docMk/>
            <pc:sldMk cId="3734897067" sldId="383"/>
            <ac:spMk id="2" creationId="{DE57F232-C22C-6EE6-DB02-CE62A46E59A7}"/>
          </ac:spMkLst>
        </pc:spChg>
        <pc:spChg chg="mod">
          <ac:chgData name="Ortiz, Casandra@DIR" userId="S::cortiz@dir.ca.gov::66e0d0a1-4fa0-4b84-b162-ffb6472b82b3" providerId="AD" clId="Web-{E5F15500-4361-12F1-4628-E1FC52089C96}" dt="2022-09-25T08:46:49.994" v="39" actId="20577"/>
          <ac:spMkLst>
            <pc:docMk/>
            <pc:sldMk cId="3734897067" sldId="383"/>
            <ac:spMk id="3" creationId="{00000000-0000-0000-0000-000000000000}"/>
          </ac:spMkLst>
        </pc:spChg>
      </pc:sldChg>
      <pc:sldChg chg="modSp">
        <pc:chgData name="Ortiz, Casandra@DIR" userId="S::cortiz@dir.ca.gov::66e0d0a1-4fa0-4b84-b162-ffb6472b82b3" providerId="AD" clId="Web-{E5F15500-4361-12F1-4628-E1FC52089C96}" dt="2022-09-25T08:43:16.180" v="1"/>
        <pc:sldMkLst>
          <pc:docMk/>
          <pc:sldMk cId="964071272" sldId="393"/>
        </pc:sldMkLst>
        <pc:picChg chg="mod">
          <ac:chgData name="Ortiz, Casandra@DIR" userId="S::cortiz@dir.ca.gov::66e0d0a1-4fa0-4b84-b162-ffb6472b82b3" providerId="AD" clId="Web-{E5F15500-4361-12F1-4628-E1FC52089C96}" dt="2022-09-25T08:43:16.180" v="1"/>
          <ac:picMkLst>
            <pc:docMk/>
            <pc:sldMk cId="964071272" sldId="393"/>
            <ac:picMk id="5" creationId="{CD6D91BC-3E34-4339-824C-6B109615D14F}"/>
          </ac:picMkLst>
        </pc:picChg>
      </pc:sldChg>
      <pc:sldChg chg="modSp">
        <pc:chgData name="Ortiz, Casandra@DIR" userId="S::cortiz@dir.ca.gov::66e0d0a1-4fa0-4b84-b162-ffb6472b82b3" providerId="AD" clId="Web-{E5F15500-4361-12F1-4628-E1FC52089C96}" dt="2022-09-25T08:42:49.915" v="0"/>
        <pc:sldMkLst>
          <pc:docMk/>
          <pc:sldMk cId="515868899" sldId="395"/>
        </pc:sldMkLst>
        <pc:picChg chg="mod">
          <ac:chgData name="Ortiz, Casandra@DIR" userId="S::cortiz@dir.ca.gov::66e0d0a1-4fa0-4b84-b162-ffb6472b82b3" providerId="AD" clId="Web-{E5F15500-4361-12F1-4628-E1FC52089C96}" dt="2022-09-25T08:42:49.915" v="0"/>
          <ac:picMkLst>
            <pc:docMk/>
            <pc:sldMk cId="515868899" sldId="395"/>
            <ac:picMk id="6" creationId="{04A726EC-D059-F45B-7819-F36924F2F31C}"/>
          </ac:picMkLst>
        </pc:picChg>
      </pc:sldChg>
    </pc:docChg>
  </pc:docChgLst>
  <pc:docChgLst>
    <pc:chgData name="Etulle, Kristy@DIR" userId="S::ketulle@dir.ca.gov::9b79b62c-a8b6-43f8-8fd3-e4cbea3f82c4" providerId="AD" clId="Web-{241D962D-1110-ADB1-8A31-2B41115C7D36}"/>
    <pc:docChg chg="modSld">
      <pc:chgData name="Etulle, Kristy@DIR" userId="S::ketulle@dir.ca.gov::9b79b62c-a8b6-43f8-8fd3-e4cbea3f82c4" providerId="AD" clId="Web-{241D962D-1110-ADB1-8A31-2B41115C7D36}" dt="2022-09-15T20:16:15.721" v="29"/>
      <pc:docMkLst>
        <pc:docMk/>
      </pc:docMkLst>
      <pc:sldChg chg="modTransition">
        <pc:chgData name="Etulle, Kristy@DIR" userId="S::ketulle@dir.ca.gov::9b79b62c-a8b6-43f8-8fd3-e4cbea3f82c4" providerId="AD" clId="Web-{241D962D-1110-ADB1-8A31-2B41115C7D36}" dt="2022-09-15T20:16:14.940" v="28"/>
        <pc:sldMkLst>
          <pc:docMk/>
          <pc:sldMk cId="0" sldId="257"/>
        </pc:sldMkLst>
      </pc:sldChg>
      <pc:sldChg chg="modTransition">
        <pc:chgData name="Etulle, Kristy@DIR" userId="S::ketulle@dir.ca.gov::9b79b62c-a8b6-43f8-8fd3-e4cbea3f82c4" providerId="AD" clId="Web-{241D962D-1110-ADB1-8A31-2B41115C7D36}" dt="2022-09-15T20:16:15.721" v="29"/>
        <pc:sldMkLst>
          <pc:docMk/>
          <pc:sldMk cId="0" sldId="258"/>
        </pc:sldMkLst>
      </pc:sldChg>
      <pc:sldChg chg="modTransition">
        <pc:chgData name="Etulle, Kristy@DIR" userId="S::ketulle@dir.ca.gov::9b79b62c-a8b6-43f8-8fd3-e4cbea3f82c4" providerId="AD" clId="Web-{241D962D-1110-ADB1-8A31-2B41115C7D36}" dt="2022-09-15T20:16:12.737" v="26"/>
        <pc:sldMkLst>
          <pc:docMk/>
          <pc:sldMk cId="0" sldId="259"/>
        </pc:sldMkLst>
      </pc:sldChg>
      <pc:sldChg chg="modTransition">
        <pc:chgData name="Etulle, Kristy@DIR" userId="S::ketulle@dir.ca.gov::9b79b62c-a8b6-43f8-8fd3-e4cbea3f82c4" providerId="AD" clId="Web-{241D962D-1110-ADB1-8A31-2B41115C7D36}" dt="2022-09-15T20:16:14.190" v="27"/>
        <pc:sldMkLst>
          <pc:docMk/>
          <pc:sldMk cId="0" sldId="260"/>
        </pc:sldMkLst>
      </pc:sldChg>
      <pc:sldChg chg="modTransition">
        <pc:chgData name="Etulle, Kristy@DIR" userId="S::ketulle@dir.ca.gov::9b79b62c-a8b6-43f8-8fd3-e4cbea3f82c4" providerId="AD" clId="Web-{241D962D-1110-ADB1-8A31-2B41115C7D36}" dt="2022-09-15T20:16:10.659" v="25"/>
        <pc:sldMkLst>
          <pc:docMk/>
          <pc:sldMk cId="0" sldId="261"/>
        </pc:sldMkLst>
      </pc:sldChg>
      <pc:sldChg chg="modTransition">
        <pc:chgData name="Etulle, Kristy@DIR" userId="S::ketulle@dir.ca.gov::9b79b62c-a8b6-43f8-8fd3-e4cbea3f82c4" providerId="AD" clId="Web-{241D962D-1110-ADB1-8A31-2B41115C7D36}" dt="2022-09-15T20:16:09.987" v="24"/>
        <pc:sldMkLst>
          <pc:docMk/>
          <pc:sldMk cId="0" sldId="262"/>
        </pc:sldMkLst>
      </pc:sldChg>
      <pc:sldChg chg="modTransition">
        <pc:chgData name="Etulle, Kristy@DIR" userId="S::ketulle@dir.ca.gov::9b79b62c-a8b6-43f8-8fd3-e4cbea3f82c4" providerId="AD" clId="Web-{241D962D-1110-ADB1-8A31-2B41115C7D36}" dt="2022-09-15T20:16:09.065" v="23"/>
        <pc:sldMkLst>
          <pc:docMk/>
          <pc:sldMk cId="0" sldId="263"/>
        </pc:sldMkLst>
      </pc:sldChg>
      <pc:sldChg chg="modTransition">
        <pc:chgData name="Etulle, Kristy@DIR" userId="S::ketulle@dir.ca.gov::9b79b62c-a8b6-43f8-8fd3-e4cbea3f82c4" providerId="AD" clId="Web-{241D962D-1110-ADB1-8A31-2B41115C7D36}" dt="2022-09-15T20:16:06.503" v="22"/>
        <pc:sldMkLst>
          <pc:docMk/>
          <pc:sldMk cId="0" sldId="264"/>
        </pc:sldMkLst>
      </pc:sldChg>
      <pc:sldChg chg="modTransition">
        <pc:chgData name="Etulle, Kristy@DIR" userId="S::ketulle@dir.ca.gov::9b79b62c-a8b6-43f8-8fd3-e4cbea3f82c4" providerId="AD" clId="Web-{241D962D-1110-ADB1-8A31-2B41115C7D36}" dt="2022-09-15T20:16:05.784" v="21"/>
        <pc:sldMkLst>
          <pc:docMk/>
          <pc:sldMk cId="0" sldId="265"/>
        </pc:sldMkLst>
      </pc:sldChg>
      <pc:sldChg chg="modTransition">
        <pc:chgData name="Etulle, Kristy@DIR" userId="S::ketulle@dir.ca.gov::9b79b62c-a8b6-43f8-8fd3-e4cbea3f82c4" providerId="AD" clId="Web-{241D962D-1110-ADB1-8A31-2B41115C7D36}" dt="2022-09-15T20:16:04.174" v="20"/>
        <pc:sldMkLst>
          <pc:docMk/>
          <pc:sldMk cId="0" sldId="266"/>
        </pc:sldMkLst>
      </pc:sldChg>
      <pc:sldChg chg="modTransition">
        <pc:chgData name="Etulle, Kristy@DIR" userId="S::ketulle@dir.ca.gov::9b79b62c-a8b6-43f8-8fd3-e4cbea3f82c4" providerId="AD" clId="Web-{241D962D-1110-ADB1-8A31-2B41115C7D36}" dt="2022-09-15T20:16:03.237" v="19"/>
        <pc:sldMkLst>
          <pc:docMk/>
          <pc:sldMk cId="0" sldId="267"/>
        </pc:sldMkLst>
      </pc:sldChg>
      <pc:sldChg chg="modTransition">
        <pc:chgData name="Etulle, Kristy@DIR" userId="S::ketulle@dir.ca.gov::9b79b62c-a8b6-43f8-8fd3-e4cbea3f82c4" providerId="AD" clId="Web-{241D962D-1110-ADB1-8A31-2B41115C7D36}" dt="2022-09-15T20:15:59.893" v="17"/>
        <pc:sldMkLst>
          <pc:docMk/>
          <pc:sldMk cId="0" sldId="268"/>
        </pc:sldMkLst>
      </pc:sldChg>
      <pc:sldChg chg="modTransition">
        <pc:chgData name="Etulle, Kristy@DIR" userId="S::ketulle@dir.ca.gov::9b79b62c-a8b6-43f8-8fd3-e4cbea3f82c4" providerId="AD" clId="Web-{241D962D-1110-ADB1-8A31-2B41115C7D36}" dt="2022-09-15T20:15:58.924" v="16"/>
        <pc:sldMkLst>
          <pc:docMk/>
          <pc:sldMk cId="0" sldId="269"/>
        </pc:sldMkLst>
      </pc:sldChg>
      <pc:sldChg chg="modTransition">
        <pc:chgData name="Etulle, Kristy@DIR" userId="S::ketulle@dir.ca.gov::9b79b62c-a8b6-43f8-8fd3-e4cbea3f82c4" providerId="AD" clId="Web-{241D962D-1110-ADB1-8A31-2B41115C7D36}" dt="2022-09-15T20:16:01.284" v="18"/>
        <pc:sldMkLst>
          <pc:docMk/>
          <pc:sldMk cId="0" sldId="270"/>
        </pc:sldMkLst>
      </pc:sldChg>
      <pc:sldChg chg="modTransition">
        <pc:chgData name="Etulle, Kristy@DIR" userId="S::ketulle@dir.ca.gov::9b79b62c-a8b6-43f8-8fd3-e4cbea3f82c4" providerId="AD" clId="Web-{241D962D-1110-ADB1-8A31-2B41115C7D36}" dt="2022-09-15T20:15:56.315" v="14"/>
        <pc:sldMkLst>
          <pc:docMk/>
          <pc:sldMk cId="0" sldId="271"/>
        </pc:sldMkLst>
      </pc:sldChg>
      <pc:sldChg chg="modTransition">
        <pc:chgData name="Etulle, Kristy@DIR" userId="S::ketulle@dir.ca.gov::9b79b62c-a8b6-43f8-8fd3-e4cbea3f82c4" providerId="AD" clId="Web-{241D962D-1110-ADB1-8A31-2B41115C7D36}" dt="2022-09-15T20:15:57.409" v="15"/>
        <pc:sldMkLst>
          <pc:docMk/>
          <pc:sldMk cId="0" sldId="272"/>
        </pc:sldMkLst>
      </pc:sldChg>
      <pc:sldChg chg="modTransition">
        <pc:chgData name="Etulle, Kristy@DIR" userId="S::ketulle@dir.ca.gov::9b79b62c-a8b6-43f8-8fd3-e4cbea3f82c4" providerId="AD" clId="Web-{241D962D-1110-ADB1-8A31-2B41115C7D36}" dt="2022-09-15T20:15:54.596" v="13"/>
        <pc:sldMkLst>
          <pc:docMk/>
          <pc:sldMk cId="0" sldId="273"/>
        </pc:sldMkLst>
      </pc:sldChg>
      <pc:sldChg chg="modTransition">
        <pc:chgData name="Etulle, Kristy@DIR" userId="S::ketulle@dir.ca.gov::9b79b62c-a8b6-43f8-8fd3-e4cbea3f82c4" providerId="AD" clId="Web-{241D962D-1110-ADB1-8A31-2B41115C7D36}" dt="2022-09-15T20:15:53.924" v="12"/>
        <pc:sldMkLst>
          <pc:docMk/>
          <pc:sldMk cId="0" sldId="274"/>
        </pc:sldMkLst>
      </pc:sldChg>
      <pc:sldChg chg="modTransition">
        <pc:chgData name="Etulle, Kristy@DIR" userId="S::ketulle@dir.ca.gov::9b79b62c-a8b6-43f8-8fd3-e4cbea3f82c4" providerId="AD" clId="Web-{241D962D-1110-ADB1-8A31-2B41115C7D36}" dt="2022-09-15T20:15:52.112" v="11"/>
        <pc:sldMkLst>
          <pc:docMk/>
          <pc:sldMk cId="0" sldId="275"/>
        </pc:sldMkLst>
      </pc:sldChg>
      <pc:sldChg chg="modTransition">
        <pc:chgData name="Etulle, Kristy@DIR" userId="S::ketulle@dir.ca.gov::9b79b62c-a8b6-43f8-8fd3-e4cbea3f82c4" providerId="AD" clId="Web-{241D962D-1110-ADB1-8A31-2B41115C7D36}" dt="2022-09-15T20:15:51.284" v="10"/>
        <pc:sldMkLst>
          <pc:docMk/>
          <pc:sldMk cId="0" sldId="276"/>
        </pc:sldMkLst>
      </pc:sldChg>
      <pc:sldChg chg="modTransition">
        <pc:chgData name="Etulle, Kristy@DIR" userId="S::ketulle@dir.ca.gov::9b79b62c-a8b6-43f8-8fd3-e4cbea3f82c4" providerId="AD" clId="Web-{241D962D-1110-ADB1-8A31-2B41115C7D36}" dt="2022-09-15T20:15:50.315" v="9"/>
        <pc:sldMkLst>
          <pc:docMk/>
          <pc:sldMk cId="0" sldId="277"/>
        </pc:sldMkLst>
      </pc:sldChg>
      <pc:sldChg chg="modTransition">
        <pc:chgData name="Etulle, Kristy@DIR" userId="S::ketulle@dir.ca.gov::9b79b62c-a8b6-43f8-8fd3-e4cbea3f82c4" providerId="AD" clId="Web-{241D962D-1110-ADB1-8A31-2B41115C7D36}" dt="2022-09-15T20:15:48.549" v="8"/>
        <pc:sldMkLst>
          <pc:docMk/>
          <pc:sldMk cId="0" sldId="278"/>
        </pc:sldMkLst>
      </pc:sldChg>
      <pc:sldChg chg="modTransition">
        <pc:chgData name="Etulle, Kristy@DIR" userId="S::ketulle@dir.ca.gov::9b79b62c-a8b6-43f8-8fd3-e4cbea3f82c4" providerId="AD" clId="Web-{241D962D-1110-ADB1-8A31-2B41115C7D36}" dt="2022-09-15T20:15:48.393" v="7"/>
        <pc:sldMkLst>
          <pc:docMk/>
          <pc:sldMk cId="0" sldId="279"/>
        </pc:sldMkLst>
      </pc:sldChg>
      <pc:sldChg chg="modTransition">
        <pc:chgData name="Etulle, Kristy@DIR" userId="S::ketulle@dir.ca.gov::9b79b62c-a8b6-43f8-8fd3-e4cbea3f82c4" providerId="AD" clId="Web-{241D962D-1110-ADB1-8A31-2B41115C7D36}" dt="2022-09-15T20:15:45.627" v="6"/>
        <pc:sldMkLst>
          <pc:docMk/>
          <pc:sldMk cId="0" sldId="280"/>
        </pc:sldMkLst>
      </pc:sldChg>
      <pc:sldChg chg="modTransition">
        <pc:chgData name="Etulle, Kristy@DIR" userId="S::ketulle@dir.ca.gov::9b79b62c-a8b6-43f8-8fd3-e4cbea3f82c4" providerId="AD" clId="Web-{241D962D-1110-ADB1-8A31-2B41115C7D36}" dt="2022-09-15T20:15:44.768" v="5"/>
        <pc:sldMkLst>
          <pc:docMk/>
          <pc:sldMk cId="0" sldId="281"/>
        </pc:sldMkLst>
      </pc:sldChg>
      <pc:sldChg chg="modTransition">
        <pc:chgData name="Etulle, Kristy@DIR" userId="S::ketulle@dir.ca.gov::9b79b62c-a8b6-43f8-8fd3-e4cbea3f82c4" providerId="AD" clId="Web-{241D962D-1110-ADB1-8A31-2B41115C7D36}" dt="2022-09-15T20:15:43.065" v="4"/>
        <pc:sldMkLst>
          <pc:docMk/>
          <pc:sldMk cId="0" sldId="282"/>
        </pc:sldMkLst>
      </pc:sldChg>
      <pc:sldChg chg="modTransition">
        <pc:chgData name="Etulle, Kristy@DIR" userId="S::ketulle@dir.ca.gov::9b79b62c-a8b6-43f8-8fd3-e4cbea3f82c4" providerId="AD" clId="Web-{241D962D-1110-ADB1-8A31-2B41115C7D36}" dt="2022-09-15T20:15:42.127" v="3"/>
        <pc:sldMkLst>
          <pc:docMk/>
          <pc:sldMk cId="0" sldId="283"/>
        </pc:sldMkLst>
      </pc:sldChg>
      <pc:sldChg chg="modSp modTransition">
        <pc:chgData name="Etulle, Kristy@DIR" userId="S::ketulle@dir.ca.gov::9b79b62c-a8b6-43f8-8fd3-e4cbea3f82c4" providerId="AD" clId="Web-{241D962D-1110-ADB1-8A31-2B41115C7D36}" dt="2022-09-15T20:15:40.502" v="2"/>
        <pc:sldMkLst>
          <pc:docMk/>
          <pc:sldMk cId="0" sldId="284"/>
        </pc:sldMkLst>
        <pc:spChg chg="mod">
          <ac:chgData name="Etulle, Kristy@DIR" userId="S::ketulle@dir.ca.gov::9b79b62c-a8b6-43f8-8fd3-e4cbea3f82c4" providerId="AD" clId="Web-{241D962D-1110-ADB1-8A31-2B41115C7D36}" dt="2022-09-15T20:15:20.893" v="1" actId="20577"/>
          <ac:spMkLst>
            <pc:docMk/>
            <pc:sldMk cId="0" sldId="284"/>
            <ac:spMk id="3" creationId="{00000000-0000-0000-0000-000000000000}"/>
          </ac:spMkLst>
        </pc:spChg>
      </pc:sldChg>
    </pc:docChg>
  </pc:docChgLst>
  <pc:docChgLst>
    <pc:chgData name="Bean, Rebecca@DIR" userId="S::rbean@dir.ca.gov::127d5d30-ae9a-42ad-bb2c-58e8e8ac551a" providerId="AD" clId="Web-{08EF31BA-EE30-8F33-AACF-0F5F6CDE5243}"/>
    <pc:docChg chg="addSld delSld modSld sldOrd">
      <pc:chgData name="Bean, Rebecca@DIR" userId="S::rbean@dir.ca.gov::127d5d30-ae9a-42ad-bb2c-58e8e8ac551a" providerId="AD" clId="Web-{08EF31BA-EE30-8F33-AACF-0F5F6CDE5243}" dt="2022-09-26T04:17:20.957" v="776"/>
      <pc:docMkLst>
        <pc:docMk/>
      </pc:docMkLst>
      <pc:sldChg chg="delSp modSp">
        <pc:chgData name="Bean, Rebecca@DIR" userId="S::rbean@dir.ca.gov::127d5d30-ae9a-42ad-bb2c-58e8e8ac551a" providerId="AD" clId="Web-{08EF31BA-EE30-8F33-AACF-0F5F6CDE5243}" dt="2022-09-26T03:10:05.192" v="120" actId="1076"/>
        <pc:sldMkLst>
          <pc:docMk/>
          <pc:sldMk cId="0" sldId="294"/>
        </pc:sldMkLst>
        <pc:spChg chg="mod">
          <ac:chgData name="Bean, Rebecca@DIR" userId="S::rbean@dir.ca.gov::127d5d30-ae9a-42ad-bb2c-58e8e8ac551a" providerId="AD" clId="Web-{08EF31BA-EE30-8F33-AACF-0F5F6CDE5243}" dt="2022-09-26T03:10:05.192" v="120" actId="1076"/>
          <ac:spMkLst>
            <pc:docMk/>
            <pc:sldMk cId="0" sldId="294"/>
            <ac:spMk id="3" creationId="{00000000-0000-0000-0000-000000000000}"/>
          </ac:spMkLst>
        </pc:spChg>
        <pc:spChg chg="del">
          <ac:chgData name="Bean, Rebecca@DIR" userId="S::rbean@dir.ca.gov::127d5d30-ae9a-42ad-bb2c-58e8e8ac551a" providerId="AD" clId="Web-{08EF31BA-EE30-8F33-AACF-0F5F6CDE5243}" dt="2022-09-26T03:09:55.207" v="119"/>
          <ac:spMkLst>
            <pc:docMk/>
            <pc:sldMk cId="0" sldId="294"/>
            <ac:spMk id="5" creationId="{5FCE85F3-DF59-30E1-47E5-468C9BCAD240}"/>
          </ac:spMkLst>
        </pc:spChg>
        <pc:spChg chg="mod">
          <ac:chgData name="Bean, Rebecca@DIR" userId="S::rbean@dir.ca.gov::127d5d30-ae9a-42ad-bb2c-58e8e8ac551a" providerId="AD" clId="Web-{08EF31BA-EE30-8F33-AACF-0F5F6CDE5243}" dt="2022-09-26T03:09:51.926" v="118" actId="1076"/>
          <ac:spMkLst>
            <pc:docMk/>
            <pc:sldMk cId="0" sldId="294"/>
            <ac:spMk id="10" creationId="{379668BC-111F-A5D0-337B-DFA10EFBF396}"/>
          </ac:spMkLst>
        </pc:spChg>
      </pc:sldChg>
      <pc:sldChg chg="delSp modSp">
        <pc:chgData name="Bean, Rebecca@DIR" userId="S::rbean@dir.ca.gov::127d5d30-ae9a-42ad-bb2c-58e8e8ac551a" providerId="AD" clId="Web-{08EF31BA-EE30-8F33-AACF-0F5F6CDE5243}" dt="2022-09-26T03:11:21.396" v="146"/>
        <pc:sldMkLst>
          <pc:docMk/>
          <pc:sldMk cId="0" sldId="296"/>
        </pc:sldMkLst>
        <pc:spChg chg="mod">
          <ac:chgData name="Bean, Rebecca@DIR" userId="S::rbean@dir.ca.gov::127d5d30-ae9a-42ad-bb2c-58e8e8ac551a" providerId="AD" clId="Web-{08EF31BA-EE30-8F33-AACF-0F5F6CDE5243}" dt="2022-09-26T03:10:17.129" v="122" actId="20577"/>
          <ac:spMkLst>
            <pc:docMk/>
            <pc:sldMk cId="0" sldId="296"/>
            <ac:spMk id="3" creationId="{00000000-0000-0000-0000-000000000000}"/>
          </ac:spMkLst>
        </pc:spChg>
        <pc:spChg chg="del">
          <ac:chgData name="Bean, Rebecca@DIR" userId="S::rbean@dir.ca.gov::127d5d30-ae9a-42ad-bb2c-58e8e8ac551a" providerId="AD" clId="Web-{08EF31BA-EE30-8F33-AACF-0F5F6CDE5243}" dt="2022-09-26T03:11:21.396" v="146"/>
          <ac:spMkLst>
            <pc:docMk/>
            <pc:sldMk cId="0" sldId="296"/>
            <ac:spMk id="5" creationId="{351DAE79-2AA9-5B8C-2E29-F63188E58839}"/>
          </ac:spMkLst>
        </pc:spChg>
        <pc:spChg chg="mod">
          <ac:chgData name="Bean, Rebecca@DIR" userId="S::rbean@dir.ca.gov::127d5d30-ae9a-42ad-bb2c-58e8e8ac551a" providerId="AD" clId="Web-{08EF31BA-EE30-8F33-AACF-0F5F6CDE5243}" dt="2022-09-26T03:11:13.724" v="145" actId="1076"/>
          <ac:spMkLst>
            <pc:docMk/>
            <pc:sldMk cId="0" sldId="296"/>
            <ac:spMk id="8" creationId="{AB9D9F34-B7B3-A785-0CA7-274779EC0A77}"/>
          </ac:spMkLst>
        </pc:spChg>
      </pc:sldChg>
      <pc:sldChg chg="addSp delSp modSp">
        <pc:chgData name="Bean, Rebecca@DIR" userId="S::rbean@dir.ca.gov::127d5d30-ae9a-42ad-bb2c-58e8e8ac551a" providerId="AD" clId="Web-{08EF31BA-EE30-8F33-AACF-0F5F6CDE5243}" dt="2022-09-26T03:49:16.039" v="593" actId="20577"/>
        <pc:sldMkLst>
          <pc:docMk/>
          <pc:sldMk cId="0" sldId="297"/>
        </pc:sldMkLst>
        <pc:spChg chg="mod ord">
          <ac:chgData name="Bean, Rebecca@DIR" userId="S::rbean@dir.ca.gov::127d5d30-ae9a-42ad-bb2c-58e8e8ac551a" providerId="AD" clId="Web-{08EF31BA-EE30-8F33-AACF-0F5F6CDE5243}" dt="2022-09-26T03:49:16.039" v="593" actId="20577"/>
          <ac:spMkLst>
            <pc:docMk/>
            <pc:sldMk cId="0" sldId="297"/>
            <ac:spMk id="2" creationId="{00000000-0000-0000-0000-000000000000}"/>
          </ac:spMkLst>
        </pc:spChg>
        <pc:spChg chg="mod">
          <ac:chgData name="Bean, Rebecca@DIR" userId="S::rbean@dir.ca.gov::127d5d30-ae9a-42ad-bb2c-58e8e8ac551a" providerId="AD" clId="Web-{08EF31BA-EE30-8F33-AACF-0F5F6CDE5243}" dt="2022-09-26T03:47:55.631" v="579" actId="20577"/>
          <ac:spMkLst>
            <pc:docMk/>
            <pc:sldMk cId="0" sldId="297"/>
            <ac:spMk id="3" creationId="{00000000-0000-0000-0000-000000000000}"/>
          </ac:spMkLst>
        </pc:spChg>
        <pc:spChg chg="add del mod ord">
          <ac:chgData name="Bean, Rebecca@DIR" userId="S::rbean@dir.ca.gov::127d5d30-ae9a-42ad-bb2c-58e8e8ac551a" providerId="AD" clId="Web-{08EF31BA-EE30-8F33-AACF-0F5F6CDE5243}" dt="2022-09-26T03:49:10.226" v="591"/>
          <ac:spMkLst>
            <pc:docMk/>
            <pc:sldMk cId="0" sldId="297"/>
            <ac:spMk id="6" creationId="{94D7B2B5-350C-B97A-7F48-1CAE3D38677D}"/>
          </ac:spMkLst>
        </pc:spChg>
      </pc:sldChg>
      <pc:sldChg chg="delSp modSp">
        <pc:chgData name="Bean, Rebecca@DIR" userId="S::rbean@dir.ca.gov::127d5d30-ae9a-42ad-bb2c-58e8e8ac551a" providerId="AD" clId="Web-{08EF31BA-EE30-8F33-AACF-0F5F6CDE5243}" dt="2022-09-26T03:47:35.069" v="571" actId="1076"/>
        <pc:sldMkLst>
          <pc:docMk/>
          <pc:sldMk cId="0" sldId="298"/>
        </pc:sldMkLst>
        <pc:spChg chg="mod">
          <ac:chgData name="Bean, Rebecca@DIR" userId="S::rbean@dir.ca.gov::127d5d30-ae9a-42ad-bb2c-58e8e8ac551a" providerId="AD" clId="Web-{08EF31BA-EE30-8F33-AACF-0F5F6CDE5243}" dt="2022-09-26T03:47:18.615" v="567" actId="1076"/>
          <ac:spMkLst>
            <pc:docMk/>
            <pc:sldMk cId="0" sldId="298"/>
            <ac:spMk id="2" creationId="{00000000-0000-0000-0000-000000000000}"/>
          </ac:spMkLst>
        </pc:spChg>
        <pc:spChg chg="mod">
          <ac:chgData name="Bean, Rebecca@DIR" userId="S::rbean@dir.ca.gov::127d5d30-ae9a-42ad-bb2c-58e8e8ac551a" providerId="AD" clId="Web-{08EF31BA-EE30-8F33-AACF-0F5F6CDE5243}" dt="2022-09-26T03:47:35.069" v="571" actId="1076"/>
          <ac:spMkLst>
            <pc:docMk/>
            <pc:sldMk cId="0" sldId="298"/>
            <ac:spMk id="3" creationId="{00000000-0000-0000-0000-000000000000}"/>
          </ac:spMkLst>
        </pc:spChg>
        <pc:spChg chg="del">
          <ac:chgData name="Bean, Rebecca@DIR" userId="S::rbean@dir.ca.gov::127d5d30-ae9a-42ad-bb2c-58e8e8ac551a" providerId="AD" clId="Web-{08EF31BA-EE30-8F33-AACF-0F5F6CDE5243}" dt="2022-09-26T03:47:22.053" v="568"/>
          <ac:spMkLst>
            <pc:docMk/>
            <pc:sldMk cId="0" sldId="298"/>
            <ac:spMk id="6" creationId="{7026A3A0-1D6E-DBD2-E875-45F7C24EADBB}"/>
          </ac:spMkLst>
        </pc:spChg>
      </pc:sldChg>
      <pc:sldChg chg="delSp modSp">
        <pc:chgData name="Bean, Rebecca@DIR" userId="S::rbean@dir.ca.gov::127d5d30-ae9a-42ad-bb2c-58e8e8ac551a" providerId="AD" clId="Web-{08EF31BA-EE30-8F33-AACF-0F5F6CDE5243}" dt="2022-09-26T03:37:28.403" v="479" actId="1076"/>
        <pc:sldMkLst>
          <pc:docMk/>
          <pc:sldMk cId="0" sldId="299"/>
        </pc:sldMkLst>
        <pc:spChg chg="mod ord">
          <ac:chgData name="Bean, Rebecca@DIR" userId="S::rbean@dir.ca.gov::127d5d30-ae9a-42ad-bb2c-58e8e8ac551a" providerId="AD" clId="Web-{08EF31BA-EE30-8F33-AACF-0F5F6CDE5243}" dt="2022-09-26T03:37:06.434" v="475"/>
          <ac:spMkLst>
            <pc:docMk/>
            <pc:sldMk cId="0" sldId="299"/>
            <ac:spMk id="2" creationId="{00000000-0000-0000-0000-000000000000}"/>
          </ac:spMkLst>
        </pc:spChg>
        <pc:spChg chg="mod">
          <ac:chgData name="Bean, Rebecca@DIR" userId="S::rbean@dir.ca.gov::127d5d30-ae9a-42ad-bb2c-58e8e8ac551a" providerId="AD" clId="Web-{08EF31BA-EE30-8F33-AACF-0F5F6CDE5243}" dt="2022-09-26T03:37:28.403" v="479" actId="1076"/>
          <ac:spMkLst>
            <pc:docMk/>
            <pc:sldMk cId="0" sldId="299"/>
            <ac:spMk id="3" creationId="{00000000-0000-0000-0000-000000000000}"/>
          </ac:spMkLst>
        </pc:spChg>
        <pc:spChg chg="del ord">
          <ac:chgData name="Bean, Rebecca@DIR" userId="S::rbean@dir.ca.gov::127d5d30-ae9a-42ad-bb2c-58e8e8ac551a" providerId="AD" clId="Web-{08EF31BA-EE30-8F33-AACF-0F5F6CDE5243}" dt="2022-09-26T03:37:09.950" v="476"/>
          <ac:spMkLst>
            <pc:docMk/>
            <pc:sldMk cId="0" sldId="299"/>
            <ac:spMk id="6" creationId="{1D48DD0A-1F32-3F5C-255C-56C61A260F47}"/>
          </ac:spMkLst>
        </pc:spChg>
      </pc:sldChg>
      <pc:sldChg chg="delSp modSp">
        <pc:chgData name="Bean, Rebecca@DIR" userId="S::rbean@dir.ca.gov::127d5d30-ae9a-42ad-bb2c-58e8e8ac551a" providerId="AD" clId="Web-{08EF31BA-EE30-8F33-AACF-0F5F6CDE5243}" dt="2022-09-26T03:38:51.857" v="490" actId="20577"/>
        <pc:sldMkLst>
          <pc:docMk/>
          <pc:sldMk cId="0" sldId="300"/>
        </pc:sldMkLst>
        <pc:spChg chg="mod">
          <ac:chgData name="Bean, Rebecca@DIR" userId="S::rbean@dir.ca.gov::127d5d30-ae9a-42ad-bb2c-58e8e8ac551a" providerId="AD" clId="Web-{08EF31BA-EE30-8F33-AACF-0F5F6CDE5243}" dt="2022-09-26T03:38:51.857" v="490" actId="20577"/>
          <ac:spMkLst>
            <pc:docMk/>
            <pc:sldMk cId="0" sldId="300"/>
            <ac:spMk id="2" creationId="{00000000-0000-0000-0000-000000000000}"/>
          </ac:spMkLst>
        </pc:spChg>
        <pc:spChg chg="mod">
          <ac:chgData name="Bean, Rebecca@DIR" userId="S::rbean@dir.ca.gov::127d5d30-ae9a-42ad-bb2c-58e8e8ac551a" providerId="AD" clId="Web-{08EF31BA-EE30-8F33-AACF-0F5F6CDE5243}" dt="2022-09-26T03:38:44.201" v="488" actId="14100"/>
          <ac:spMkLst>
            <pc:docMk/>
            <pc:sldMk cId="0" sldId="300"/>
            <ac:spMk id="3" creationId="{00000000-0000-0000-0000-000000000000}"/>
          </ac:spMkLst>
        </pc:spChg>
        <pc:spChg chg="del">
          <ac:chgData name="Bean, Rebecca@DIR" userId="S::rbean@dir.ca.gov::127d5d30-ae9a-42ad-bb2c-58e8e8ac551a" providerId="AD" clId="Web-{08EF31BA-EE30-8F33-AACF-0F5F6CDE5243}" dt="2022-09-26T03:38:09.263" v="486"/>
          <ac:spMkLst>
            <pc:docMk/>
            <pc:sldMk cId="0" sldId="300"/>
            <ac:spMk id="6" creationId="{A1A9C8B5-9892-FCE9-C788-401960776610}"/>
          </ac:spMkLst>
        </pc:spChg>
      </pc:sldChg>
      <pc:sldChg chg="del">
        <pc:chgData name="Bean, Rebecca@DIR" userId="S::rbean@dir.ca.gov::127d5d30-ae9a-42ad-bb2c-58e8e8ac551a" providerId="AD" clId="Web-{08EF31BA-EE30-8F33-AACF-0F5F6CDE5243}" dt="2022-09-26T04:02:56.975" v="662"/>
        <pc:sldMkLst>
          <pc:docMk/>
          <pc:sldMk cId="0" sldId="320"/>
        </pc:sldMkLst>
      </pc:sldChg>
      <pc:sldChg chg="del">
        <pc:chgData name="Bean, Rebecca@DIR" userId="S::rbean@dir.ca.gov::127d5d30-ae9a-42ad-bb2c-58e8e8ac551a" providerId="AD" clId="Web-{08EF31BA-EE30-8F33-AACF-0F5F6CDE5243}" dt="2022-09-26T04:03:01.287" v="663"/>
        <pc:sldMkLst>
          <pc:docMk/>
          <pc:sldMk cId="0" sldId="321"/>
        </pc:sldMkLst>
      </pc:sldChg>
      <pc:sldChg chg="del">
        <pc:chgData name="Bean, Rebecca@DIR" userId="S::rbean@dir.ca.gov::127d5d30-ae9a-42ad-bb2c-58e8e8ac551a" providerId="AD" clId="Web-{08EF31BA-EE30-8F33-AACF-0F5F6CDE5243}" dt="2022-09-26T04:03:05.366" v="664"/>
        <pc:sldMkLst>
          <pc:docMk/>
          <pc:sldMk cId="0" sldId="322"/>
        </pc:sldMkLst>
      </pc:sldChg>
      <pc:sldChg chg="addSp delSp modSp">
        <pc:chgData name="Bean, Rebecca@DIR" userId="S::rbean@dir.ca.gov::127d5d30-ae9a-42ad-bb2c-58e8e8ac551a" providerId="AD" clId="Web-{08EF31BA-EE30-8F33-AACF-0F5F6CDE5243}" dt="2022-09-26T03:42:33.125" v="541" actId="20577"/>
        <pc:sldMkLst>
          <pc:docMk/>
          <pc:sldMk cId="0" sldId="353"/>
        </pc:sldMkLst>
        <pc:spChg chg="mod ord">
          <ac:chgData name="Bean, Rebecca@DIR" userId="S::rbean@dir.ca.gov::127d5d30-ae9a-42ad-bb2c-58e8e8ac551a" providerId="AD" clId="Web-{08EF31BA-EE30-8F33-AACF-0F5F6CDE5243}" dt="2022-09-26T03:39:43.030" v="498"/>
          <ac:spMkLst>
            <pc:docMk/>
            <pc:sldMk cId="0" sldId="353"/>
            <ac:spMk id="2" creationId="{00000000-0000-0000-0000-000000000000}"/>
          </ac:spMkLst>
        </pc:spChg>
        <pc:spChg chg="del mod">
          <ac:chgData name="Bean, Rebecca@DIR" userId="S::rbean@dir.ca.gov::127d5d30-ae9a-42ad-bb2c-58e8e8ac551a" providerId="AD" clId="Web-{08EF31BA-EE30-8F33-AACF-0F5F6CDE5243}" dt="2022-09-26T03:40:42.780" v="510"/>
          <ac:spMkLst>
            <pc:docMk/>
            <pc:sldMk cId="0" sldId="353"/>
            <ac:spMk id="3" creationId="{00000000-0000-0000-0000-000000000000}"/>
          </ac:spMkLst>
        </pc:spChg>
        <pc:spChg chg="del ord">
          <ac:chgData name="Bean, Rebecca@DIR" userId="S::rbean@dir.ca.gov::127d5d30-ae9a-42ad-bb2c-58e8e8ac551a" providerId="AD" clId="Web-{08EF31BA-EE30-8F33-AACF-0F5F6CDE5243}" dt="2022-09-26T03:39:45.670" v="499"/>
          <ac:spMkLst>
            <pc:docMk/>
            <pc:sldMk cId="0" sldId="353"/>
            <ac:spMk id="6" creationId="{E9CD39C2-919C-01F4-A6C0-7DAA2EEB7FA1}"/>
          </ac:spMkLst>
        </pc:spChg>
        <pc:spChg chg="add mod ord">
          <ac:chgData name="Bean, Rebecca@DIR" userId="S::rbean@dir.ca.gov::127d5d30-ae9a-42ad-bb2c-58e8e8ac551a" providerId="AD" clId="Web-{08EF31BA-EE30-8F33-AACF-0F5F6CDE5243}" dt="2022-09-26T03:42:33.125" v="541" actId="20577"/>
          <ac:spMkLst>
            <pc:docMk/>
            <pc:sldMk cId="0" sldId="353"/>
            <ac:spMk id="9" creationId="{A733EC41-006F-24CC-141F-56D397CA2383}"/>
          </ac:spMkLst>
        </pc:spChg>
        <pc:picChg chg="add del">
          <ac:chgData name="Bean, Rebecca@DIR" userId="S::rbean@dir.ca.gov::127d5d30-ae9a-42ad-bb2c-58e8e8ac551a" providerId="AD" clId="Web-{08EF31BA-EE30-8F33-AACF-0F5F6CDE5243}" dt="2022-09-26T03:39:58.499" v="501"/>
          <ac:picMkLst>
            <pc:docMk/>
            <pc:sldMk cId="0" sldId="353"/>
            <ac:picMk id="7" creationId="{6CC2C825-77ED-36E6-6A4E-E54A68DEBB3F}"/>
          </ac:picMkLst>
        </pc:picChg>
      </pc:sldChg>
      <pc:sldChg chg="addSp delSp modSp">
        <pc:chgData name="Bean, Rebecca@DIR" userId="S::rbean@dir.ca.gov::127d5d30-ae9a-42ad-bb2c-58e8e8ac551a" providerId="AD" clId="Web-{08EF31BA-EE30-8F33-AACF-0F5F6CDE5243}" dt="2022-09-26T03:19:11.324" v="269"/>
        <pc:sldMkLst>
          <pc:docMk/>
          <pc:sldMk cId="3394325245" sldId="372"/>
        </pc:sldMkLst>
        <pc:spChg chg="del">
          <ac:chgData name="Bean, Rebecca@DIR" userId="S::rbean@dir.ca.gov::127d5d30-ae9a-42ad-bb2c-58e8e8ac551a" providerId="AD" clId="Web-{08EF31BA-EE30-8F33-AACF-0F5F6CDE5243}" dt="2022-09-26T03:14:54.148" v="212"/>
          <ac:spMkLst>
            <pc:docMk/>
            <pc:sldMk cId="3394325245" sldId="372"/>
            <ac:spMk id="3" creationId="{FB645552-2039-7C0C-636A-B9C29879433F}"/>
          </ac:spMkLst>
        </pc:spChg>
        <pc:spChg chg="mod">
          <ac:chgData name="Bean, Rebecca@DIR" userId="S::rbean@dir.ca.gov::127d5d30-ae9a-42ad-bb2c-58e8e8ac551a" providerId="AD" clId="Web-{08EF31BA-EE30-8F33-AACF-0F5F6CDE5243}" dt="2022-09-26T03:17:37.119" v="243" actId="20577"/>
          <ac:spMkLst>
            <pc:docMk/>
            <pc:sldMk cId="3394325245" sldId="372"/>
            <ac:spMk id="6" creationId="{6EA9BE78-0D83-9300-C50A-484FA07B76A2}"/>
          </ac:spMkLst>
        </pc:spChg>
        <pc:spChg chg="mod">
          <ac:chgData name="Bean, Rebecca@DIR" userId="S::rbean@dir.ca.gov::127d5d30-ae9a-42ad-bb2c-58e8e8ac551a" providerId="AD" clId="Web-{08EF31BA-EE30-8F33-AACF-0F5F6CDE5243}" dt="2022-09-26T03:17:54.667" v="245" actId="1076"/>
          <ac:spMkLst>
            <pc:docMk/>
            <pc:sldMk cId="3394325245" sldId="372"/>
            <ac:spMk id="11" creationId="{7BCDDA0C-BFCB-7589-B630-ACD2BE541681}"/>
          </ac:spMkLst>
        </pc:spChg>
        <pc:picChg chg="add del">
          <ac:chgData name="Bean, Rebecca@DIR" userId="S::rbean@dir.ca.gov::127d5d30-ae9a-42ad-bb2c-58e8e8ac551a" providerId="AD" clId="Web-{08EF31BA-EE30-8F33-AACF-0F5F6CDE5243}" dt="2022-09-26T03:19:11.324" v="269"/>
          <ac:picMkLst>
            <pc:docMk/>
            <pc:sldMk cId="3394325245" sldId="372"/>
            <ac:picMk id="5" creationId="{EE1F6EE9-B4C7-75D7-FE82-D3ACD3953484}"/>
          </ac:picMkLst>
        </pc:picChg>
        <pc:picChg chg="mod">
          <ac:chgData name="Bean, Rebecca@DIR" userId="S::rbean@dir.ca.gov::127d5d30-ae9a-42ad-bb2c-58e8e8ac551a" providerId="AD" clId="Web-{08EF31BA-EE30-8F33-AACF-0F5F6CDE5243}" dt="2022-09-26T03:17:54.635" v="244" actId="1076"/>
          <ac:picMkLst>
            <pc:docMk/>
            <pc:sldMk cId="3394325245" sldId="372"/>
            <ac:picMk id="9" creationId="{2BF54218-132C-FCDD-FAFC-EC6E38789DC4}"/>
          </ac:picMkLst>
        </pc:picChg>
      </pc:sldChg>
      <pc:sldChg chg="del">
        <pc:chgData name="Bean, Rebecca@DIR" userId="S::rbean@dir.ca.gov::127d5d30-ae9a-42ad-bb2c-58e8e8ac551a" providerId="AD" clId="Web-{08EF31BA-EE30-8F33-AACF-0F5F6CDE5243}" dt="2022-09-26T04:15:52.722" v="770"/>
        <pc:sldMkLst>
          <pc:docMk/>
          <pc:sldMk cId="2964378275" sldId="422"/>
        </pc:sldMkLst>
      </pc:sldChg>
      <pc:sldChg chg="delSp modSp">
        <pc:chgData name="Bean, Rebecca@DIR" userId="S::rbean@dir.ca.gov::127d5d30-ae9a-42ad-bb2c-58e8e8ac551a" providerId="AD" clId="Web-{08EF31BA-EE30-8F33-AACF-0F5F6CDE5243}" dt="2022-09-26T03:17:25.119" v="241" actId="1076"/>
        <pc:sldMkLst>
          <pc:docMk/>
          <pc:sldMk cId="221931410" sldId="441"/>
        </pc:sldMkLst>
        <pc:spChg chg="del">
          <ac:chgData name="Bean, Rebecca@DIR" userId="S::rbean@dir.ca.gov::127d5d30-ae9a-42ad-bb2c-58e8e8ac551a" providerId="AD" clId="Web-{08EF31BA-EE30-8F33-AACF-0F5F6CDE5243}" dt="2022-09-26T03:17:13.994" v="235"/>
          <ac:spMkLst>
            <pc:docMk/>
            <pc:sldMk cId="221931410" sldId="441"/>
            <ac:spMk id="5" creationId="{B177EA47-F3A6-1760-7E32-8B00B87941F0}"/>
          </ac:spMkLst>
        </pc:spChg>
        <pc:spChg chg="mod">
          <ac:chgData name="Bean, Rebecca@DIR" userId="S::rbean@dir.ca.gov::127d5d30-ae9a-42ad-bb2c-58e8e8ac551a" providerId="AD" clId="Web-{08EF31BA-EE30-8F33-AACF-0F5F6CDE5243}" dt="2022-09-26T03:17:08.416" v="234" actId="1076"/>
          <ac:spMkLst>
            <pc:docMk/>
            <pc:sldMk cId="221931410" sldId="441"/>
            <ac:spMk id="6" creationId="{6EA9BE78-0D83-9300-C50A-484FA07B76A2}"/>
          </ac:spMkLst>
        </pc:spChg>
        <pc:spChg chg="mod">
          <ac:chgData name="Bean, Rebecca@DIR" userId="S::rbean@dir.ca.gov::127d5d30-ae9a-42ad-bb2c-58e8e8ac551a" providerId="AD" clId="Web-{08EF31BA-EE30-8F33-AACF-0F5F6CDE5243}" dt="2022-09-26T03:17:25.072" v="240" actId="1076"/>
          <ac:spMkLst>
            <pc:docMk/>
            <pc:sldMk cId="221931410" sldId="441"/>
            <ac:spMk id="11" creationId="{7BCDDA0C-BFCB-7589-B630-ACD2BE541681}"/>
          </ac:spMkLst>
        </pc:spChg>
        <pc:picChg chg="mod">
          <ac:chgData name="Bean, Rebecca@DIR" userId="S::rbean@dir.ca.gov::127d5d30-ae9a-42ad-bb2c-58e8e8ac551a" providerId="AD" clId="Web-{08EF31BA-EE30-8F33-AACF-0F5F6CDE5243}" dt="2022-09-26T03:17:25.119" v="241" actId="1076"/>
          <ac:picMkLst>
            <pc:docMk/>
            <pc:sldMk cId="221931410" sldId="441"/>
            <ac:picMk id="2" creationId="{2C3BB0D9-F55C-0AFA-2B57-EB885180F146}"/>
          </ac:picMkLst>
        </pc:picChg>
        <pc:picChg chg="mod">
          <ac:chgData name="Bean, Rebecca@DIR" userId="S::rbean@dir.ca.gov::127d5d30-ae9a-42ad-bb2c-58e8e8ac551a" providerId="AD" clId="Web-{08EF31BA-EE30-8F33-AACF-0F5F6CDE5243}" dt="2022-09-26T03:17:25.041" v="239" actId="1076"/>
          <ac:picMkLst>
            <pc:docMk/>
            <pc:sldMk cId="221931410" sldId="441"/>
            <ac:picMk id="9" creationId="{2BF54218-132C-FCDD-FAFC-EC6E38789DC4}"/>
          </ac:picMkLst>
        </pc:picChg>
      </pc:sldChg>
      <pc:sldChg chg="delSp modSp">
        <pc:chgData name="Bean, Rebecca@DIR" userId="S::rbean@dir.ca.gov::127d5d30-ae9a-42ad-bb2c-58e8e8ac551a" providerId="AD" clId="Web-{08EF31BA-EE30-8F33-AACF-0F5F6CDE5243}" dt="2022-09-26T03:13:03.475" v="164" actId="1076"/>
        <pc:sldMkLst>
          <pc:docMk/>
          <pc:sldMk cId="2113648474" sldId="442"/>
        </pc:sldMkLst>
        <pc:spChg chg="mod">
          <ac:chgData name="Bean, Rebecca@DIR" userId="S::rbean@dir.ca.gov::127d5d30-ae9a-42ad-bb2c-58e8e8ac551a" providerId="AD" clId="Web-{08EF31BA-EE30-8F33-AACF-0F5F6CDE5243}" dt="2022-09-26T03:12:09.068" v="153" actId="1076"/>
          <ac:spMkLst>
            <pc:docMk/>
            <pc:sldMk cId="2113648474" sldId="442"/>
            <ac:spMk id="6" creationId="{6EA9BE78-0D83-9300-C50A-484FA07B76A2}"/>
          </ac:spMkLst>
        </pc:spChg>
        <pc:spChg chg="del">
          <ac:chgData name="Bean, Rebecca@DIR" userId="S::rbean@dir.ca.gov::127d5d30-ae9a-42ad-bb2c-58e8e8ac551a" providerId="AD" clId="Web-{08EF31BA-EE30-8F33-AACF-0F5F6CDE5243}" dt="2022-09-26T03:12:11.803" v="154"/>
          <ac:spMkLst>
            <pc:docMk/>
            <pc:sldMk cId="2113648474" sldId="442"/>
            <ac:spMk id="9" creationId="{3E40F6B2-26F2-3609-F2A6-54EE6B64C65D}"/>
          </ac:spMkLst>
        </pc:spChg>
        <pc:spChg chg="mod">
          <ac:chgData name="Bean, Rebecca@DIR" userId="S::rbean@dir.ca.gov::127d5d30-ae9a-42ad-bb2c-58e8e8ac551a" providerId="AD" clId="Web-{08EF31BA-EE30-8F33-AACF-0F5F6CDE5243}" dt="2022-09-26T03:12:47.803" v="161" actId="1076"/>
          <ac:spMkLst>
            <pc:docMk/>
            <pc:sldMk cId="2113648474" sldId="442"/>
            <ac:spMk id="10" creationId="{7C345EAA-AFCB-56C7-D9E6-96AFADEE652F}"/>
          </ac:spMkLst>
        </pc:spChg>
        <pc:spChg chg="mod">
          <ac:chgData name="Bean, Rebecca@DIR" userId="S::rbean@dir.ca.gov::127d5d30-ae9a-42ad-bb2c-58e8e8ac551a" providerId="AD" clId="Web-{08EF31BA-EE30-8F33-AACF-0F5F6CDE5243}" dt="2022-09-26T03:12:58.053" v="163" actId="1076"/>
          <ac:spMkLst>
            <pc:docMk/>
            <pc:sldMk cId="2113648474" sldId="442"/>
            <ac:spMk id="11" creationId="{7BCDDA0C-BFCB-7589-B630-ACD2BE541681}"/>
          </ac:spMkLst>
        </pc:spChg>
        <pc:picChg chg="mod">
          <ac:chgData name="Bean, Rebecca@DIR" userId="S::rbean@dir.ca.gov::127d5d30-ae9a-42ad-bb2c-58e8e8ac551a" providerId="AD" clId="Web-{08EF31BA-EE30-8F33-AACF-0F5F6CDE5243}" dt="2022-09-26T03:13:03.475" v="164" actId="1076"/>
          <ac:picMkLst>
            <pc:docMk/>
            <pc:sldMk cId="2113648474" sldId="442"/>
            <ac:picMk id="2" creationId="{67F68F9B-B915-D935-4055-9641DDC3B050}"/>
          </ac:picMkLst>
        </pc:picChg>
        <pc:picChg chg="mod">
          <ac:chgData name="Bean, Rebecca@DIR" userId="S::rbean@dir.ca.gov::127d5d30-ae9a-42ad-bb2c-58e8e8ac551a" providerId="AD" clId="Web-{08EF31BA-EE30-8F33-AACF-0F5F6CDE5243}" dt="2022-09-26T03:12:43.725" v="160" actId="1076"/>
          <ac:picMkLst>
            <pc:docMk/>
            <pc:sldMk cId="2113648474" sldId="442"/>
            <ac:picMk id="5" creationId="{791F16CB-A8CB-C7F2-A732-7B85A57C6FF8}"/>
          </ac:picMkLst>
        </pc:picChg>
      </pc:sldChg>
      <pc:sldChg chg="addSp delSp modSp">
        <pc:chgData name="Bean, Rebecca@DIR" userId="S::rbean@dir.ca.gov::127d5d30-ae9a-42ad-bb2c-58e8e8ac551a" providerId="AD" clId="Web-{08EF31BA-EE30-8F33-AACF-0F5F6CDE5243}" dt="2022-09-26T03:21:11.716" v="288"/>
        <pc:sldMkLst>
          <pc:docMk/>
          <pc:sldMk cId="3472399918" sldId="443"/>
        </pc:sldMkLst>
        <pc:spChg chg="del">
          <ac:chgData name="Bean, Rebecca@DIR" userId="S::rbean@dir.ca.gov::127d5d30-ae9a-42ad-bb2c-58e8e8ac551a" providerId="AD" clId="Web-{08EF31BA-EE30-8F33-AACF-0F5F6CDE5243}" dt="2022-09-26T03:18:59.730" v="267"/>
          <ac:spMkLst>
            <pc:docMk/>
            <pc:sldMk cId="3472399918" sldId="443"/>
            <ac:spMk id="5" creationId="{B2503822-CD3C-B82F-9E23-71CCB151F285}"/>
          </ac:spMkLst>
        </pc:spChg>
        <pc:spChg chg="mod">
          <ac:chgData name="Bean, Rebecca@DIR" userId="S::rbean@dir.ca.gov::127d5d30-ae9a-42ad-bb2c-58e8e8ac551a" providerId="AD" clId="Web-{08EF31BA-EE30-8F33-AACF-0F5F6CDE5243}" dt="2022-09-26T03:18:56.324" v="266" actId="1076"/>
          <ac:spMkLst>
            <pc:docMk/>
            <pc:sldMk cId="3472399918" sldId="443"/>
            <ac:spMk id="6" creationId="{6EA9BE78-0D83-9300-C50A-484FA07B76A2}"/>
          </ac:spMkLst>
        </pc:spChg>
        <pc:spChg chg="mod">
          <ac:chgData name="Bean, Rebecca@DIR" userId="S::rbean@dir.ca.gov::127d5d30-ae9a-42ad-bb2c-58e8e8ac551a" providerId="AD" clId="Web-{08EF31BA-EE30-8F33-AACF-0F5F6CDE5243}" dt="2022-09-26T03:19:50.074" v="274" actId="1076"/>
          <ac:spMkLst>
            <pc:docMk/>
            <pc:sldMk cId="3472399918" sldId="443"/>
            <ac:spMk id="7" creationId="{518C3902-2BA2-61DB-DDB7-1ABABAA5424A}"/>
          </ac:spMkLst>
        </pc:spChg>
        <pc:spChg chg="add del mod ord">
          <ac:chgData name="Bean, Rebecca@DIR" userId="S::rbean@dir.ca.gov::127d5d30-ae9a-42ad-bb2c-58e8e8ac551a" providerId="AD" clId="Web-{08EF31BA-EE30-8F33-AACF-0F5F6CDE5243}" dt="2022-09-26T03:21:11.716" v="288"/>
          <ac:spMkLst>
            <pc:docMk/>
            <pc:sldMk cId="3472399918" sldId="443"/>
            <ac:spMk id="10" creationId="{D977FC79-6ED4-CE68-B616-5740854DFBE1}"/>
          </ac:spMkLst>
        </pc:spChg>
        <pc:picChg chg="mod">
          <ac:chgData name="Bean, Rebecca@DIR" userId="S::rbean@dir.ca.gov::127d5d30-ae9a-42ad-bb2c-58e8e8ac551a" providerId="AD" clId="Web-{08EF31BA-EE30-8F33-AACF-0F5F6CDE5243}" dt="2022-09-26T03:20:53.606" v="284" actId="1076"/>
          <ac:picMkLst>
            <pc:docMk/>
            <pc:sldMk cId="3472399918" sldId="443"/>
            <ac:picMk id="3" creationId="{4AE24FFE-51B3-9E77-009D-280D498D52CE}"/>
          </ac:picMkLst>
        </pc:picChg>
        <pc:picChg chg="add del mod modCrop">
          <ac:chgData name="Bean, Rebecca@DIR" userId="S::rbean@dir.ca.gov::127d5d30-ae9a-42ad-bb2c-58e8e8ac551a" providerId="AD" clId="Web-{08EF31BA-EE30-8F33-AACF-0F5F6CDE5243}" dt="2022-09-26T03:21:00.872" v="285"/>
          <ac:picMkLst>
            <pc:docMk/>
            <pc:sldMk cId="3472399918" sldId="443"/>
            <ac:picMk id="8" creationId="{4B40ADC6-4BB5-11BD-0CC1-2D7156E62A47}"/>
          </ac:picMkLst>
        </pc:picChg>
      </pc:sldChg>
      <pc:sldChg chg="addSp delSp modSp">
        <pc:chgData name="Bean, Rebecca@DIR" userId="S::rbean@dir.ca.gov::127d5d30-ae9a-42ad-bb2c-58e8e8ac551a" providerId="AD" clId="Web-{08EF31BA-EE30-8F33-AACF-0F5F6CDE5243}" dt="2022-09-26T03:29:39.020" v="385"/>
        <pc:sldMkLst>
          <pc:docMk/>
          <pc:sldMk cId="882764407" sldId="444"/>
        </pc:sldMkLst>
        <pc:spChg chg="add del mod">
          <ac:chgData name="Bean, Rebecca@DIR" userId="S::rbean@dir.ca.gov::127d5d30-ae9a-42ad-bb2c-58e8e8ac551a" providerId="AD" clId="Web-{08EF31BA-EE30-8F33-AACF-0F5F6CDE5243}" dt="2022-09-26T03:29:33.504" v="384" actId="20577"/>
          <ac:spMkLst>
            <pc:docMk/>
            <pc:sldMk cId="882764407" sldId="444"/>
            <ac:spMk id="5" creationId="{6266288F-B077-5A23-D64D-75B97A541BCB}"/>
          </ac:spMkLst>
        </pc:spChg>
        <pc:spChg chg="mod">
          <ac:chgData name="Bean, Rebecca@DIR" userId="S::rbean@dir.ca.gov::127d5d30-ae9a-42ad-bb2c-58e8e8ac551a" providerId="AD" clId="Web-{08EF31BA-EE30-8F33-AACF-0F5F6CDE5243}" dt="2022-09-26T03:22:23.014" v="315" actId="1076"/>
          <ac:spMkLst>
            <pc:docMk/>
            <pc:sldMk cId="882764407" sldId="444"/>
            <ac:spMk id="6" creationId="{6EA9BE78-0D83-9300-C50A-484FA07B76A2}"/>
          </ac:spMkLst>
        </pc:spChg>
        <pc:spChg chg="del">
          <ac:chgData name="Bean, Rebecca@DIR" userId="S::rbean@dir.ca.gov::127d5d30-ae9a-42ad-bb2c-58e8e8ac551a" providerId="AD" clId="Web-{08EF31BA-EE30-8F33-AACF-0F5F6CDE5243}" dt="2022-09-26T03:22:26.576" v="316"/>
          <ac:spMkLst>
            <pc:docMk/>
            <pc:sldMk cId="882764407" sldId="444"/>
            <ac:spMk id="7" creationId="{6AD6FC1E-EAF9-85BA-5559-1E95F2CD426B}"/>
          </ac:spMkLst>
        </pc:spChg>
        <pc:spChg chg="add del mod ord">
          <ac:chgData name="Bean, Rebecca@DIR" userId="S::rbean@dir.ca.gov::127d5d30-ae9a-42ad-bb2c-58e8e8ac551a" providerId="AD" clId="Web-{08EF31BA-EE30-8F33-AACF-0F5F6CDE5243}" dt="2022-09-26T03:24:10.421" v="335"/>
          <ac:spMkLst>
            <pc:docMk/>
            <pc:sldMk cId="882764407" sldId="444"/>
            <ac:spMk id="11" creationId="{9E333569-5AB1-5005-9433-427BF73BBFAC}"/>
          </ac:spMkLst>
        </pc:spChg>
        <pc:spChg chg="add del mod ord">
          <ac:chgData name="Bean, Rebecca@DIR" userId="S::rbean@dir.ca.gov::127d5d30-ae9a-42ad-bb2c-58e8e8ac551a" providerId="AD" clId="Web-{08EF31BA-EE30-8F33-AACF-0F5F6CDE5243}" dt="2022-09-26T03:29:24.957" v="382"/>
          <ac:spMkLst>
            <pc:docMk/>
            <pc:sldMk cId="882764407" sldId="444"/>
            <ac:spMk id="15" creationId="{CBBE21F2-E200-FF63-11C7-903868C64FD8}"/>
          </ac:spMkLst>
        </pc:spChg>
        <pc:picChg chg="mod ord">
          <ac:chgData name="Bean, Rebecca@DIR" userId="S::rbean@dir.ca.gov::127d5d30-ae9a-42ad-bb2c-58e8e8ac551a" providerId="AD" clId="Web-{08EF31BA-EE30-8F33-AACF-0F5F6CDE5243}" dt="2022-09-26T03:23:41.296" v="331" actId="1076"/>
          <ac:picMkLst>
            <pc:docMk/>
            <pc:sldMk cId="882764407" sldId="444"/>
            <ac:picMk id="3" creationId="{7BDE8A4A-2C6E-8F8C-D124-0F2FA880E66E}"/>
          </ac:picMkLst>
        </pc:picChg>
        <pc:picChg chg="mod">
          <ac:chgData name="Bean, Rebecca@DIR" userId="S::rbean@dir.ca.gov::127d5d30-ae9a-42ad-bb2c-58e8e8ac551a" providerId="AD" clId="Web-{08EF31BA-EE30-8F33-AACF-0F5F6CDE5243}" dt="2022-09-26T03:23:51.249" v="333" actId="1076"/>
          <ac:picMkLst>
            <pc:docMk/>
            <pc:sldMk cId="882764407" sldId="444"/>
            <ac:picMk id="8" creationId="{E80A339B-56AD-CA38-ADEF-A72EBF542977}"/>
          </ac:picMkLst>
        </pc:picChg>
        <pc:picChg chg="add del mod ord modCrop">
          <ac:chgData name="Bean, Rebecca@DIR" userId="S::rbean@dir.ca.gov::127d5d30-ae9a-42ad-bb2c-58e8e8ac551a" providerId="AD" clId="Web-{08EF31BA-EE30-8F33-AACF-0F5F6CDE5243}" dt="2022-09-26T03:23:44.140" v="332"/>
          <ac:picMkLst>
            <pc:docMk/>
            <pc:sldMk cId="882764407" sldId="444"/>
            <ac:picMk id="9" creationId="{13D79B41-57EE-25FB-A108-F6269F2E3B5D}"/>
          </ac:picMkLst>
        </pc:picChg>
        <pc:picChg chg="add del mod ord">
          <ac:chgData name="Bean, Rebecca@DIR" userId="S::rbean@dir.ca.gov::127d5d30-ae9a-42ad-bb2c-58e8e8ac551a" providerId="AD" clId="Web-{08EF31BA-EE30-8F33-AACF-0F5F6CDE5243}" dt="2022-09-26T03:29:39.020" v="385"/>
          <ac:picMkLst>
            <pc:docMk/>
            <pc:sldMk cId="882764407" sldId="444"/>
            <ac:picMk id="13" creationId="{66770FE3-76D5-DB7F-68E0-42E2CA34625F}"/>
          </ac:picMkLst>
        </pc:picChg>
      </pc:sldChg>
      <pc:sldChg chg="addSp delSp modSp">
        <pc:chgData name="Bean, Rebecca@DIR" userId="S::rbean@dir.ca.gov::127d5d30-ae9a-42ad-bb2c-58e8e8ac551a" providerId="AD" clId="Web-{08EF31BA-EE30-8F33-AACF-0F5F6CDE5243}" dt="2022-09-26T03:32:46.866" v="443" actId="20577"/>
        <pc:sldMkLst>
          <pc:docMk/>
          <pc:sldMk cId="1242024129" sldId="446"/>
        </pc:sldMkLst>
        <pc:spChg chg="mod">
          <ac:chgData name="Bean, Rebecca@DIR" userId="S::rbean@dir.ca.gov::127d5d30-ae9a-42ad-bb2c-58e8e8ac551a" providerId="AD" clId="Web-{08EF31BA-EE30-8F33-AACF-0F5F6CDE5243}" dt="2022-09-26T03:30:08.223" v="387" actId="20577"/>
          <ac:spMkLst>
            <pc:docMk/>
            <pc:sldMk cId="1242024129" sldId="446"/>
            <ac:spMk id="6" creationId="{6EA9BE78-0D83-9300-C50A-484FA07B76A2}"/>
          </ac:spMkLst>
        </pc:spChg>
        <pc:spChg chg="del">
          <ac:chgData name="Bean, Rebecca@DIR" userId="S::rbean@dir.ca.gov::127d5d30-ae9a-42ad-bb2c-58e8e8ac551a" providerId="AD" clId="Web-{08EF31BA-EE30-8F33-AACF-0F5F6CDE5243}" dt="2022-09-26T03:26:14.595" v="357"/>
          <ac:spMkLst>
            <pc:docMk/>
            <pc:sldMk cId="1242024129" sldId="446"/>
            <ac:spMk id="7" creationId="{488BB2CC-AA44-742E-F0FC-449433592C1E}"/>
          </ac:spMkLst>
        </pc:spChg>
        <pc:spChg chg="mod">
          <ac:chgData name="Bean, Rebecca@DIR" userId="S::rbean@dir.ca.gov::127d5d30-ae9a-42ad-bb2c-58e8e8ac551a" providerId="AD" clId="Web-{08EF31BA-EE30-8F33-AACF-0F5F6CDE5243}" dt="2022-09-26T03:32:46.866" v="443" actId="20577"/>
          <ac:spMkLst>
            <pc:docMk/>
            <pc:sldMk cId="1242024129" sldId="446"/>
            <ac:spMk id="8" creationId="{4114879D-F6DE-43A0-73C5-1BA198EE7451}"/>
          </ac:spMkLst>
        </pc:spChg>
        <pc:spChg chg="add del mod">
          <ac:chgData name="Bean, Rebecca@DIR" userId="S::rbean@dir.ca.gov::127d5d30-ae9a-42ad-bb2c-58e8e8ac551a" providerId="AD" clId="Web-{08EF31BA-EE30-8F33-AACF-0F5F6CDE5243}" dt="2022-09-26T03:30:34.833" v="392"/>
          <ac:spMkLst>
            <pc:docMk/>
            <pc:sldMk cId="1242024129" sldId="446"/>
            <ac:spMk id="9" creationId="{3C15F958-29F8-1728-1E07-23A1BD7FC2D0}"/>
          </ac:spMkLst>
        </pc:spChg>
        <pc:picChg chg="mod">
          <ac:chgData name="Bean, Rebecca@DIR" userId="S::rbean@dir.ca.gov::127d5d30-ae9a-42ad-bb2c-58e8e8ac551a" providerId="AD" clId="Web-{08EF31BA-EE30-8F33-AACF-0F5F6CDE5243}" dt="2022-09-26T03:31:10.490" v="401" actId="1076"/>
          <ac:picMkLst>
            <pc:docMk/>
            <pc:sldMk cId="1242024129" sldId="446"/>
            <ac:picMk id="2" creationId="{85293CF3-3B32-634C-B8BE-1352658AFD0E}"/>
          </ac:picMkLst>
        </pc:picChg>
        <pc:picChg chg="mod">
          <ac:chgData name="Bean, Rebecca@DIR" userId="S::rbean@dir.ca.gov::127d5d30-ae9a-42ad-bb2c-58e8e8ac551a" providerId="AD" clId="Web-{08EF31BA-EE30-8F33-AACF-0F5F6CDE5243}" dt="2022-09-26T03:31:10.443" v="400" actId="1076"/>
          <ac:picMkLst>
            <pc:docMk/>
            <pc:sldMk cId="1242024129" sldId="446"/>
            <ac:picMk id="3" creationId="{4AE24FFE-51B3-9E77-009D-280D498D52CE}"/>
          </ac:picMkLst>
        </pc:picChg>
        <pc:picChg chg="add del">
          <ac:chgData name="Bean, Rebecca@DIR" userId="S::rbean@dir.ca.gov::127d5d30-ae9a-42ad-bb2c-58e8e8ac551a" providerId="AD" clId="Web-{08EF31BA-EE30-8F33-AACF-0F5F6CDE5243}" dt="2022-09-26T03:31:13.333" v="402"/>
          <ac:picMkLst>
            <pc:docMk/>
            <pc:sldMk cId="1242024129" sldId="446"/>
            <ac:picMk id="11" creationId="{9936B1FC-B065-9226-F7D6-5941697299F8}"/>
          </ac:picMkLst>
        </pc:picChg>
      </pc:sldChg>
      <pc:sldChg chg="delSp modSp">
        <pc:chgData name="Bean, Rebecca@DIR" userId="S::rbean@dir.ca.gov::127d5d30-ae9a-42ad-bb2c-58e8e8ac551a" providerId="AD" clId="Web-{08EF31BA-EE30-8F33-AACF-0F5F6CDE5243}" dt="2022-09-26T03:08:33.925" v="80" actId="1076"/>
        <pc:sldMkLst>
          <pc:docMk/>
          <pc:sldMk cId="3114242003" sldId="448"/>
        </pc:sldMkLst>
        <pc:spChg chg="mod">
          <ac:chgData name="Bean, Rebecca@DIR" userId="S::rbean@dir.ca.gov::127d5d30-ae9a-42ad-bb2c-58e8e8ac551a" providerId="AD" clId="Web-{08EF31BA-EE30-8F33-AACF-0F5F6CDE5243}" dt="2022-09-26T03:08:33.893" v="78" actId="1076"/>
          <ac:spMkLst>
            <pc:docMk/>
            <pc:sldMk cId="3114242003" sldId="448"/>
            <ac:spMk id="10" creationId="{E13A4798-B8C9-5B80-9369-0F8E6D79C136}"/>
          </ac:spMkLst>
        </pc:spChg>
        <pc:picChg chg="mod">
          <ac:chgData name="Bean, Rebecca@DIR" userId="S::rbean@dir.ca.gov::127d5d30-ae9a-42ad-bb2c-58e8e8ac551a" providerId="AD" clId="Web-{08EF31BA-EE30-8F33-AACF-0F5F6CDE5243}" dt="2022-09-26T03:08:33.909" v="79" actId="1076"/>
          <ac:picMkLst>
            <pc:docMk/>
            <pc:sldMk cId="3114242003" sldId="448"/>
            <ac:picMk id="3" creationId="{095385DF-CBB4-4AA5-2BC5-9B44DA3E9EE5}"/>
          </ac:picMkLst>
        </pc:picChg>
        <pc:picChg chg="del mod">
          <ac:chgData name="Bean, Rebecca@DIR" userId="S::rbean@dir.ca.gov::127d5d30-ae9a-42ad-bb2c-58e8e8ac551a" providerId="AD" clId="Web-{08EF31BA-EE30-8F33-AACF-0F5F6CDE5243}" dt="2022-09-26T03:07:04.986" v="54"/>
          <ac:picMkLst>
            <pc:docMk/>
            <pc:sldMk cId="3114242003" sldId="448"/>
            <ac:picMk id="5" creationId="{8068CD36-ECFD-BD04-485F-0CFCD38F4D8C}"/>
          </ac:picMkLst>
        </pc:picChg>
        <pc:picChg chg="mod">
          <ac:chgData name="Bean, Rebecca@DIR" userId="S::rbean@dir.ca.gov::127d5d30-ae9a-42ad-bb2c-58e8e8ac551a" providerId="AD" clId="Web-{08EF31BA-EE30-8F33-AACF-0F5F6CDE5243}" dt="2022-09-26T03:08:33.925" v="80" actId="1076"/>
          <ac:picMkLst>
            <pc:docMk/>
            <pc:sldMk cId="3114242003" sldId="448"/>
            <ac:picMk id="7" creationId="{CE2D1C25-A279-94AC-F912-0EA741BF6DF1}"/>
          </ac:picMkLst>
        </pc:picChg>
        <pc:picChg chg="mod modCrop">
          <ac:chgData name="Bean, Rebecca@DIR" userId="S::rbean@dir.ca.gov::127d5d30-ae9a-42ad-bb2c-58e8e8ac551a" providerId="AD" clId="Web-{08EF31BA-EE30-8F33-AACF-0F5F6CDE5243}" dt="2022-09-26T03:08:21.612" v="75" actId="1076"/>
          <ac:picMkLst>
            <pc:docMk/>
            <pc:sldMk cId="3114242003" sldId="448"/>
            <ac:picMk id="9" creationId="{FF043407-88E4-1A6C-0C56-B962E2407195}"/>
          </ac:picMkLst>
        </pc:picChg>
        <pc:picChg chg="mod modCrop">
          <ac:chgData name="Bean, Rebecca@DIR" userId="S::rbean@dir.ca.gov::127d5d30-ae9a-42ad-bb2c-58e8e8ac551a" providerId="AD" clId="Web-{08EF31BA-EE30-8F33-AACF-0F5F6CDE5243}" dt="2022-09-26T03:08:21.628" v="76" actId="1076"/>
          <ac:picMkLst>
            <pc:docMk/>
            <pc:sldMk cId="3114242003" sldId="448"/>
            <ac:picMk id="12" creationId="{3E4C7BDA-65F5-1059-4B18-299542E77A74}"/>
          </ac:picMkLst>
        </pc:picChg>
        <pc:picChg chg="mod modCrop">
          <ac:chgData name="Bean, Rebecca@DIR" userId="S::rbean@dir.ca.gov::127d5d30-ae9a-42ad-bb2c-58e8e8ac551a" providerId="AD" clId="Web-{08EF31BA-EE30-8F33-AACF-0F5F6CDE5243}" dt="2022-09-26T03:08:21.643" v="77" actId="1076"/>
          <ac:picMkLst>
            <pc:docMk/>
            <pc:sldMk cId="3114242003" sldId="448"/>
            <ac:picMk id="14" creationId="{7D5CC87C-6095-458F-CDD4-170252B3D586}"/>
          </ac:picMkLst>
        </pc:picChg>
      </pc:sldChg>
      <pc:sldChg chg="addSp delSp modSp add replId">
        <pc:chgData name="Bean, Rebecca@DIR" userId="S::rbean@dir.ca.gov::127d5d30-ae9a-42ad-bb2c-58e8e8ac551a" providerId="AD" clId="Web-{08EF31BA-EE30-8F33-AACF-0F5F6CDE5243}" dt="2022-09-26T03:56:46.314" v="607"/>
        <pc:sldMkLst>
          <pc:docMk/>
          <pc:sldMk cId="2133769392" sldId="475"/>
        </pc:sldMkLst>
        <pc:spChg chg="mod">
          <ac:chgData name="Bean, Rebecca@DIR" userId="S::rbean@dir.ca.gov::127d5d30-ae9a-42ad-bb2c-58e8e8ac551a" providerId="AD" clId="Web-{08EF31BA-EE30-8F33-AACF-0F5F6CDE5243}" dt="2022-09-26T03:34:48.776" v="447" actId="20577"/>
          <ac:spMkLst>
            <pc:docMk/>
            <pc:sldMk cId="2133769392" sldId="475"/>
            <ac:spMk id="6" creationId="{6EA9BE78-0D83-9300-C50A-484FA07B76A2}"/>
          </ac:spMkLst>
        </pc:spChg>
        <pc:picChg chg="del">
          <ac:chgData name="Bean, Rebecca@DIR" userId="S::rbean@dir.ca.gov::127d5d30-ae9a-42ad-bb2c-58e8e8ac551a" providerId="AD" clId="Web-{08EF31BA-EE30-8F33-AACF-0F5F6CDE5243}" dt="2022-09-26T03:35:59.902" v="469"/>
          <ac:picMkLst>
            <pc:docMk/>
            <pc:sldMk cId="2133769392" sldId="475"/>
            <ac:picMk id="2" creationId="{85293CF3-3B32-634C-B8BE-1352658AFD0E}"/>
          </ac:picMkLst>
        </pc:picChg>
        <pc:picChg chg="del mod modCrop">
          <ac:chgData name="Bean, Rebecca@DIR" userId="S::rbean@dir.ca.gov::127d5d30-ae9a-42ad-bb2c-58e8e8ac551a" providerId="AD" clId="Web-{08EF31BA-EE30-8F33-AACF-0F5F6CDE5243}" dt="2022-09-26T03:56:46.314" v="607"/>
          <ac:picMkLst>
            <pc:docMk/>
            <pc:sldMk cId="2133769392" sldId="475"/>
            <ac:picMk id="3" creationId="{4AE24FFE-51B3-9E77-009D-280D498D52CE}"/>
          </ac:picMkLst>
        </pc:picChg>
        <pc:picChg chg="add mod ord modCrop">
          <ac:chgData name="Bean, Rebecca@DIR" userId="S::rbean@dir.ca.gov::127d5d30-ae9a-42ad-bb2c-58e8e8ac551a" providerId="AD" clId="Web-{08EF31BA-EE30-8F33-AACF-0F5F6CDE5243}" dt="2022-09-26T03:56:44.064" v="606" actId="1076"/>
          <ac:picMkLst>
            <pc:docMk/>
            <pc:sldMk cId="2133769392" sldId="475"/>
            <ac:picMk id="5" creationId="{7407EDCE-2383-4550-A9A2-96CCBEB0F881}"/>
          </ac:picMkLst>
        </pc:picChg>
      </pc:sldChg>
      <pc:sldChg chg="addSp delSp modSp add replId">
        <pc:chgData name="Bean, Rebecca@DIR" userId="S::rbean@dir.ca.gov::127d5d30-ae9a-42ad-bb2c-58e8e8ac551a" providerId="AD" clId="Web-{08EF31BA-EE30-8F33-AACF-0F5F6CDE5243}" dt="2022-09-26T03:56:53.142" v="609"/>
        <pc:sldMkLst>
          <pc:docMk/>
          <pc:sldMk cId="4113950283" sldId="476"/>
        </pc:sldMkLst>
        <pc:spChg chg="mod">
          <ac:chgData name="Bean, Rebecca@DIR" userId="S::rbean@dir.ca.gov::127d5d30-ae9a-42ad-bb2c-58e8e8ac551a" providerId="AD" clId="Web-{08EF31BA-EE30-8F33-AACF-0F5F6CDE5243}" dt="2022-09-26T03:35:03.636" v="454" actId="20577"/>
          <ac:spMkLst>
            <pc:docMk/>
            <pc:sldMk cId="4113950283" sldId="476"/>
            <ac:spMk id="6" creationId="{6EA9BE78-0D83-9300-C50A-484FA07B76A2}"/>
          </ac:spMkLst>
        </pc:spChg>
        <pc:picChg chg="del">
          <ac:chgData name="Bean, Rebecca@DIR" userId="S::rbean@dir.ca.gov::127d5d30-ae9a-42ad-bb2c-58e8e8ac551a" providerId="AD" clId="Web-{08EF31BA-EE30-8F33-AACF-0F5F6CDE5243}" dt="2022-09-26T03:35:58.089" v="468"/>
          <ac:picMkLst>
            <pc:docMk/>
            <pc:sldMk cId="4113950283" sldId="476"/>
            <ac:picMk id="2" creationId="{85293CF3-3B32-634C-B8BE-1352658AFD0E}"/>
          </ac:picMkLst>
        </pc:picChg>
        <pc:picChg chg="del">
          <ac:chgData name="Bean, Rebecca@DIR" userId="S::rbean@dir.ca.gov::127d5d30-ae9a-42ad-bb2c-58e8e8ac551a" providerId="AD" clId="Web-{08EF31BA-EE30-8F33-AACF-0F5F6CDE5243}" dt="2022-09-26T03:56:52.783" v="608"/>
          <ac:picMkLst>
            <pc:docMk/>
            <pc:sldMk cId="4113950283" sldId="476"/>
            <ac:picMk id="3" creationId="{4AE24FFE-51B3-9E77-009D-280D498D52CE}"/>
          </ac:picMkLst>
        </pc:picChg>
        <pc:picChg chg="add">
          <ac:chgData name="Bean, Rebecca@DIR" userId="S::rbean@dir.ca.gov::127d5d30-ae9a-42ad-bb2c-58e8e8ac551a" providerId="AD" clId="Web-{08EF31BA-EE30-8F33-AACF-0F5F6CDE5243}" dt="2022-09-26T03:56:53.142" v="609"/>
          <ac:picMkLst>
            <pc:docMk/>
            <pc:sldMk cId="4113950283" sldId="476"/>
            <ac:picMk id="7" creationId="{1910E56C-49CC-7339-F61C-F627A5D4076C}"/>
          </ac:picMkLst>
        </pc:picChg>
      </pc:sldChg>
      <pc:sldChg chg="addSp delSp modSp add replId">
        <pc:chgData name="Bean, Rebecca@DIR" userId="S::rbean@dir.ca.gov::127d5d30-ae9a-42ad-bb2c-58e8e8ac551a" providerId="AD" clId="Web-{08EF31BA-EE30-8F33-AACF-0F5F6CDE5243}" dt="2022-09-26T04:17:20.957" v="776"/>
        <pc:sldMkLst>
          <pc:docMk/>
          <pc:sldMk cId="2901325587" sldId="477"/>
        </pc:sldMkLst>
        <pc:spChg chg="mod">
          <ac:chgData name="Bean, Rebecca@DIR" userId="S::rbean@dir.ca.gov::127d5d30-ae9a-42ad-bb2c-58e8e8ac551a" providerId="AD" clId="Web-{08EF31BA-EE30-8F33-AACF-0F5F6CDE5243}" dt="2022-09-26T03:35:18.823" v="457" actId="20577"/>
          <ac:spMkLst>
            <pc:docMk/>
            <pc:sldMk cId="2901325587" sldId="477"/>
            <ac:spMk id="6" creationId="{6EA9BE78-0D83-9300-C50A-484FA07B76A2}"/>
          </ac:spMkLst>
        </pc:spChg>
        <pc:picChg chg="del">
          <ac:chgData name="Bean, Rebecca@DIR" userId="S::rbean@dir.ca.gov::127d5d30-ae9a-42ad-bb2c-58e8e8ac551a" providerId="AD" clId="Web-{08EF31BA-EE30-8F33-AACF-0F5F6CDE5243}" dt="2022-09-26T03:35:56.621" v="467"/>
          <ac:picMkLst>
            <pc:docMk/>
            <pc:sldMk cId="2901325587" sldId="477"/>
            <ac:picMk id="2" creationId="{85293CF3-3B32-634C-B8BE-1352658AFD0E}"/>
          </ac:picMkLst>
        </pc:picChg>
        <pc:picChg chg="add del mod modCrop">
          <ac:chgData name="Bean, Rebecca@DIR" userId="S::rbean@dir.ca.gov::127d5d30-ae9a-42ad-bb2c-58e8e8ac551a" providerId="AD" clId="Web-{08EF31BA-EE30-8F33-AACF-0F5F6CDE5243}" dt="2022-09-26T03:59:45.301" v="639"/>
          <ac:picMkLst>
            <pc:docMk/>
            <pc:sldMk cId="2901325587" sldId="477"/>
            <ac:picMk id="3" creationId="{4AE24FFE-51B3-9E77-009D-280D498D52CE}"/>
          </ac:picMkLst>
        </pc:picChg>
        <pc:picChg chg="add del mod ord modCrop">
          <ac:chgData name="Bean, Rebecca@DIR" userId="S::rbean@dir.ca.gov::127d5d30-ae9a-42ad-bb2c-58e8e8ac551a" providerId="AD" clId="Web-{08EF31BA-EE30-8F33-AACF-0F5F6CDE5243}" dt="2022-09-26T04:17:20.957" v="776"/>
          <ac:picMkLst>
            <pc:docMk/>
            <pc:sldMk cId="2901325587" sldId="477"/>
            <ac:picMk id="5" creationId="{DB2016F1-311E-970E-360B-59951741546F}"/>
          </ac:picMkLst>
        </pc:picChg>
      </pc:sldChg>
      <pc:sldChg chg="delSp modSp add replId">
        <pc:chgData name="Bean, Rebecca@DIR" userId="S::rbean@dir.ca.gov::127d5d30-ae9a-42ad-bb2c-58e8e8ac551a" providerId="AD" clId="Web-{08EF31BA-EE30-8F33-AACF-0F5F6CDE5243}" dt="2022-09-26T03:35:54.058" v="466"/>
        <pc:sldMkLst>
          <pc:docMk/>
          <pc:sldMk cId="3849756357" sldId="478"/>
        </pc:sldMkLst>
        <pc:spChg chg="mod">
          <ac:chgData name="Bean, Rebecca@DIR" userId="S::rbean@dir.ca.gov::127d5d30-ae9a-42ad-bb2c-58e8e8ac551a" providerId="AD" clId="Web-{08EF31BA-EE30-8F33-AACF-0F5F6CDE5243}" dt="2022-09-26T03:35:52.808" v="465" actId="20577"/>
          <ac:spMkLst>
            <pc:docMk/>
            <pc:sldMk cId="3849756357" sldId="478"/>
            <ac:spMk id="6" creationId="{6EA9BE78-0D83-9300-C50A-484FA07B76A2}"/>
          </ac:spMkLst>
        </pc:spChg>
        <pc:picChg chg="del">
          <ac:chgData name="Bean, Rebecca@DIR" userId="S::rbean@dir.ca.gov::127d5d30-ae9a-42ad-bb2c-58e8e8ac551a" providerId="AD" clId="Web-{08EF31BA-EE30-8F33-AACF-0F5F6CDE5243}" dt="2022-09-26T03:35:54.058" v="466"/>
          <ac:picMkLst>
            <pc:docMk/>
            <pc:sldMk cId="3849756357" sldId="478"/>
            <ac:picMk id="2" creationId="{85293CF3-3B32-634C-B8BE-1352658AFD0E}"/>
          </ac:picMkLst>
        </pc:picChg>
      </pc:sldChg>
      <pc:sldChg chg="modSp add replId">
        <pc:chgData name="Bean, Rebecca@DIR" userId="S::rbean@dir.ca.gov::127d5d30-ae9a-42ad-bb2c-58e8e8ac551a" providerId="AD" clId="Web-{08EF31BA-EE30-8F33-AACF-0F5F6CDE5243}" dt="2022-09-26T03:57:12.518" v="611" actId="20577"/>
        <pc:sldMkLst>
          <pc:docMk/>
          <pc:sldMk cId="2282291511" sldId="479"/>
        </pc:sldMkLst>
        <pc:spChg chg="mod">
          <ac:chgData name="Bean, Rebecca@DIR" userId="S::rbean@dir.ca.gov::127d5d30-ae9a-42ad-bb2c-58e8e8ac551a" providerId="AD" clId="Web-{08EF31BA-EE30-8F33-AACF-0F5F6CDE5243}" dt="2022-09-26T03:57:12.518" v="611" actId="20577"/>
          <ac:spMkLst>
            <pc:docMk/>
            <pc:sldMk cId="2282291511" sldId="479"/>
            <ac:spMk id="6" creationId="{6EA9BE78-0D83-9300-C50A-484FA07B76A2}"/>
          </ac:spMkLst>
        </pc:spChg>
      </pc:sldChg>
      <pc:sldChg chg="modSp add replId">
        <pc:chgData name="Bean, Rebecca@DIR" userId="S::rbean@dir.ca.gov::127d5d30-ae9a-42ad-bb2c-58e8e8ac551a" providerId="AD" clId="Web-{08EF31BA-EE30-8F33-AACF-0F5F6CDE5243}" dt="2022-09-26T03:57:22.783" v="617" actId="20577"/>
        <pc:sldMkLst>
          <pc:docMk/>
          <pc:sldMk cId="23621539" sldId="480"/>
        </pc:sldMkLst>
        <pc:spChg chg="mod">
          <ac:chgData name="Bean, Rebecca@DIR" userId="S::rbean@dir.ca.gov::127d5d30-ae9a-42ad-bb2c-58e8e8ac551a" providerId="AD" clId="Web-{08EF31BA-EE30-8F33-AACF-0F5F6CDE5243}" dt="2022-09-26T03:57:22.783" v="617" actId="20577"/>
          <ac:spMkLst>
            <pc:docMk/>
            <pc:sldMk cId="23621539" sldId="480"/>
            <ac:spMk id="6" creationId="{6EA9BE78-0D83-9300-C50A-484FA07B76A2}"/>
          </ac:spMkLst>
        </pc:spChg>
      </pc:sldChg>
      <pc:sldChg chg="addSp delSp modSp add replId">
        <pc:chgData name="Bean, Rebecca@DIR" userId="S::rbean@dir.ca.gov::127d5d30-ae9a-42ad-bb2c-58e8e8ac551a" providerId="AD" clId="Web-{08EF31BA-EE30-8F33-AACF-0F5F6CDE5243}" dt="2022-09-26T03:59:55.129" v="641"/>
        <pc:sldMkLst>
          <pc:docMk/>
          <pc:sldMk cId="3692654566" sldId="481"/>
        </pc:sldMkLst>
        <pc:spChg chg="mod">
          <ac:chgData name="Bean, Rebecca@DIR" userId="S::rbean@dir.ca.gov::127d5d30-ae9a-42ad-bb2c-58e8e8ac551a" providerId="AD" clId="Web-{08EF31BA-EE30-8F33-AACF-0F5F6CDE5243}" dt="2022-09-26T03:57:30.846" v="619" actId="20577"/>
          <ac:spMkLst>
            <pc:docMk/>
            <pc:sldMk cId="3692654566" sldId="481"/>
            <ac:spMk id="6" creationId="{6EA9BE78-0D83-9300-C50A-484FA07B76A2}"/>
          </ac:spMkLst>
        </pc:spChg>
        <pc:picChg chg="del">
          <ac:chgData name="Bean, Rebecca@DIR" userId="S::rbean@dir.ca.gov::127d5d30-ae9a-42ad-bb2c-58e8e8ac551a" providerId="AD" clId="Web-{08EF31BA-EE30-8F33-AACF-0F5F6CDE5243}" dt="2022-09-26T03:59:54.254" v="640"/>
          <ac:picMkLst>
            <pc:docMk/>
            <pc:sldMk cId="3692654566" sldId="481"/>
            <ac:picMk id="3" creationId="{4AE24FFE-51B3-9E77-009D-280D498D52CE}"/>
          </ac:picMkLst>
        </pc:picChg>
        <pc:picChg chg="add">
          <ac:chgData name="Bean, Rebecca@DIR" userId="S::rbean@dir.ca.gov::127d5d30-ae9a-42ad-bb2c-58e8e8ac551a" providerId="AD" clId="Web-{08EF31BA-EE30-8F33-AACF-0F5F6CDE5243}" dt="2022-09-26T03:59:55.129" v="641"/>
          <ac:picMkLst>
            <pc:docMk/>
            <pc:sldMk cId="3692654566" sldId="481"/>
            <ac:picMk id="5" creationId="{A00DC0F6-9D5B-5F4D-41BF-AA2B0648A7AA}"/>
          </ac:picMkLst>
        </pc:picChg>
      </pc:sldChg>
      <pc:sldChg chg="addSp delSp modSp add replId">
        <pc:chgData name="Bean, Rebecca@DIR" userId="S::rbean@dir.ca.gov::127d5d30-ae9a-42ad-bb2c-58e8e8ac551a" providerId="AD" clId="Web-{08EF31BA-EE30-8F33-AACF-0F5F6CDE5243}" dt="2022-09-26T04:00:20.395" v="645"/>
        <pc:sldMkLst>
          <pc:docMk/>
          <pc:sldMk cId="2804599754" sldId="482"/>
        </pc:sldMkLst>
        <pc:spChg chg="mod">
          <ac:chgData name="Bean, Rebecca@DIR" userId="S::rbean@dir.ca.gov::127d5d30-ae9a-42ad-bb2c-58e8e8ac551a" providerId="AD" clId="Web-{08EF31BA-EE30-8F33-AACF-0F5F6CDE5243}" dt="2022-09-26T03:57:43.674" v="623" actId="20577"/>
          <ac:spMkLst>
            <pc:docMk/>
            <pc:sldMk cId="2804599754" sldId="482"/>
            <ac:spMk id="6" creationId="{6EA9BE78-0D83-9300-C50A-484FA07B76A2}"/>
          </ac:spMkLst>
        </pc:spChg>
        <pc:picChg chg="del">
          <ac:chgData name="Bean, Rebecca@DIR" userId="S::rbean@dir.ca.gov::127d5d30-ae9a-42ad-bb2c-58e8e8ac551a" providerId="AD" clId="Web-{08EF31BA-EE30-8F33-AACF-0F5F6CDE5243}" dt="2022-09-26T03:59:58.566" v="642"/>
          <ac:picMkLst>
            <pc:docMk/>
            <pc:sldMk cId="2804599754" sldId="482"/>
            <ac:picMk id="3" creationId="{4AE24FFE-51B3-9E77-009D-280D498D52CE}"/>
          </ac:picMkLst>
        </pc:picChg>
        <pc:picChg chg="add">
          <ac:chgData name="Bean, Rebecca@DIR" userId="S::rbean@dir.ca.gov::127d5d30-ae9a-42ad-bb2c-58e8e8ac551a" providerId="AD" clId="Web-{08EF31BA-EE30-8F33-AACF-0F5F6CDE5243}" dt="2022-09-26T04:00:20.395" v="645"/>
          <ac:picMkLst>
            <pc:docMk/>
            <pc:sldMk cId="2804599754" sldId="482"/>
            <ac:picMk id="5" creationId="{327FB6B3-D727-49A7-B9EC-5B859C2943BD}"/>
          </ac:picMkLst>
        </pc:picChg>
      </pc:sldChg>
      <pc:sldChg chg="addSp delSp modSp add replId">
        <pc:chgData name="Bean, Rebecca@DIR" userId="S::rbean@dir.ca.gov::127d5d30-ae9a-42ad-bb2c-58e8e8ac551a" providerId="AD" clId="Web-{08EF31BA-EE30-8F33-AACF-0F5F6CDE5243}" dt="2022-09-26T04:04:40.789" v="678"/>
        <pc:sldMkLst>
          <pc:docMk/>
          <pc:sldMk cId="2873600816" sldId="483"/>
        </pc:sldMkLst>
        <pc:spChg chg="mod">
          <ac:chgData name="Bean, Rebecca@DIR" userId="S::rbean@dir.ca.gov::127d5d30-ae9a-42ad-bb2c-58e8e8ac551a" providerId="AD" clId="Web-{08EF31BA-EE30-8F33-AACF-0F5F6CDE5243}" dt="2022-09-26T04:01:29.021" v="650" actId="20577"/>
          <ac:spMkLst>
            <pc:docMk/>
            <pc:sldMk cId="2873600816" sldId="483"/>
            <ac:spMk id="6" creationId="{6EA9BE78-0D83-9300-C50A-484FA07B76A2}"/>
          </ac:spMkLst>
        </pc:spChg>
        <pc:picChg chg="add del mod modCrop">
          <ac:chgData name="Bean, Rebecca@DIR" userId="S::rbean@dir.ca.gov::127d5d30-ae9a-42ad-bb2c-58e8e8ac551a" providerId="AD" clId="Web-{08EF31BA-EE30-8F33-AACF-0F5F6CDE5243}" dt="2022-09-26T04:04:40.789" v="678"/>
          <ac:picMkLst>
            <pc:docMk/>
            <pc:sldMk cId="2873600816" sldId="483"/>
            <ac:picMk id="3" creationId="{39E6BA68-0DEE-EA69-D3F6-8D83B2542FE7}"/>
          </ac:picMkLst>
        </pc:picChg>
        <pc:picChg chg="add mod ord">
          <ac:chgData name="Bean, Rebecca@DIR" userId="S::rbean@dir.ca.gov::127d5d30-ae9a-42ad-bb2c-58e8e8ac551a" providerId="AD" clId="Web-{08EF31BA-EE30-8F33-AACF-0F5F6CDE5243}" dt="2022-09-26T04:04:37.023" v="677" actId="1076"/>
          <ac:picMkLst>
            <pc:docMk/>
            <pc:sldMk cId="2873600816" sldId="483"/>
            <ac:picMk id="5" creationId="{80F39DC7-B049-A2BF-43FF-A683B9265E8A}"/>
          </ac:picMkLst>
        </pc:picChg>
      </pc:sldChg>
      <pc:sldChg chg="addSp delSp modSp add replId">
        <pc:chgData name="Bean, Rebecca@DIR" userId="S::rbean@dir.ca.gov::127d5d30-ae9a-42ad-bb2c-58e8e8ac551a" providerId="AD" clId="Web-{08EF31BA-EE30-8F33-AACF-0F5F6CDE5243}" dt="2022-09-26T04:04:51.023" v="680"/>
        <pc:sldMkLst>
          <pc:docMk/>
          <pc:sldMk cId="4134853546" sldId="484"/>
        </pc:sldMkLst>
        <pc:spChg chg="mod">
          <ac:chgData name="Bean, Rebecca@DIR" userId="S::rbean@dir.ca.gov::127d5d30-ae9a-42ad-bb2c-58e8e8ac551a" providerId="AD" clId="Web-{08EF31BA-EE30-8F33-AACF-0F5F6CDE5243}" dt="2022-09-26T04:01:23.880" v="648" actId="20577"/>
          <ac:spMkLst>
            <pc:docMk/>
            <pc:sldMk cId="4134853546" sldId="484"/>
            <ac:spMk id="6" creationId="{6EA9BE78-0D83-9300-C50A-484FA07B76A2}"/>
          </ac:spMkLst>
        </pc:spChg>
        <pc:picChg chg="add del">
          <ac:chgData name="Bean, Rebecca@DIR" userId="S::rbean@dir.ca.gov::127d5d30-ae9a-42ad-bb2c-58e8e8ac551a" providerId="AD" clId="Web-{08EF31BA-EE30-8F33-AACF-0F5F6CDE5243}" dt="2022-09-26T04:04:50.195" v="679"/>
          <ac:picMkLst>
            <pc:docMk/>
            <pc:sldMk cId="4134853546" sldId="484"/>
            <ac:picMk id="3" creationId="{6A7FC521-63BA-549F-926A-7F155CDD7902}"/>
          </ac:picMkLst>
        </pc:picChg>
        <pc:picChg chg="add">
          <ac:chgData name="Bean, Rebecca@DIR" userId="S::rbean@dir.ca.gov::127d5d30-ae9a-42ad-bb2c-58e8e8ac551a" providerId="AD" clId="Web-{08EF31BA-EE30-8F33-AACF-0F5F6CDE5243}" dt="2022-09-26T04:04:51.023" v="680"/>
          <ac:picMkLst>
            <pc:docMk/>
            <pc:sldMk cId="4134853546" sldId="484"/>
            <ac:picMk id="7" creationId="{44506847-B3AC-F24B-E12A-04F67D1FFBC7}"/>
          </ac:picMkLst>
        </pc:picChg>
      </pc:sldChg>
      <pc:sldChg chg="addSp delSp modSp add ord replId">
        <pc:chgData name="Bean, Rebecca@DIR" userId="S::rbean@dir.ca.gov::127d5d30-ae9a-42ad-bb2c-58e8e8ac551a" providerId="AD" clId="Web-{08EF31BA-EE30-8F33-AACF-0F5F6CDE5243}" dt="2022-09-26T04:05:57.946" v="689"/>
        <pc:sldMkLst>
          <pc:docMk/>
          <pc:sldMk cId="798187823" sldId="485"/>
        </pc:sldMkLst>
        <pc:spChg chg="mod">
          <ac:chgData name="Bean, Rebecca@DIR" userId="S::rbean@dir.ca.gov::127d5d30-ae9a-42ad-bb2c-58e8e8ac551a" providerId="AD" clId="Web-{08EF31BA-EE30-8F33-AACF-0F5F6CDE5243}" dt="2022-09-26T04:02:04.631" v="655" actId="20577"/>
          <ac:spMkLst>
            <pc:docMk/>
            <pc:sldMk cId="798187823" sldId="485"/>
            <ac:spMk id="6" creationId="{6EA9BE78-0D83-9300-C50A-484FA07B76A2}"/>
          </ac:spMkLst>
        </pc:spChg>
        <pc:picChg chg="add mod ord">
          <ac:chgData name="Bean, Rebecca@DIR" userId="S::rbean@dir.ca.gov::127d5d30-ae9a-42ad-bb2c-58e8e8ac551a" providerId="AD" clId="Web-{08EF31BA-EE30-8F33-AACF-0F5F6CDE5243}" dt="2022-09-26T04:05:55.086" v="688" actId="1076"/>
          <ac:picMkLst>
            <pc:docMk/>
            <pc:sldMk cId="798187823" sldId="485"/>
            <ac:picMk id="2" creationId="{27F03842-5A03-D5B2-D39A-A27FAB802440}"/>
          </ac:picMkLst>
        </pc:picChg>
        <pc:picChg chg="del mod modCrop">
          <ac:chgData name="Bean, Rebecca@DIR" userId="S::rbean@dir.ca.gov::127d5d30-ae9a-42ad-bb2c-58e8e8ac551a" providerId="AD" clId="Web-{08EF31BA-EE30-8F33-AACF-0F5F6CDE5243}" dt="2022-09-26T04:05:57.946" v="689"/>
          <ac:picMkLst>
            <pc:docMk/>
            <pc:sldMk cId="798187823" sldId="485"/>
            <ac:picMk id="3" creationId="{39E6BA68-0DEE-EA69-D3F6-8D83B2542FE7}"/>
          </ac:picMkLst>
        </pc:picChg>
      </pc:sldChg>
      <pc:sldChg chg="addSp delSp modSp add ord replId">
        <pc:chgData name="Bean, Rebecca@DIR" userId="S::rbean@dir.ca.gov::127d5d30-ae9a-42ad-bb2c-58e8e8ac551a" providerId="AD" clId="Web-{08EF31BA-EE30-8F33-AACF-0F5F6CDE5243}" dt="2022-09-26T04:07:15.790" v="703"/>
        <pc:sldMkLst>
          <pc:docMk/>
          <pc:sldMk cId="80912677" sldId="486"/>
        </pc:sldMkLst>
        <pc:spChg chg="mod">
          <ac:chgData name="Bean, Rebecca@DIR" userId="S::rbean@dir.ca.gov::127d5d30-ae9a-42ad-bb2c-58e8e8ac551a" providerId="AD" clId="Web-{08EF31BA-EE30-8F33-AACF-0F5F6CDE5243}" dt="2022-09-26T04:06:08.430" v="690" actId="20577"/>
          <ac:spMkLst>
            <pc:docMk/>
            <pc:sldMk cId="80912677" sldId="486"/>
            <ac:spMk id="6" creationId="{6EA9BE78-0D83-9300-C50A-484FA07B76A2}"/>
          </ac:spMkLst>
        </pc:spChg>
        <pc:picChg chg="add mod ord">
          <ac:chgData name="Bean, Rebecca@DIR" userId="S::rbean@dir.ca.gov::127d5d30-ae9a-42ad-bb2c-58e8e8ac551a" providerId="AD" clId="Web-{08EF31BA-EE30-8F33-AACF-0F5F6CDE5243}" dt="2022-09-26T04:07:14.790" v="702" actId="1076"/>
          <ac:picMkLst>
            <pc:docMk/>
            <pc:sldMk cId="80912677" sldId="486"/>
            <ac:picMk id="2" creationId="{D2457E14-2075-F969-6627-FF08344530F0}"/>
          </ac:picMkLst>
        </pc:picChg>
        <pc:picChg chg="del mod modCrop">
          <ac:chgData name="Bean, Rebecca@DIR" userId="S::rbean@dir.ca.gov::127d5d30-ae9a-42ad-bb2c-58e8e8ac551a" providerId="AD" clId="Web-{08EF31BA-EE30-8F33-AACF-0F5F6CDE5243}" dt="2022-09-26T04:07:15.790" v="703"/>
          <ac:picMkLst>
            <pc:docMk/>
            <pc:sldMk cId="80912677" sldId="486"/>
            <ac:picMk id="3" creationId="{6A7FC521-63BA-549F-926A-7F155CDD7902}"/>
          </ac:picMkLst>
        </pc:picChg>
      </pc:sldChg>
      <pc:sldChg chg="addSp delSp modSp add replId">
        <pc:chgData name="Bean, Rebecca@DIR" userId="S::rbean@dir.ca.gov::127d5d30-ae9a-42ad-bb2c-58e8e8ac551a" providerId="AD" clId="Web-{08EF31BA-EE30-8F33-AACF-0F5F6CDE5243}" dt="2022-09-26T04:12:43.451" v="745"/>
        <pc:sldMkLst>
          <pc:docMk/>
          <pc:sldMk cId="2754728230" sldId="487"/>
        </pc:sldMkLst>
        <pc:spChg chg="mod">
          <ac:chgData name="Bean, Rebecca@DIR" userId="S::rbean@dir.ca.gov::127d5d30-ae9a-42ad-bb2c-58e8e8ac551a" providerId="AD" clId="Web-{08EF31BA-EE30-8F33-AACF-0F5F6CDE5243}" dt="2022-09-26T04:06:27.665" v="693" actId="20577"/>
          <ac:spMkLst>
            <pc:docMk/>
            <pc:sldMk cId="2754728230" sldId="487"/>
            <ac:spMk id="6" creationId="{6EA9BE78-0D83-9300-C50A-484FA07B76A2}"/>
          </ac:spMkLst>
        </pc:spChg>
        <pc:picChg chg="del">
          <ac:chgData name="Bean, Rebecca@DIR" userId="S::rbean@dir.ca.gov::127d5d30-ae9a-42ad-bb2c-58e8e8ac551a" providerId="AD" clId="Web-{08EF31BA-EE30-8F33-AACF-0F5F6CDE5243}" dt="2022-09-26T04:12:42.685" v="744"/>
          <ac:picMkLst>
            <pc:docMk/>
            <pc:sldMk cId="2754728230" sldId="487"/>
            <ac:picMk id="3" creationId="{6A7FC521-63BA-549F-926A-7F155CDD7902}"/>
          </ac:picMkLst>
        </pc:picChg>
        <pc:picChg chg="add">
          <ac:chgData name="Bean, Rebecca@DIR" userId="S::rbean@dir.ca.gov::127d5d30-ae9a-42ad-bb2c-58e8e8ac551a" providerId="AD" clId="Web-{08EF31BA-EE30-8F33-AACF-0F5F6CDE5243}" dt="2022-09-26T04:12:43.451" v="745"/>
          <ac:picMkLst>
            <pc:docMk/>
            <pc:sldMk cId="2754728230" sldId="487"/>
            <ac:picMk id="5" creationId="{59DBB7C4-760D-B8C3-A389-209FA77D2F13}"/>
          </ac:picMkLst>
        </pc:picChg>
      </pc:sldChg>
      <pc:sldChg chg="addSp delSp modSp add ord replId">
        <pc:chgData name="Bean, Rebecca@DIR" userId="S::rbean@dir.ca.gov::127d5d30-ae9a-42ad-bb2c-58e8e8ac551a" providerId="AD" clId="Web-{08EF31BA-EE30-8F33-AACF-0F5F6CDE5243}" dt="2022-09-26T04:08:46.229" v="712"/>
        <pc:sldMkLst>
          <pc:docMk/>
          <pc:sldMk cId="980375998" sldId="488"/>
        </pc:sldMkLst>
        <pc:spChg chg="mod">
          <ac:chgData name="Bean, Rebecca@DIR" userId="S::rbean@dir.ca.gov::127d5d30-ae9a-42ad-bb2c-58e8e8ac551a" providerId="AD" clId="Web-{08EF31BA-EE30-8F33-AACF-0F5F6CDE5243}" dt="2022-09-26T04:06:21.884" v="691" actId="20577"/>
          <ac:spMkLst>
            <pc:docMk/>
            <pc:sldMk cId="980375998" sldId="488"/>
            <ac:spMk id="6" creationId="{6EA9BE78-0D83-9300-C50A-484FA07B76A2}"/>
          </ac:spMkLst>
        </pc:spChg>
        <pc:picChg chg="add mod ord">
          <ac:chgData name="Bean, Rebecca@DIR" userId="S::rbean@dir.ca.gov::127d5d30-ae9a-42ad-bb2c-58e8e8ac551a" providerId="AD" clId="Web-{08EF31BA-EE30-8F33-AACF-0F5F6CDE5243}" dt="2022-09-26T04:08:42.526" v="711" actId="1076"/>
          <ac:picMkLst>
            <pc:docMk/>
            <pc:sldMk cId="980375998" sldId="488"/>
            <ac:picMk id="2" creationId="{AECE2B95-15E1-685A-46EB-22DE2D9ED91A}"/>
          </ac:picMkLst>
        </pc:picChg>
        <pc:picChg chg="del mod modCrop">
          <ac:chgData name="Bean, Rebecca@DIR" userId="S::rbean@dir.ca.gov::127d5d30-ae9a-42ad-bb2c-58e8e8ac551a" providerId="AD" clId="Web-{08EF31BA-EE30-8F33-AACF-0F5F6CDE5243}" dt="2022-09-26T04:08:46.229" v="712"/>
          <ac:picMkLst>
            <pc:docMk/>
            <pc:sldMk cId="980375998" sldId="488"/>
            <ac:picMk id="3" creationId="{39E6BA68-0DEE-EA69-D3F6-8D83B2542FE7}"/>
          </ac:picMkLst>
        </pc:picChg>
      </pc:sldChg>
      <pc:sldChg chg="addSp delSp modSp add replId">
        <pc:chgData name="Bean, Rebecca@DIR" userId="S::rbean@dir.ca.gov::127d5d30-ae9a-42ad-bb2c-58e8e8ac551a" providerId="AD" clId="Web-{08EF31BA-EE30-8F33-AACF-0F5F6CDE5243}" dt="2022-09-26T04:14:08.186" v="755"/>
        <pc:sldMkLst>
          <pc:docMk/>
          <pc:sldMk cId="1960976648" sldId="489"/>
        </pc:sldMkLst>
        <pc:spChg chg="mod">
          <ac:chgData name="Bean, Rebecca@DIR" userId="S::rbean@dir.ca.gov::127d5d30-ae9a-42ad-bb2c-58e8e8ac551a" providerId="AD" clId="Web-{08EF31BA-EE30-8F33-AACF-0F5F6CDE5243}" dt="2022-09-26T04:09:09.011" v="715" actId="20577"/>
          <ac:spMkLst>
            <pc:docMk/>
            <pc:sldMk cId="1960976648" sldId="489"/>
            <ac:spMk id="6" creationId="{6EA9BE78-0D83-9300-C50A-484FA07B76A2}"/>
          </ac:spMkLst>
        </pc:spChg>
        <pc:picChg chg="add mod ord">
          <ac:chgData name="Bean, Rebecca@DIR" userId="S::rbean@dir.ca.gov::127d5d30-ae9a-42ad-bb2c-58e8e8ac551a" providerId="AD" clId="Web-{08EF31BA-EE30-8F33-AACF-0F5F6CDE5243}" dt="2022-09-26T04:14:05.561" v="754" actId="1076"/>
          <ac:picMkLst>
            <pc:docMk/>
            <pc:sldMk cId="1960976648" sldId="489"/>
            <ac:picMk id="2" creationId="{6CA674C4-609B-A9B7-BA31-47C7709BEB1C}"/>
          </ac:picMkLst>
        </pc:picChg>
        <pc:picChg chg="del mod modCrop">
          <ac:chgData name="Bean, Rebecca@DIR" userId="S::rbean@dir.ca.gov::127d5d30-ae9a-42ad-bb2c-58e8e8ac551a" providerId="AD" clId="Web-{08EF31BA-EE30-8F33-AACF-0F5F6CDE5243}" dt="2022-09-26T04:14:08.186" v="755"/>
          <ac:picMkLst>
            <pc:docMk/>
            <pc:sldMk cId="1960976648" sldId="489"/>
            <ac:picMk id="3" creationId="{6A7FC521-63BA-549F-926A-7F155CDD7902}"/>
          </ac:picMkLst>
        </pc:picChg>
      </pc:sldChg>
      <pc:sldChg chg="addSp delSp modSp add replId">
        <pc:chgData name="Bean, Rebecca@DIR" userId="S::rbean@dir.ca.gov::127d5d30-ae9a-42ad-bb2c-58e8e8ac551a" providerId="AD" clId="Web-{08EF31BA-EE30-8F33-AACF-0F5F6CDE5243}" dt="2022-09-26T04:14:14.624" v="757"/>
        <pc:sldMkLst>
          <pc:docMk/>
          <pc:sldMk cId="232952778" sldId="490"/>
        </pc:sldMkLst>
        <pc:spChg chg="mod">
          <ac:chgData name="Bean, Rebecca@DIR" userId="S::rbean@dir.ca.gov::127d5d30-ae9a-42ad-bb2c-58e8e8ac551a" providerId="AD" clId="Web-{08EF31BA-EE30-8F33-AACF-0F5F6CDE5243}" dt="2022-09-26T04:09:24.667" v="719" actId="20577"/>
          <ac:spMkLst>
            <pc:docMk/>
            <pc:sldMk cId="232952778" sldId="490"/>
            <ac:spMk id="6" creationId="{6EA9BE78-0D83-9300-C50A-484FA07B76A2}"/>
          </ac:spMkLst>
        </pc:spChg>
        <pc:picChg chg="del">
          <ac:chgData name="Bean, Rebecca@DIR" userId="S::rbean@dir.ca.gov::127d5d30-ae9a-42ad-bb2c-58e8e8ac551a" providerId="AD" clId="Web-{08EF31BA-EE30-8F33-AACF-0F5F6CDE5243}" dt="2022-09-26T04:14:13.670" v="756"/>
          <ac:picMkLst>
            <pc:docMk/>
            <pc:sldMk cId="232952778" sldId="490"/>
            <ac:picMk id="3" creationId="{6A7FC521-63BA-549F-926A-7F155CDD7902}"/>
          </ac:picMkLst>
        </pc:picChg>
        <pc:picChg chg="add">
          <ac:chgData name="Bean, Rebecca@DIR" userId="S::rbean@dir.ca.gov::127d5d30-ae9a-42ad-bb2c-58e8e8ac551a" providerId="AD" clId="Web-{08EF31BA-EE30-8F33-AACF-0F5F6CDE5243}" dt="2022-09-26T04:14:14.624" v="757"/>
          <ac:picMkLst>
            <pc:docMk/>
            <pc:sldMk cId="232952778" sldId="490"/>
            <ac:picMk id="5" creationId="{BBFD9765-E0A5-7552-5D27-4110C9DD22EE}"/>
          </ac:picMkLst>
        </pc:picChg>
      </pc:sldChg>
      <pc:sldChg chg="addSp delSp modSp add ord replId">
        <pc:chgData name="Bean, Rebecca@DIR" userId="S::rbean@dir.ca.gov::127d5d30-ae9a-42ad-bb2c-58e8e8ac551a" providerId="AD" clId="Web-{08EF31BA-EE30-8F33-AACF-0F5F6CDE5243}" dt="2022-09-26T04:16:53.519" v="774" actId="14100"/>
        <pc:sldMkLst>
          <pc:docMk/>
          <pc:sldMk cId="1271781475" sldId="491"/>
        </pc:sldMkLst>
        <pc:spChg chg="mod">
          <ac:chgData name="Bean, Rebecca@DIR" userId="S::rbean@dir.ca.gov::127d5d30-ae9a-42ad-bb2c-58e8e8ac551a" providerId="AD" clId="Web-{08EF31BA-EE30-8F33-AACF-0F5F6CDE5243}" dt="2022-09-26T04:09:37.011" v="722" actId="20577"/>
          <ac:spMkLst>
            <pc:docMk/>
            <pc:sldMk cId="1271781475" sldId="491"/>
            <ac:spMk id="6" creationId="{6EA9BE78-0D83-9300-C50A-484FA07B76A2}"/>
          </ac:spMkLst>
        </pc:spChg>
        <pc:spChg chg="add mod">
          <ac:chgData name="Bean, Rebecca@DIR" userId="S::rbean@dir.ca.gov::127d5d30-ae9a-42ad-bb2c-58e8e8ac551a" providerId="AD" clId="Web-{08EF31BA-EE30-8F33-AACF-0F5F6CDE5243}" dt="2022-09-26T04:16:53.519" v="774" actId="14100"/>
          <ac:spMkLst>
            <pc:docMk/>
            <pc:sldMk cId="1271781475" sldId="491"/>
            <ac:spMk id="7" creationId="{C1F0B0D1-2FA9-501D-9BF9-2848A2860124}"/>
          </ac:spMkLst>
        </pc:spChg>
        <pc:spChg chg="del">
          <ac:chgData name="Bean, Rebecca@DIR" userId="S::rbean@dir.ca.gov::127d5d30-ae9a-42ad-bb2c-58e8e8ac551a" providerId="AD" clId="Web-{08EF31BA-EE30-8F33-AACF-0F5F6CDE5243}" dt="2022-09-26T04:16:18.425" v="771"/>
          <ac:spMkLst>
            <pc:docMk/>
            <pc:sldMk cId="1271781475" sldId="491"/>
            <ac:spMk id="8" creationId="{4114879D-F6DE-43A0-73C5-1BA198EE7451}"/>
          </ac:spMkLst>
        </pc:spChg>
        <pc:picChg chg="add mod ord modCrop">
          <ac:chgData name="Bean, Rebecca@DIR" userId="S::rbean@dir.ca.gov::127d5d30-ae9a-42ad-bb2c-58e8e8ac551a" providerId="AD" clId="Web-{08EF31BA-EE30-8F33-AACF-0F5F6CDE5243}" dt="2022-09-26T04:15:14.018" v="768"/>
          <ac:picMkLst>
            <pc:docMk/>
            <pc:sldMk cId="1271781475" sldId="491"/>
            <ac:picMk id="2" creationId="{28D7EDEB-2C89-83B7-8EEC-842F4E596B0D}"/>
          </ac:picMkLst>
        </pc:picChg>
        <pc:picChg chg="del mod modCrop">
          <ac:chgData name="Bean, Rebecca@DIR" userId="S::rbean@dir.ca.gov::127d5d30-ae9a-42ad-bb2c-58e8e8ac551a" providerId="AD" clId="Web-{08EF31BA-EE30-8F33-AACF-0F5F6CDE5243}" dt="2022-09-26T04:15:15.971" v="769"/>
          <ac:picMkLst>
            <pc:docMk/>
            <pc:sldMk cId="1271781475" sldId="491"/>
            <ac:picMk id="3" creationId="{6A7FC521-63BA-549F-926A-7F155CDD7902}"/>
          </ac:picMkLst>
        </pc:picChg>
      </pc:sldChg>
      <pc:sldChg chg="addSp delSp modSp add replId">
        <pc:chgData name="Bean, Rebecca@DIR" userId="S::rbean@dir.ca.gov::127d5d30-ae9a-42ad-bb2c-58e8e8ac551a" providerId="AD" clId="Web-{08EF31BA-EE30-8F33-AACF-0F5F6CDE5243}" dt="2022-09-26T04:12:29.419" v="743" actId="1076"/>
        <pc:sldMkLst>
          <pc:docMk/>
          <pc:sldMk cId="3511944019" sldId="492"/>
        </pc:sldMkLst>
        <pc:spChg chg="add">
          <ac:chgData name="Bean, Rebecca@DIR" userId="S::rbean@dir.ca.gov::127d5d30-ae9a-42ad-bb2c-58e8e8ac551a" providerId="AD" clId="Web-{08EF31BA-EE30-8F33-AACF-0F5F6CDE5243}" dt="2022-09-26T04:11:39.169" v="737"/>
          <ac:spMkLst>
            <pc:docMk/>
            <pc:sldMk cId="3511944019" sldId="492"/>
            <ac:spMk id="5" creationId="{C67F6C61-5F1D-AE2E-58B6-33F2200CEC3D}"/>
          </ac:spMkLst>
        </pc:spChg>
        <pc:spChg chg="mod">
          <ac:chgData name="Bean, Rebecca@DIR" userId="S::rbean@dir.ca.gov::127d5d30-ae9a-42ad-bb2c-58e8e8ac551a" providerId="AD" clId="Web-{08EF31BA-EE30-8F33-AACF-0F5F6CDE5243}" dt="2022-09-26T04:10:47.215" v="731" actId="20577"/>
          <ac:spMkLst>
            <pc:docMk/>
            <pc:sldMk cId="3511944019" sldId="492"/>
            <ac:spMk id="6" creationId="{6EA9BE78-0D83-9300-C50A-484FA07B76A2}"/>
          </ac:spMkLst>
        </pc:spChg>
        <pc:spChg chg="del mod">
          <ac:chgData name="Bean, Rebecca@DIR" userId="S::rbean@dir.ca.gov::127d5d30-ae9a-42ad-bb2c-58e8e8ac551a" providerId="AD" clId="Web-{08EF31BA-EE30-8F33-AACF-0F5F6CDE5243}" dt="2022-09-26T04:11:37.450" v="736"/>
          <ac:spMkLst>
            <pc:docMk/>
            <pc:sldMk cId="3511944019" sldId="492"/>
            <ac:spMk id="8" creationId="{4114879D-F6DE-43A0-73C5-1BA198EE7451}"/>
          </ac:spMkLst>
        </pc:spChg>
        <pc:picChg chg="del">
          <ac:chgData name="Bean, Rebecca@DIR" userId="S::rbean@dir.ca.gov::127d5d30-ae9a-42ad-bb2c-58e8e8ac551a" providerId="AD" clId="Web-{08EF31BA-EE30-8F33-AACF-0F5F6CDE5243}" dt="2022-09-26T04:10:49.996" v="732"/>
          <ac:picMkLst>
            <pc:docMk/>
            <pc:sldMk cId="3511944019" sldId="492"/>
            <ac:picMk id="3" creationId="{6A7FC521-63BA-549F-926A-7F155CDD7902}"/>
          </ac:picMkLst>
        </pc:picChg>
        <pc:picChg chg="add">
          <ac:chgData name="Bean, Rebecca@DIR" userId="S::rbean@dir.ca.gov::127d5d30-ae9a-42ad-bb2c-58e8e8ac551a" providerId="AD" clId="Web-{08EF31BA-EE30-8F33-AACF-0F5F6CDE5243}" dt="2022-09-26T04:11:39.184" v="738"/>
          <ac:picMkLst>
            <pc:docMk/>
            <pc:sldMk cId="3511944019" sldId="492"/>
            <ac:picMk id="9" creationId="{72278F75-D0E1-604D-CB85-13CC5B256B51}"/>
          </ac:picMkLst>
        </pc:picChg>
        <pc:picChg chg="add">
          <ac:chgData name="Bean, Rebecca@DIR" userId="S::rbean@dir.ca.gov::127d5d30-ae9a-42ad-bb2c-58e8e8ac551a" providerId="AD" clId="Web-{08EF31BA-EE30-8F33-AACF-0F5F6CDE5243}" dt="2022-09-26T04:11:39.200" v="739"/>
          <ac:picMkLst>
            <pc:docMk/>
            <pc:sldMk cId="3511944019" sldId="492"/>
            <ac:picMk id="11" creationId="{92EE3EA1-6FE9-B667-F9B8-34F284D23D96}"/>
          </ac:picMkLst>
        </pc:picChg>
        <pc:picChg chg="add mod">
          <ac:chgData name="Bean, Rebecca@DIR" userId="S::rbean@dir.ca.gov::127d5d30-ae9a-42ad-bb2c-58e8e8ac551a" providerId="AD" clId="Web-{08EF31BA-EE30-8F33-AACF-0F5F6CDE5243}" dt="2022-09-26T04:12:29.419" v="743" actId="1076"/>
          <ac:picMkLst>
            <pc:docMk/>
            <pc:sldMk cId="3511944019" sldId="492"/>
            <ac:picMk id="12" creationId="{06ABAA6B-F43A-687F-EA45-8447E0FAC97B}"/>
          </ac:picMkLst>
        </pc:picChg>
      </pc:sldChg>
    </pc:docChg>
  </pc:docChgLst>
  <pc:docChgLst>
    <pc:chgData name="Ortiz, Casandra@DIR" userId="S::cortiz@dir.ca.gov::66e0d0a1-4fa0-4b84-b162-ffb6472b82b3" providerId="AD" clId="Web-{47AAFCEE-FE60-A587-F36C-135C147964FD}"/>
    <pc:docChg chg="modSld">
      <pc:chgData name="Ortiz, Casandra@DIR" userId="S::cortiz@dir.ca.gov::66e0d0a1-4fa0-4b84-b162-ffb6472b82b3" providerId="AD" clId="Web-{47AAFCEE-FE60-A587-F36C-135C147964FD}" dt="2022-09-26T19:09:16.282" v="6"/>
      <pc:docMkLst>
        <pc:docMk/>
      </pc:docMkLst>
      <pc:sldChg chg="modSp">
        <pc:chgData name="Ortiz, Casandra@DIR" userId="S::cortiz@dir.ca.gov::66e0d0a1-4fa0-4b84-b162-ffb6472b82b3" providerId="AD" clId="Web-{47AAFCEE-FE60-A587-F36C-135C147964FD}" dt="2022-09-26T19:06:05.028" v="3"/>
        <pc:sldMkLst>
          <pc:docMk/>
          <pc:sldMk cId="0" sldId="278"/>
        </pc:sldMkLst>
        <pc:spChg chg="mod">
          <ac:chgData name="Ortiz, Casandra@DIR" userId="S::cortiz@dir.ca.gov::66e0d0a1-4fa0-4b84-b162-ffb6472b82b3" providerId="AD" clId="Web-{47AAFCEE-FE60-A587-F36C-135C147964FD}" dt="2022-09-26T19:06:05.028" v="3"/>
          <ac:spMkLst>
            <pc:docMk/>
            <pc:sldMk cId="0" sldId="278"/>
            <ac:spMk id="4" creationId="{00000000-0000-0000-0000-000000000000}"/>
          </ac:spMkLst>
        </pc:spChg>
        <pc:spChg chg="ord">
          <ac:chgData name="Ortiz, Casandra@DIR" userId="S::cortiz@dir.ca.gov::66e0d0a1-4fa0-4b84-b162-ffb6472b82b3" providerId="AD" clId="Web-{47AAFCEE-FE60-A587-F36C-135C147964FD}" dt="2022-09-26T19:04:49.621" v="1"/>
          <ac:spMkLst>
            <pc:docMk/>
            <pc:sldMk cId="0" sldId="278"/>
            <ac:spMk id="10" creationId="{61243D7E-6536-4AE8-EC4E-54FE54E8EC56}"/>
          </ac:spMkLst>
        </pc:spChg>
        <pc:picChg chg="ord">
          <ac:chgData name="Ortiz, Casandra@DIR" userId="S::cortiz@dir.ca.gov::66e0d0a1-4fa0-4b84-b162-ffb6472b82b3" providerId="AD" clId="Web-{47AAFCEE-FE60-A587-F36C-135C147964FD}" dt="2022-09-26T19:04:51.558" v="2"/>
          <ac:picMkLst>
            <pc:docMk/>
            <pc:sldMk cId="0" sldId="278"/>
            <ac:picMk id="8" creationId="{C3BB76FB-814D-F123-7C88-AFCE35E6D10E}"/>
          </ac:picMkLst>
        </pc:picChg>
      </pc:sldChg>
      <pc:sldChg chg="modSp">
        <pc:chgData name="Ortiz, Casandra@DIR" userId="S::cortiz@dir.ca.gov::66e0d0a1-4fa0-4b84-b162-ffb6472b82b3" providerId="AD" clId="Web-{47AAFCEE-FE60-A587-F36C-135C147964FD}" dt="2022-09-26T19:06:18.591" v="4"/>
        <pc:sldMkLst>
          <pc:docMk/>
          <pc:sldMk cId="0" sldId="279"/>
        </pc:sldMkLst>
        <pc:spChg chg="mod">
          <ac:chgData name="Ortiz, Casandra@DIR" userId="S::cortiz@dir.ca.gov::66e0d0a1-4fa0-4b84-b162-ffb6472b82b3" providerId="AD" clId="Web-{47AAFCEE-FE60-A587-F36C-135C147964FD}" dt="2022-09-26T19:06:18.591" v="4"/>
          <ac:spMkLst>
            <pc:docMk/>
            <pc:sldMk cId="0" sldId="279"/>
            <ac:spMk id="4" creationId="{00000000-0000-0000-0000-000000000000}"/>
          </ac:spMkLst>
        </pc:spChg>
      </pc:sldChg>
      <pc:sldChg chg="modSp">
        <pc:chgData name="Ortiz, Casandra@DIR" userId="S::cortiz@dir.ca.gov::66e0d0a1-4fa0-4b84-b162-ffb6472b82b3" providerId="AD" clId="Web-{47AAFCEE-FE60-A587-F36C-135C147964FD}" dt="2022-09-26T19:08:59.688" v="5"/>
        <pc:sldMkLst>
          <pc:docMk/>
          <pc:sldMk cId="0" sldId="280"/>
        </pc:sldMkLst>
        <pc:spChg chg="mod">
          <ac:chgData name="Ortiz, Casandra@DIR" userId="S::cortiz@dir.ca.gov::66e0d0a1-4fa0-4b84-b162-ffb6472b82b3" providerId="AD" clId="Web-{47AAFCEE-FE60-A587-F36C-135C147964FD}" dt="2022-09-26T19:08:59.688" v="5"/>
          <ac:spMkLst>
            <pc:docMk/>
            <pc:sldMk cId="0" sldId="280"/>
            <ac:spMk id="4" creationId="{00000000-0000-0000-0000-000000000000}"/>
          </ac:spMkLst>
        </pc:spChg>
      </pc:sldChg>
      <pc:sldChg chg="modSp">
        <pc:chgData name="Ortiz, Casandra@DIR" userId="S::cortiz@dir.ca.gov::66e0d0a1-4fa0-4b84-b162-ffb6472b82b3" providerId="AD" clId="Web-{47AAFCEE-FE60-A587-F36C-135C147964FD}" dt="2022-09-26T19:09:16.282" v="6"/>
        <pc:sldMkLst>
          <pc:docMk/>
          <pc:sldMk cId="827518307" sldId="450"/>
        </pc:sldMkLst>
        <pc:spChg chg="mod">
          <ac:chgData name="Ortiz, Casandra@DIR" userId="S::cortiz@dir.ca.gov::66e0d0a1-4fa0-4b84-b162-ffb6472b82b3" providerId="AD" clId="Web-{47AAFCEE-FE60-A587-F36C-135C147964FD}" dt="2022-09-26T19:09:16.282" v="6"/>
          <ac:spMkLst>
            <pc:docMk/>
            <pc:sldMk cId="827518307" sldId="450"/>
            <ac:spMk id="4" creationId="{00000000-0000-0000-0000-000000000000}"/>
          </ac:spMkLst>
        </pc:spChg>
      </pc:sldChg>
    </pc:docChg>
  </pc:docChgLst>
  <pc:docChgLst>
    <pc:chgData name="Etulle, Kristy@DIR" userId="S::ketulle@dir.ca.gov::9b79b62c-a8b6-43f8-8fd3-e4cbea3f82c4" providerId="AD" clId="Web-{8348A266-D3B5-66B2-D564-8B1CC7F2C79A}"/>
    <pc:docChg chg="modSld">
      <pc:chgData name="Etulle, Kristy@DIR" userId="S::ketulle@dir.ca.gov::9b79b62c-a8b6-43f8-8fd3-e4cbea3f82c4" providerId="AD" clId="Web-{8348A266-D3B5-66B2-D564-8B1CC7F2C79A}" dt="2022-09-23T22:30:09.753" v="3"/>
      <pc:docMkLst>
        <pc:docMk/>
      </pc:docMkLst>
      <pc:sldChg chg="modSp">
        <pc:chgData name="Etulle, Kristy@DIR" userId="S::ketulle@dir.ca.gov::9b79b62c-a8b6-43f8-8fd3-e4cbea3f82c4" providerId="AD" clId="Web-{8348A266-D3B5-66B2-D564-8B1CC7F2C79A}" dt="2022-09-23T22:28:51.861" v="1"/>
        <pc:sldMkLst>
          <pc:docMk/>
          <pc:sldMk cId="206974656" sldId="411"/>
        </pc:sldMkLst>
        <pc:picChg chg="mod">
          <ac:chgData name="Etulle, Kristy@DIR" userId="S::ketulle@dir.ca.gov::9b79b62c-a8b6-43f8-8fd3-e4cbea3f82c4" providerId="AD" clId="Web-{8348A266-D3B5-66B2-D564-8B1CC7F2C79A}" dt="2022-09-23T22:28:51.861" v="1"/>
          <ac:picMkLst>
            <pc:docMk/>
            <pc:sldMk cId="206974656" sldId="411"/>
            <ac:picMk id="5" creationId="{6F5AD6C7-A97C-78EF-CF97-7F1B360638C3}"/>
          </ac:picMkLst>
        </pc:picChg>
      </pc:sldChg>
      <pc:sldChg chg="modSp">
        <pc:chgData name="Etulle, Kristy@DIR" userId="S::ketulle@dir.ca.gov::9b79b62c-a8b6-43f8-8fd3-e4cbea3f82c4" providerId="AD" clId="Web-{8348A266-D3B5-66B2-D564-8B1CC7F2C79A}" dt="2022-09-23T22:30:09.753" v="3"/>
        <pc:sldMkLst>
          <pc:docMk/>
          <pc:sldMk cId="1845112455" sldId="414"/>
        </pc:sldMkLst>
        <pc:picChg chg="mod">
          <ac:chgData name="Etulle, Kristy@DIR" userId="S::ketulle@dir.ca.gov::9b79b62c-a8b6-43f8-8fd3-e4cbea3f82c4" providerId="AD" clId="Web-{8348A266-D3B5-66B2-D564-8B1CC7F2C79A}" dt="2022-09-23T22:30:09.753" v="3"/>
          <ac:picMkLst>
            <pc:docMk/>
            <pc:sldMk cId="1845112455" sldId="414"/>
            <ac:picMk id="6" creationId="{B2B91797-4B86-2071-0D17-AD8C7C87CC5C}"/>
          </ac:picMkLst>
        </pc:picChg>
      </pc:sldChg>
    </pc:docChg>
  </pc:docChgLst>
  <pc:docChgLst>
    <pc:chgData name="Ortiz, Casandra@DIR" userId="S::cortiz@dir.ca.gov::66e0d0a1-4fa0-4b84-b162-ffb6472b82b3" providerId="AD" clId="Web-{BFB08899-50C7-4531-9ADD-68ECA21CBE63}"/>
    <pc:docChg chg="modSld">
      <pc:chgData name="Ortiz, Casandra@DIR" userId="S::cortiz@dir.ca.gov::66e0d0a1-4fa0-4b84-b162-ffb6472b82b3" providerId="AD" clId="Web-{BFB08899-50C7-4531-9ADD-68ECA21CBE63}" dt="2022-09-26T17:46:44.753" v="84" actId="20577"/>
      <pc:docMkLst>
        <pc:docMk/>
      </pc:docMkLst>
      <pc:sldChg chg="modSp">
        <pc:chgData name="Ortiz, Casandra@DIR" userId="S::cortiz@dir.ca.gov::66e0d0a1-4fa0-4b84-b162-ffb6472b82b3" providerId="AD" clId="Web-{BFB08899-50C7-4531-9ADD-68ECA21CBE63}" dt="2022-09-26T17:31:25.167" v="23" actId="20577"/>
        <pc:sldMkLst>
          <pc:docMk/>
          <pc:sldMk cId="0" sldId="283"/>
        </pc:sldMkLst>
        <pc:spChg chg="mod">
          <ac:chgData name="Ortiz, Casandra@DIR" userId="S::cortiz@dir.ca.gov::66e0d0a1-4fa0-4b84-b162-ffb6472b82b3" providerId="AD" clId="Web-{BFB08899-50C7-4531-9ADD-68ECA21CBE63}" dt="2022-09-26T17:31:25.167" v="23" actId="20577"/>
          <ac:spMkLst>
            <pc:docMk/>
            <pc:sldMk cId="0" sldId="283"/>
            <ac:spMk id="8" creationId="{0439E563-61C3-CFDB-F448-506DB73980E8}"/>
          </ac:spMkLst>
        </pc:spChg>
      </pc:sldChg>
      <pc:sldChg chg="modSp">
        <pc:chgData name="Ortiz, Casandra@DIR" userId="S::cortiz@dir.ca.gov::66e0d0a1-4fa0-4b84-b162-ffb6472b82b3" providerId="AD" clId="Web-{BFB08899-50C7-4531-9ADD-68ECA21CBE63}" dt="2022-09-26T17:33:13.434" v="43" actId="20577"/>
        <pc:sldMkLst>
          <pc:docMk/>
          <pc:sldMk cId="1984406483" sldId="387"/>
        </pc:sldMkLst>
        <pc:spChg chg="mod">
          <ac:chgData name="Ortiz, Casandra@DIR" userId="S::cortiz@dir.ca.gov::66e0d0a1-4fa0-4b84-b162-ffb6472b82b3" providerId="AD" clId="Web-{BFB08899-50C7-4531-9ADD-68ECA21CBE63}" dt="2022-09-26T17:33:13.434" v="43" actId="20577"/>
          <ac:spMkLst>
            <pc:docMk/>
            <pc:sldMk cId="1984406483" sldId="387"/>
            <ac:spMk id="9" creationId="{31DB7799-A4C0-9BC1-C09A-2F471F214C12}"/>
          </ac:spMkLst>
        </pc:spChg>
      </pc:sldChg>
      <pc:sldChg chg="modSp">
        <pc:chgData name="Ortiz, Casandra@DIR" userId="S::cortiz@dir.ca.gov::66e0d0a1-4fa0-4b84-b162-ffb6472b82b3" providerId="AD" clId="Web-{BFB08899-50C7-4531-9ADD-68ECA21CBE63}" dt="2022-09-26T17:33:31.934" v="51" actId="20577"/>
        <pc:sldMkLst>
          <pc:docMk/>
          <pc:sldMk cId="2155857889" sldId="390"/>
        </pc:sldMkLst>
        <pc:spChg chg="mod">
          <ac:chgData name="Ortiz, Casandra@DIR" userId="S::cortiz@dir.ca.gov::66e0d0a1-4fa0-4b84-b162-ffb6472b82b3" providerId="AD" clId="Web-{BFB08899-50C7-4531-9ADD-68ECA21CBE63}" dt="2022-09-26T17:33:31.934" v="51" actId="20577"/>
          <ac:spMkLst>
            <pc:docMk/>
            <pc:sldMk cId="2155857889" sldId="390"/>
            <ac:spMk id="12" creationId="{3DCCF6EA-1D6E-4C85-88D0-D935B5446378}"/>
          </ac:spMkLst>
        </pc:spChg>
      </pc:sldChg>
      <pc:sldChg chg="modSp">
        <pc:chgData name="Ortiz, Casandra@DIR" userId="S::cortiz@dir.ca.gov::66e0d0a1-4fa0-4b84-b162-ffb6472b82b3" providerId="AD" clId="Web-{BFB08899-50C7-4531-9ADD-68ECA21CBE63}" dt="2022-09-26T17:46:44.753" v="84" actId="20577"/>
        <pc:sldMkLst>
          <pc:docMk/>
          <pc:sldMk cId="3371329565" sldId="398"/>
        </pc:sldMkLst>
        <pc:spChg chg="mod">
          <ac:chgData name="Ortiz, Casandra@DIR" userId="S::cortiz@dir.ca.gov::66e0d0a1-4fa0-4b84-b162-ffb6472b82b3" providerId="AD" clId="Web-{BFB08899-50C7-4531-9ADD-68ECA21CBE63}" dt="2022-09-26T17:46:44.753" v="84" actId="20577"/>
          <ac:spMkLst>
            <pc:docMk/>
            <pc:sldMk cId="3371329565" sldId="398"/>
            <ac:spMk id="9" creationId="{3C3C65FC-E896-93AC-CDE3-D84163964A76}"/>
          </ac:spMkLst>
        </pc:spChg>
      </pc:sldChg>
      <pc:sldChg chg="modSp">
        <pc:chgData name="Ortiz, Casandra@DIR" userId="S::cortiz@dir.ca.gov::66e0d0a1-4fa0-4b84-b162-ffb6472b82b3" providerId="AD" clId="Web-{BFB08899-50C7-4531-9ADD-68ECA21CBE63}" dt="2022-09-26T17:29:30.166" v="2" actId="20577"/>
        <pc:sldMkLst>
          <pc:docMk/>
          <pc:sldMk cId="1267432528" sldId="456"/>
        </pc:sldMkLst>
        <pc:spChg chg="mod">
          <ac:chgData name="Ortiz, Casandra@DIR" userId="S::cortiz@dir.ca.gov::66e0d0a1-4fa0-4b84-b162-ffb6472b82b3" providerId="AD" clId="Web-{BFB08899-50C7-4531-9ADD-68ECA21CBE63}" dt="2022-09-26T17:29:30.166" v="2" actId="20577"/>
          <ac:spMkLst>
            <pc:docMk/>
            <pc:sldMk cId="1267432528" sldId="456"/>
            <ac:spMk id="7" creationId="{E10FFC83-6572-4D44-9560-876A302AAA14}"/>
          </ac:spMkLst>
        </pc:spChg>
      </pc:sldChg>
      <pc:sldChg chg="modSp">
        <pc:chgData name="Ortiz, Casandra@DIR" userId="S::cortiz@dir.ca.gov::66e0d0a1-4fa0-4b84-b162-ffb6472b82b3" providerId="AD" clId="Web-{BFB08899-50C7-4531-9ADD-68ECA21CBE63}" dt="2022-09-26T17:33:39.153" v="56" actId="20577"/>
        <pc:sldMkLst>
          <pc:docMk/>
          <pc:sldMk cId="3666116400" sldId="458"/>
        </pc:sldMkLst>
        <pc:spChg chg="mod">
          <ac:chgData name="Ortiz, Casandra@DIR" userId="S::cortiz@dir.ca.gov::66e0d0a1-4fa0-4b84-b162-ffb6472b82b3" providerId="AD" clId="Web-{BFB08899-50C7-4531-9ADD-68ECA21CBE63}" dt="2022-09-26T17:33:39.153" v="56" actId="20577"/>
          <ac:spMkLst>
            <pc:docMk/>
            <pc:sldMk cId="3666116400" sldId="458"/>
            <ac:spMk id="10" creationId="{95CBB41E-88FB-934E-1167-2B47998FFEEA}"/>
          </ac:spMkLst>
        </pc:spChg>
      </pc:sldChg>
      <pc:sldChg chg="modSp">
        <pc:chgData name="Ortiz, Casandra@DIR" userId="S::cortiz@dir.ca.gov::66e0d0a1-4fa0-4b84-b162-ffb6472b82b3" providerId="AD" clId="Web-{BFB08899-50C7-4531-9ADD-68ECA21CBE63}" dt="2022-09-26T17:33:18.887" v="47" actId="20577"/>
        <pc:sldMkLst>
          <pc:docMk/>
          <pc:sldMk cId="2080265566" sldId="459"/>
        </pc:sldMkLst>
        <pc:spChg chg="mod">
          <ac:chgData name="Ortiz, Casandra@DIR" userId="S::cortiz@dir.ca.gov::66e0d0a1-4fa0-4b84-b162-ffb6472b82b3" providerId="AD" clId="Web-{BFB08899-50C7-4531-9ADD-68ECA21CBE63}" dt="2022-09-26T17:33:18.887" v="47" actId="20577"/>
          <ac:spMkLst>
            <pc:docMk/>
            <pc:sldMk cId="2080265566" sldId="459"/>
            <ac:spMk id="12" creationId="{3DCCF6EA-1D6E-4C85-88D0-D935B5446378}"/>
          </ac:spMkLst>
        </pc:spChg>
      </pc:sldChg>
    </pc:docChg>
  </pc:docChgLst>
  <pc:docChgLst>
    <pc:chgData name="Ortiz, Casandra@DIR" userId="S::cortiz@dir.ca.gov::66e0d0a1-4fa0-4b84-b162-ffb6472b82b3" providerId="AD" clId="Web-{8032A93F-7E6B-E4AE-271D-CCB3C08ACC88}"/>
    <pc:docChg chg="modSld">
      <pc:chgData name="Ortiz, Casandra@DIR" userId="S::cortiz@dir.ca.gov::66e0d0a1-4fa0-4b84-b162-ffb6472b82b3" providerId="AD" clId="Web-{8032A93F-7E6B-E4AE-271D-CCB3C08ACC88}" dt="2022-09-26T18:38:07.237" v="78"/>
      <pc:docMkLst>
        <pc:docMk/>
      </pc:docMkLst>
      <pc:sldChg chg="modSp">
        <pc:chgData name="Ortiz, Casandra@DIR" userId="S::cortiz@dir.ca.gov::66e0d0a1-4fa0-4b84-b162-ffb6472b82b3" providerId="AD" clId="Web-{8032A93F-7E6B-E4AE-271D-CCB3C08ACC88}" dt="2022-09-26T18:32:13.688" v="0"/>
        <pc:sldMkLst>
          <pc:docMk/>
          <pc:sldMk cId="0" sldId="282"/>
        </pc:sldMkLst>
        <pc:spChg chg="mod">
          <ac:chgData name="Ortiz, Casandra@DIR" userId="S::cortiz@dir.ca.gov::66e0d0a1-4fa0-4b84-b162-ffb6472b82b3" providerId="AD" clId="Web-{8032A93F-7E6B-E4AE-271D-CCB3C08ACC88}" dt="2022-09-26T18:32:13.688" v="0"/>
          <ac:spMkLst>
            <pc:docMk/>
            <pc:sldMk cId="0" sldId="282"/>
            <ac:spMk id="6" creationId="{D14E1126-C43E-6D3E-12F9-3591B2563E9A}"/>
          </ac:spMkLst>
        </pc:spChg>
      </pc:sldChg>
      <pc:sldChg chg="modSp">
        <pc:chgData name="Ortiz, Casandra@DIR" userId="S::cortiz@dir.ca.gov::66e0d0a1-4fa0-4b84-b162-ffb6472b82b3" providerId="AD" clId="Web-{8032A93F-7E6B-E4AE-271D-CCB3C08ACC88}" dt="2022-09-26T18:32:27.141" v="2"/>
        <pc:sldMkLst>
          <pc:docMk/>
          <pc:sldMk cId="0" sldId="283"/>
        </pc:sldMkLst>
        <pc:spChg chg="mod">
          <ac:chgData name="Ortiz, Casandra@DIR" userId="S::cortiz@dir.ca.gov::66e0d0a1-4fa0-4b84-b162-ffb6472b82b3" providerId="AD" clId="Web-{8032A93F-7E6B-E4AE-271D-CCB3C08ACC88}" dt="2022-09-26T18:32:27.141" v="2"/>
          <ac:spMkLst>
            <pc:docMk/>
            <pc:sldMk cId="0" sldId="283"/>
            <ac:spMk id="6" creationId="{13410E02-E58C-FBC2-DF89-A6754D9FBABF}"/>
          </ac:spMkLst>
        </pc:spChg>
        <pc:spChg chg="ord">
          <ac:chgData name="Ortiz, Casandra@DIR" userId="S::cortiz@dir.ca.gov::66e0d0a1-4fa0-4b84-b162-ffb6472b82b3" providerId="AD" clId="Web-{8032A93F-7E6B-E4AE-271D-CCB3C08ACC88}" dt="2022-09-26T18:32:21.954" v="1"/>
          <ac:spMkLst>
            <pc:docMk/>
            <pc:sldMk cId="0" sldId="283"/>
            <ac:spMk id="8" creationId="{0439E563-61C3-CFDB-F448-506DB73980E8}"/>
          </ac:spMkLst>
        </pc:spChg>
      </pc:sldChg>
      <pc:sldChg chg="modSp">
        <pc:chgData name="Ortiz, Casandra@DIR" userId="S::cortiz@dir.ca.gov::66e0d0a1-4fa0-4b84-b162-ffb6472b82b3" providerId="AD" clId="Web-{8032A93F-7E6B-E4AE-271D-CCB3C08ACC88}" dt="2022-09-26T18:38:07.237" v="78"/>
        <pc:sldMkLst>
          <pc:docMk/>
          <pc:sldMk cId="2362653272" sldId="381"/>
        </pc:sldMkLst>
        <pc:picChg chg="ord">
          <ac:chgData name="Ortiz, Casandra@DIR" userId="S::cortiz@dir.ca.gov::66e0d0a1-4fa0-4b84-b162-ffb6472b82b3" providerId="AD" clId="Web-{8032A93F-7E6B-E4AE-271D-CCB3C08ACC88}" dt="2022-09-26T18:38:07.237" v="78"/>
          <ac:picMkLst>
            <pc:docMk/>
            <pc:sldMk cId="2362653272" sldId="381"/>
            <ac:picMk id="7" creationId="{00000000-0000-0000-0000-000000000000}"/>
          </ac:picMkLst>
        </pc:picChg>
      </pc:sldChg>
      <pc:sldChg chg="modSp">
        <pc:chgData name="Ortiz, Casandra@DIR" userId="S::cortiz@dir.ca.gov::66e0d0a1-4fa0-4b84-b162-ffb6472b82b3" providerId="AD" clId="Web-{8032A93F-7E6B-E4AE-271D-CCB3C08ACC88}" dt="2022-09-26T18:37:55.909" v="77"/>
        <pc:sldMkLst>
          <pc:docMk/>
          <pc:sldMk cId="693131569" sldId="382"/>
        </pc:sldMkLst>
        <pc:spChg chg="mod">
          <ac:chgData name="Ortiz, Casandra@DIR" userId="S::cortiz@dir.ca.gov::66e0d0a1-4fa0-4b84-b162-ffb6472b82b3" providerId="AD" clId="Web-{8032A93F-7E6B-E4AE-271D-CCB3C08ACC88}" dt="2022-09-26T18:37:55.909" v="77"/>
          <ac:spMkLst>
            <pc:docMk/>
            <pc:sldMk cId="693131569" sldId="382"/>
            <ac:spMk id="5" creationId="{63187324-A0E6-F013-9559-D7D285E28D1F}"/>
          </ac:spMkLst>
        </pc:spChg>
      </pc:sldChg>
      <pc:sldChg chg="modSp">
        <pc:chgData name="Ortiz, Casandra@DIR" userId="S::cortiz@dir.ca.gov::66e0d0a1-4fa0-4b84-b162-ffb6472b82b3" providerId="AD" clId="Web-{8032A93F-7E6B-E4AE-271D-CCB3C08ACC88}" dt="2022-09-26T18:37:43.377" v="76"/>
        <pc:sldMkLst>
          <pc:docMk/>
          <pc:sldMk cId="3734897067" sldId="383"/>
        </pc:sldMkLst>
        <pc:spChg chg="mod">
          <ac:chgData name="Ortiz, Casandra@DIR" userId="S::cortiz@dir.ca.gov::66e0d0a1-4fa0-4b84-b162-ffb6472b82b3" providerId="AD" clId="Web-{8032A93F-7E6B-E4AE-271D-CCB3C08ACC88}" dt="2022-09-26T18:37:37.440" v="74"/>
          <ac:spMkLst>
            <pc:docMk/>
            <pc:sldMk cId="3734897067" sldId="383"/>
            <ac:spMk id="5" creationId="{9B89F565-5EE4-9A0B-885C-A161059DA017}"/>
          </ac:spMkLst>
        </pc:spChg>
        <pc:picChg chg="ord">
          <ac:chgData name="Ortiz, Casandra@DIR" userId="S::cortiz@dir.ca.gov::66e0d0a1-4fa0-4b84-b162-ffb6472b82b3" providerId="AD" clId="Web-{8032A93F-7E6B-E4AE-271D-CCB3C08ACC88}" dt="2022-09-26T18:37:43.377" v="76"/>
          <ac:picMkLst>
            <pc:docMk/>
            <pc:sldMk cId="3734897067" sldId="383"/>
            <ac:picMk id="6" creationId="{46F991AC-F608-9A17-CC6E-68125D55223C}"/>
          </ac:picMkLst>
        </pc:picChg>
      </pc:sldChg>
      <pc:sldChg chg="modSp">
        <pc:chgData name="Ortiz, Casandra@DIR" userId="S::cortiz@dir.ca.gov::66e0d0a1-4fa0-4b84-b162-ffb6472b82b3" providerId="AD" clId="Web-{8032A93F-7E6B-E4AE-271D-CCB3C08ACC88}" dt="2022-09-26T18:37:20.768" v="73"/>
        <pc:sldMkLst>
          <pc:docMk/>
          <pc:sldMk cId="1564947722" sldId="384"/>
        </pc:sldMkLst>
        <pc:spChg chg="ord">
          <ac:chgData name="Ortiz, Casandra@DIR" userId="S::cortiz@dir.ca.gov::66e0d0a1-4fa0-4b84-b162-ffb6472b82b3" providerId="AD" clId="Web-{8032A93F-7E6B-E4AE-271D-CCB3C08ACC88}" dt="2022-09-26T18:37:16.580" v="71"/>
          <ac:spMkLst>
            <pc:docMk/>
            <pc:sldMk cId="1564947722" sldId="384"/>
            <ac:spMk id="3" creationId="{00000000-0000-0000-0000-000000000000}"/>
          </ac:spMkLst>
        </pc:spChg>
        <pc:spChg chg="ord">
          <ac:chgData name="Ortiz, Casandra@DIR" userId="S::cortiz@dir.ca.gov::66e0d0a1-4fa0-4b84-b162-ffb6472b82b3" providerId="AD" clId="Web-{8032A93F-7E6B-E4AE-271D-CCB3C08ACC88}" dt="2022-09-26T18:37:16.252" v="70"/>
          <ac:spMkLst>
            <pc:docMk/>
            <pc:sldMk cId="1564947722" sldId="384"/>
            <ac:spMk id="4" creationId="{00000000-0000-0000-0000-000000000000}"/>
          </ac:spMkLst>
        </pc:spChg>
        <pc:picChg chg="ord">
          <ac:chgData name="Ortiz, Casandra@DIR" userId="S::cortiz@dir.ca.gov::66e0d0a1-4fa0-4b84-b162-ffb6472b82b3" providerId="AD" clId="Web-{8032A93F-7E6B-E4AE-271D-CCB3C08ACC88}" dt="2022-09-26T18:37:20.768" v="73"/>
          <ac:picMkLst>
            <pc:docMk/>
            <pc:sldMk cId="1564947722" sldId="384"/>
            <ac:picMk id="10" creationId="{B48C21E8-6C7D-47BE-AE0D-6C6325EE5952}"/>
          </ac:picMkLst>
        </pc:picChg>
      </pc:sldChg>
      <pc:sldChg chg="modSp">
        <pc:chgData name="Ortiz, Casandra@DIR" userId="S::cortiz@dir.ca.gov::66e0d0a1-4fa0-4b84-b162-ffb6472b82b3" providerId="AD" clId="Web-{8032A93F-7E6B-E4AE-271D-CCB3C08ACC88}" dt="2022-09-26T18:34:43.798" v="37"/>
        <pc:sldMkLst>
          <pc:docMk/>
          <pc:sldMk cId="1984406483" sldId="387"/>
        </pc:sldMkLst>
        <pc:spChg chg="mod">
          <ac:chgData name="Ortiz, Casandra@DIR" userId="S::cortiz@dir.ca.gov::66e0d0a1-4fa0-4b84-b162-ffb6472b82b3" providerId="AD" clId="Web-{8032A93F-7E6B-E4AE-271D-CCB3C08ACC88}" dt="2022-09-26T18:34:26.267" v="29"/>
          <ac:spMkLst>
            <pc:docMk/>
            <pc:sldMk cId="1984406483" sldId="387"/>
            <ac:spMk id="2" creationId="{00000000-0000-0000-0000-000000000000}"/>
          </ac:spMkLst>
        </pc:spChg>
        <pc:spChg chg="ord">
          <ac:chgData name="Ortiz, Casandra@DIR" userId="S::cortiz@dir.ca.gov::66e0d0a1-4fa0-4b84-b162-ffb6472b82b3" providerId="AD" clId="Web-{8032A93F-7E6B-E4AE-271D-CCB3C08ACC88}" dt="2022-09-26T18:34:39.439" v="36"/>
          <ac:spMkLst>
            <pc:docMk/>
            <pc:sldMk cId="1984406483" sldId="387"/>
            <ac:spMk id="4" creationId="{00000000-0000-0000-0000-000000000000}"/>
          </ac:spMkLst>
        </pc:spChg>
        <pc:spChg chg="ord">
          <ac:chgData name="Ortiz, Casandra@DIR" userId="S::cortiz@dir.ca.gov::66e0d0a1-4fa0-4b84-b162-ffb6472b82b3" providerId="AD" clId="Web-{8032A93F-7E6B-E4AE-271D-CCB3C08ACC88}" dt="2022-09-26T18:34:29.048" v="31"/>
          <ac:spMkLst>
            <pc:docMk/>
            <pc:sldMk cId="1984406483" sldId="387"/>
            <ac:spMk id="9" creationId="{31DB7799-A4C0-9BC1-C09A-2F471F214C12}"/>
          </ac:spMkLst>
        </pc:spChg>
        <pc:picChg chg="ord">
          <ac:chgData name="Ortiz, Casandra@DIR" userId="S::cortiz@dir.ca.gov::66e0d0a1-4fa0-4b84-b162-ffb6472b82b3" providerId="AD" clId="Web-{8032A93F-7E6B-E4AE-271D-CCB3C08ACC88}" dt="2022-09-26T18:34:43.798" v="37"/>
          <ac:picMkLst>
            <pc:docMk/>
            <pc:sldMk cId="1984406483" sldId="387"/>
            <ac:picMk id="3" creationId="{00000000-0000-0000-0000-000000000000}"/>
          </ac:picMkLst>
        </pc:picChg>
      </pc:sldChg>
      <pc:sldChg chg="modSp">
        <pc:chgData name="Ortiz, Casandra@DIR" userId="S::cortiz@dir.ca.gov::66e0d0a1-4fa0-4b84-b162-ffb6472b82b3" providerId="AD" clId="Web-{8032A93F-7E6B-E4AE-271D-CCB3C08ACC88}" dt="2022-09-26T18:33:39.923" v="19"/>
        <pc:sldMkLst>
          <pc:docMk/>
          <pc:sldMk cId="2155857889" sldId="390"/>
        </pc:sldMkLst>
        <pc:spChg chg="mod">
          <ac:chgData name="Ortiz, Casandra@DIR" userId="S::cortiz@dir.ca.gov::66e0d0a1-4fa0-4b84-b162-ffb6472b82b3" providerId="AD" clId="Web-{8032A93F-7E6B-E4AE-271D-CCB3C08ACC88}" dt="2022-09-26T18:33:36.392" v="16"/>
          <ac:spMkLst>
            <pc:docMk/>
            <pc:sldMk cId="2155857889" sldId="390"/>
            <ac:spMk id="2" creationId="{00000000-0000-0000-0000-000000000000}"/>
          </ac:spMkLst>
        </pc:spChg>
        <pc:spChg chg="ord">
          <ac:chgData name="Ortiz, Casandra@DIR" userId="S::cortiz@dir.ca.gov::66e0d0a1-4fa0-4b84-b162-ffb6472b82b3" providerId="AD" clId="Web-{8032A93F-7E6B-E4AE-271D-CCB3C08ACC88}" dt="2022-09-26T18:33:39.095" v="17"/>
          <ac:spMkLst>
            <pc:docMk/>
            <pc:sldMk cId="2155857889" sldId="390"/>
            <ac:spMk id="4" creationId="{00000000-0000-0000-0000-000000000000}"/>
          </ac:spMkLst>
        </pc:spChg>
        <pc:spChg chg="ord">
          <ac:chgData name="Ortiz, Casandra@DIR" userId="S::cortiz@dir.ca.gov::66e0d0a1-4fa0-4b84-b162-ffb6472b82b3" providerId="AD" clId="Web-{8032A93F-7E6B-E4AE-271D-CCB3C08ACC88}" dt="2022-09-26T18:33:39.923" v="19"/>
          <ac:spMkLst>
            <pc:docMk/>
            <pc:sldMk cId="2155857889" sldId="390"/>
            <ac:spMk id="12" creationId="{3DCCF6EA-1D6E-4C85-88D0-D935B5446378}"/>
          </ac:spMkLst>
        </pc:spChg>
        <pc:picChg chg="ord">
          <ac:chgData name="Ortiz, Casandra@DIR" userId="S::cortiz@dir.ca.gov::66e0d0a1-4fa0-4b84-b162-ffb6472b82b3" providerId="AD" clId="Web-{8032A93F-7E6B-E4AE-271D-CCB3C08ACC88}" dt="2022-09-26T18:33:39.423" v="18"/>
          <ac:picMkLst>
            <pc:docMk/>
            <pc:sldMk cId="2155857889" sldId="390"/>
            <ac:picMk id="5" creationId="{D726C291-58EA-9021-D50B-4EA3B5A90486}"/>
          </ac:picMkLst>
        </pc:picChg>
      </pc:sldChg>
      <pc:sldChg chg="modSp">
        <pc:chgData name="Ortiz, Casandra@DIR" userId="S::cortiz@dir.ca.gov::66e0d0a1-4fa0-4b84-b162-ffb6472b82b3" providerId="AD" clId="Web-{8032A93F-7E6B-E4AE-271D-CCB3C08ACC88}" dt="2022-09-26T18:33:00.798" v="10"/>
        <pc:sldMkLst>
          <pc:docMk/>
          <pc:sldMk cId="964071272" sldId="393"/>
        </pc:sldMkLst>
        <pc:spChg chg="mod">
          <ac:chgData name="Ortiz, Casandra@DIR" userId="S::cortiz@dir.ca.gov::66e0d0a1-4fa0-4b84-b162-ffb6472b82b3" providerId="AD" clId="Web-{8032A93F-7E6B-E4AE-271D-CCB3C08ACC88}" dt="2022-09-26T18:32:57.110" v="7"/>
          <ac:spMkLst>
            <pc:docMk/>
            <pc:sldMk cId="964071272" sldId="393"/>
            <ac:spMk id="2" creationId="{00000000-0000-0000-0000-000000000000}"/>
          </ac:spMkLst>
        </pc:spChg>
        <pc:spChg chg="ord">
          <ac:chgData name="Ortiz, Casandra@DIR" userId="S::cortiz@dir.ca.gov::66e0d0a1-4fa0-4b84-b162-ffb6472b82b3" providerId="AD" clId="Web-{8032A93F-7E6B-E4AE-271D-CCB3C08ACC88}" dt="2022-09-26T18:32:59.923" v="8"/>
          <ac:spMkLst>
            <pc:docMk/>
            <pc:sldMk cId="964071272" sldId="393"/>
            <ac:spMk id="4" creationId="{00000000-0000-0000-0000-000000000000}"/>
          </ac:spMkLst>
        </pc:spChg>
        <pc:spChg chg="ord">
          <ac:chgData name="Ortiz, Casandra@DIR" userId="S::cortiz@dir.ca.gov::66e0d0a1-4fa0-4b84-b162-ffb6472b82b3" providerId="AD" clId="Web-{8032A93F-7E6B-E4AE-271D-CCB3C08ACC88}" dt="2022-09-26T18:33:00.798" v="10"/>
          <ac:spMkLst>
            <pc:docMk/>
            <pc:sldMk cId="964071272" sldId="393"/>
            <ac:spMk id="10" creationId="{95CBB41E-88FB-934E-1167-2B47998FFEEA}"/>
          </ac:spMkLst>
        </pc:spChg>
        <pc:picChg chg="ord">
          <ac:chgData name="Ortiz, Casandra@DIR" userId="S::cortiz@dir.ca.gov::66e0d0a1-4fa0-4b84-b162-ffb6472b82b3" providerId="AD" clId="Web-{8032A93F-7E6B-E4AE-271D-CCB3C08ACC88}" dt="2022-09-26T18:33:00.360" v="9"/>
          <ac:picMkLst>
            <pc:docMk/>
            <pc:sldMk cId="964071272" sldId="393"/>
            <ac:picMk id="5" creationId="{CD6D91BC-3E34-4339-824C-6B109615D14F}"/>
          </ac:picMkLst>
        </pc:picChg>
      </pc:sldChg>
      <pc:sldChg chg="modSp">
        <pc:chgData name="Ortiz, Casandra@DIR" userId="S::cortiz@dir.ca.gov::66e0d0a1-4fa0-4b84-b162-ffb6472b82b3" providerId="AD" clId="Web-{8032A93F-7E6B-E4AE-271D-CCB3C08ACC88}" dt="2022-09-26T18:32:44.641" v="6"/>
        <pc:sldMkLst>
          <pc:docMk/>
          <pc:sldMk cId="515868899" sldId="395"/>
        </pc:sldMkLst>
        <pc:spChg chg="mod">
          <ac:chgData name="Ortiz, Casandra@DIR" userId="S::cortiz@dir.ca.gov::66e0d0a1-4fa0-4b84-b162-ffb6472b82b3" providerId="AD" clId="Web-{8032A93F-7E6B-E4AE-271D-CCB3C08ACC88}" dt="2022-09-26T18:32:40.329" v="3"/>
          <ac:spMkLst>
            <pc:docMk/>
            <pc:sldMk cId="515868899" sldId="395"/>
            <ac:spMk id="2" creationId="{00000000-0000-0000-0000-000000000000}"/>
          </ac:spMkLst>
        </pc:spChg>
        <pc:spChg chg="ord">
          <ac:chgData name="Ortiz, Casandra@DIR" userId="S::cortiz@dir.ca.gov::66e0d0a1-4fa0-4b84-b162-ffb6472b82b3" providerId="AD" clId="Web-{8032A93F-7E6B-E4AE-271D-CCB3C08ACC88}" dt="2022-09-26T18:32:43.501" v="4"/>
          <ac:spMkLst>
            <pc:docMk/>
            <pc:sldMk cId="515868899" sldId="395"/>
            <ac:spMk id="4" creationId="{00000000-0000-0000-0000-000000000000}"/>
          </ac:spMkLst>
        </pc:spChg>
        <pc:spChg chg="ord">
          <ac:chgData name="Ortiz, Casandra@DIR" userId="S::cortiz@dir.ca.gov::66e0d0a1-4fa0-4b84-b162-ffb6472b82b3" providerId="AD" clId="Web-{8032A93F-7E6B-E4AE-271D-CCB3C08ACC88}" dt="2022-09-26T18:32:44.641" v="6"/>
          <ac:spMkLst>
            <pc:docMk/>
            <pc:sldMk cId="515868899" sldId="395"/>
            <ac:spMk id="8" creationId="{5FD999AF-469B-8337-A121-DAD4B9748176}"/>
          </ac:spMkLst>
        </pc:spChg>
        <pc:picChg chg="ord">
          <ac:chgData name="Ortiz, Casandra@DIR" userId="S::cortiz@dir.ca.gov::66e0d0a1-4fa0-4b84-b162-ffb6472b82b3" providerId="AD" clId="Web-{8032A93F-7E6B-E4AE-271D-CCB3C08ACC88}" dt="2022-09-26T18:32:44.094" v="5"/>
          <ac:picMkLst>
            <pc:docMk/>
            <pc:sldMk cId="515868899" sldId="395"/>
            <ac:picMk id="6" creationId="{04A726EC-D059-F45B-7819-F36924F2F31C}"/>
          </ac:picMkLst>
        </pc:picChg>
      </pc:sldChg>
      <pc:sldChg chg="delSp modSp">
        <pc:chgData name="Ortiz, Casandra@DIR" userId="S::cortiz@dir.ca.gov::66e0d0a1-4fa0-4b84-b162-ffb6472b82b3" providerId="AD" clId="Web-{8032A93F-7E6B-E4AE-271D-CCB3C08ACC88}" dt="2022-09-26T18:36:59.705" v="69"/>
        <pc:sldMkLst>
          <pc:docMk/>
          <pc:sldMk cId="3371329565" sldId="398"/>
        </pc:sldMkLst>
        <pc:spChg chg="mod ord">
          <ac:chgData name="Ortiz, Casandra@DIR" userId="S::cortiz@dir.ca.gov::66e0d0a1-4fa0-4b84-b162-ffb6472b82b3" providerId="AD" clId="Web-{8032A93F-7E6B-E4AE-271D-CCB3C08ACC88}" dt="2022-09-26T18:36:41.283" v="64" actId="1076"/>
          <ac:spMkLst>
            <pc:docMk/>
            <pc:sldMk cId="3371329565" sldId="398"/>
            <ac:spMk id="4" creationId="{1FE35BE4-12D8-7E77-00BD-B4D6232E053D}"/>
          </ac:spMkLst>
        </pc:spChg>
        <pc:spChg chg="del mod ord">
          <ac:chgData name="Ortiz, Casandra@DIR" userId="S::cortiz@dir.ca.gov::66e0d0a1-4fa0-4b84-b162-ffb6472b82b3" providerId="AD" clId="Web-{8032A93F-7E6B-E4AE-271D-CCB3C08ACC88}" dt="2022-09-26T18:36:59.705" v="69"/>
          <ac:spMkLst>
            <pc:docMk/>
            <pc:sldMk cId="3371329565" sldId="398"/>
            <ac:spMk id="7" creationId="{A4350EDC-C67E-0819-69D2-2A8F151B294F}"/>
          </ac:spMkLst>
        </pc:spChg>
        <pc:spChg chg="mod">
          <ac:chgData name="Ortiz, Casandra@DIR" userId="S::cortiz@dir.ca.gov::66e0d0a1-4fa0-4b84-b162-ffb6472b82b3" providerId="AD" clId="Web-{8032A93F-7E6B-E4AE-271D-CCB3C08ACC88}" dt="2022-09-26T18:36:41.346" v="67" actId="1076"/>
          <ac:spMkLst>
            <pc:docMk/>
            <pc:sldMk cId="3371329565" sldId="398"/>
            <ac:spMk id="8" creationId="{7AED7932-F60A-C9F7-A7F9-EA4CC11205D3}"/>
          </ac:spMkLst>
        </pc:spChg>
        <pc:spChg chg="mod ord">
          <ac:chgData name="Ortiz, Casandra@DIR" userId="S::cortiz@dir.ca.gov::66e0d0a1-4fa0-4b84-b162-ffb6472b82b3" providerId="AD" clId="Web-{8032A93F-7E6B-E4AE-271D-CCB3C08ACC88}" dt="2022-09-26T18:36:41.361" v="68" actId="1076"/>
          <ac:spMkLst>
            <pc:docMk/>
            <pc:sldMk cId="3371329565" sldId="398"/>
            <ac:spMk id="9" creationId="{3C3C65FC-E896-93AC-CDE3-D84163964A76}"/>
          </ac:spMkLst>
        </pc:spChg>
        <pc:picChg chg="mod ord">
          <ac:chgData name="Ortiz, Casandra@DIR" userId="S::cortiz@dir.ca.gov::66e0d0a1-4fa0-4b84-b162-ffb6472b82b3" providerId="AD" clId="Web-{8032A93F-7E6B-E4AE-271D-CCB3C08ACC88}" dt="2022-09-26T18:36:41.330" v="66" actId="1076"/>
          <ac:picMkLst>
            <pc:docMk/>
            <pc:sldMk cId="3371329565" sldId="398"/>
            <ac:picMk id="11" creationId="{90290A3A-062C-5690-9A78-CA43CA83F621}"/>
          </ac:picMkLst>
        </pc:picChg>
      </pc:sldChg>
      <pc:sldChg chg="modSp">
        <pc:chgData name="Ortiz, Casandra@DIR" userId="S::cortiz@dir.ca.gov::66e0d0a1-4fa0-4b84-b162-ffb6472b82b3" providerId="AD" clId="Web-{8032A93F-7E6B-E4AE-271D-CCB3C08ACC88}" dt="2022-09-26T18:33:24.563" v="15"/>
        <pc:sldMkLst>
          <pc:docMk/>
          <pc:sldMk cId="3666116400" sldId="458"/>
        </pc:sldMkLst>
        <pc:spChg chg="mod">
          <ac:chgData name="Ortiz, Casandra@DIR" userId="S::cortiz@dir.ca.gov::66e0d0a1-4fa0-4b84-b162-ffb6472b82b3" providerId="AD" clId="Web-{8032A93F-7E6B-E4AE-271D-CCB3C08ACC88}" dt="2022-09-26T18:33:17.204" v="11"/>
          <ac:spMkLst>
            <pc:docMk/>
            <pc:sldMk cId="3666116400" sldId="458"/>
            <ac:spMk id="2" creationId="{00000000-0000-0000-0000-000000000000}"/>
          </ac:spMkLst>
        </pc:spChg>
        <pc:spChg chg="ord">
          <ac:chgData name="Ortiz, Casandra@DIR" userId="S::cortiz@dir.ca.gov::66e0d0a1-4fa0-4b84-b162-ffb6472b82b3" providerId="AD" clId="Web-{8032A93F-7E6B-E4AE-271D-CCB3C08ACC88}" dt="2022-09-26T18:33:19.423" v="12"/>
          <ac:spMkLst>
            <pc:docMk/>
            <pc:sldMk cId="3666116400" sldId="458"/>
            <ac:spMk id="4" creationId="{00000000-0000-0000-0000-000000000000}"/>
          </ac:spMkLst>
        </pc:spChg>
        <pc:spChg chg="ord">
          <ac:chgData name="Ortiz, Casandra@DIR" userId="S::cortiz@dir.ca.gov::66e0d0a1-4fa0-4b84-b162-ffb6472b82b3" providerId="AD" clId="Web-{8032A93F-7E6B-E4AE-271D-CCB3C08ACC88}" dt="2022-09-26T18:33:19.813" v="13"/>
          <ac:spMkLst>
            <pc:docMk/>
            <pc:sldMk cId="3666116400" sldId="458"/>
            <ac:spMk id="10" creationId="{95CBB41E-88FB-934E-1167-2B47998FFEEA}"/>
          </ac:spMkLst>
        </pc:spChg>
        <pc:picChg chg="ord">
          <ac:chgData name="Ortiz, Casandra@DIR" userId="S::cortiz@dir.ca.gov::66e0d0a1-4fa0-4b84-b162-ffb6472b82b3" providerId="AD" clId="Web-{8032A93F-7E6B-E4AE-271D-CCB3C08ACC88}" dt="2022-09-26T18:33:24.563" v="15"/>
          <ac:picMkLst>
            <pc:docMk/>
            <pc:sldMk cId="3666116400" sldId="458"/>
            <ac:picMk id="3" creationId="{00000000-0000-0000-0000-000000000000}"/>
          </ac:picMkLst>
        </pc:picChg>
      </pc:sldChg>
      <pc:sldChg chg="modSp">
        <pc:chgData name="Ortiz, Casandra@DIR" userId="S::cortiz@dir.ca.gov::66e0d0a1-4fa0-4b84-b162-ffb6472b82b3" providerId="AD" clId="Web-{8032A93F-7E6B-E4AE-271D-CCB3C08ACC88}" dt="2022-09-26T18:34:06.017" v="28"/>
        <pc:sldMkLst>
          <pc:docMk/>
          <pc:sldMk cId="2080265566" sldId="459"/>
        </pc:sldMkLst>
        <pc:spChg chg="mod">
          <ac:chgData name="Ortiz, Casandra@DIR" userId="S::cortiz@dir.ca.gov::66e0d0a1-4fa0-4b84-b162-ffb6472b82b3" providerId="AD" clId="Web-{8032A93F-7E6B-E4AE-271D-CCB3C08ACC88}" dt="2022-09-26T18:33:52.360" v="20"/>
          <ac:spMkLst>
            <pc:docMk/>
            <pc:sldMk cId="2080265566" sldId="459"/>
            <ac:spMk id="2" creationId="{00000000-0000-0000-0000-000000000000}"/>
          </ac:spMkLst>
        </pc:spChg>
        <pc:spChg chg="ord">
          <ac:chgData name="Ortiz, Casandra@DIR" userId="S::cortiz@dir.ca.gov::66e0d0a1-4fa0-4b84-b162-ffb6472b82b3" providerId="AD" clId="Web-{8032A93F-7E6B-E4AE-271D-CCB3C08ACC88}" dt="2022-09-26T18:33:54.735" v="21"/>
          <ac:spMkLst>
            <pc:docMk/>
            <pc:sldMk cId="2080265566" sldId="459"/>
            <ac:spMk id="4" creationId="{00000000-0000-0000-0000-000000000000}"/>
          </ac:spMkLst>
        </pc:spChg>
        <pc:spChg chg="ord">
          <ac:chgData name="Ortiz, Casandra@DIR" userId="S::cortiz@dir.ca.gov::66e0d0a1-4fa0-4b84-b162-ffb6472b82b3" providerId="AD" clId="Web-{8032A93F-7E6B-E4AE-271D-CCB3C08ACC88}" dt="2022-09-26T18:34:04.329" v="27"/>
          <ac:spMkLst>
            <pc:docMk/>
            <pc:sldMk cId="2080265566" sldId="459"/>
            <ac:spMk id="12" creationId="{3DCCF6EA-1D6E-4C85-88D0-D935B5446378}"/>
          </ac:spMkLst>
        </pc:spChg>
        <pc:picChg chg="ord">
          <ac:chgData name="Ortiz, Casandra@DIR" userId="S::cortiz@dir.ca.gov::66e0d0a1-4fa0-4b84-b162-ffb6472b82b3" providerId="AD" clId="Web-{8032A93F-7E6B-E4AE-271D-CCB3C08ACC88}" dt="2022-09-26T18:34:06.017" v="28"/>
          <ac:picMkLst>
            <pc:docMk/>
            <pc:sldMk cId="2080265566" sldId="459"/>
            <ac:picMk id="5" creationId="{D726C291-58EA-9021-D50B-4EA3B5A90486}"/>
          </ac:picMkLst>
        </pc:picChg>
        <pc:picChg chg="ord">
          <ac:chgData name="Ortiz, Casandra@DIR" userId="S::cortiz@dir.ca.gov::66e0d0a1-4fa0-4b84-b162-ffb6472b82b3" providerId="AD" clId="Web-{8032A93F-7E6B-E4AE-271D-CCB3C08ACC88}" dt="2022-09-26T18:34:04.001" v="26"/>
          <ac:picMkLst>
            <pc:docMk/>
            <pc:sldMk cId="2080265566" sldId="459"/>
            <ac:picMk id="6" creationId="{DB6A791A-0438-A950-8C48-4692E6E89BF4}"/>
          </ac:picMkLst>
        </pc:picChg>
      </pc:sldChg>
      <pc:sldChg chg="modSp">
        <pc:chgData name="Ortiz, Casandra@DIR" userId="S::cortiz@dir.ca.gov::66e0d0a1-4fa0-4b84-b162-ffb6472b82b3" providerId="AD" clId="Web-{8032A93F-7E6B-E4AE-271D-CCB3C08ACC88}" dt="2022-09-26T18:35:06.220" v="42"/>
        <pc:sldMkLst>
          <pc:docMk/>
          <pc:sldMk cId="3651499313" sldId="460"/>
        </pc:sldMkLst>
        <pc:spChg chg="mod">
          <ac:chgData name="Ortiz, Casandra@DIR" userId="S::cortiz@dir.ca.gov::66e0d0a1-4fa0-4b84-b162-ffb6472b82b3" providerId="AD" clId="Web-{8032A93F-7E6B-E4AE-271D-CCB3C08ACC88}" dt="2022-09-26T18:34:59.626" v="38"/>
          <ac:spMkLst>
            <pc:docMk/>
            <pc:sldMk cId="3651499313" sldId="460"/>
            <ac:spMk id="2" creationId="{00000000-0000-0000-0000-000000000000}"/>
          </ac:spMkLst>
        </pc:spChg>
        <pc:spChg chg="ord">
          <ac:chgData name="Ortiz, Casandra@DIR" userId="S::cortiz@dir.ca.gov::66e0d0a1-4fa0-4b84-b162-ffb6472b82b3" providerId="AD" clId="Web-{8032A93F-7E6B-E4AE-271D-CCB3C08ACC88}" dt="2022-09-26T18:35:02.345" v="39"/>
          <ac:spMkLst>
            <pc:docMk/>
            <pc:sldMk cId="3651499313" sldId="460"/>
            <ac:spMk id="4" creationId="{00000000-0000-0000-0000-000000000000}"/>
          </ac:spMkLst>
        </pc:spChg>
        <pc:spChg chg="ord">
          <ac:chgData name="Ortiz, Casandra@DIR" userId="S::cortiz@dir.ca.gov::66e0d0a1-4fa0-4b84-b162-ffb6472b82b3" providerId="AD" clId="Web-{8032A93F-7E6B-E4AE-271D-CCB3C08ACC88}" dt="2022-09-26T18:35:02.736" v="40"/>
          <ac:spMkLst>
            <pc:docMk/>
            <pc:sldMk cId="3651499313" sldId="460"/>
            <ac:spMk id="9" creationId="{31DB7799-A4C0-9BC1-C09A-2F471F214C12}"/>
          </ac:spMkLst>
        </pc:spChg>
        <pc:picChg chg="ord">
          <ac:chgData name="Ortiz, Casandra@DIR" userId="S::cortiz@dir.ca.gov::66e0d0a1-4fa0-4b84-b162-ffb6472b82b3" providerId="AD" clId="Web-{8032A93F-7E6B-E4AE-271D-CCB3C08ACC88}" dt="2022-09-26T18:35:06.220" v="42"/>
          <ac:picMkLst>
            <pc:docMk/>
            <pc:sldMk cId="3651499313" sldId="460"/>
            <ac:picMk id="6" creationId="{4058B178-E1EF-E0EF-A697-CF92C71B6272}"/>
          </ac:picMkLst>
        </pc:picChg>
      </pc:sldChg>
    </pc:docChg>
  </pc:docChgLst>
  <pc:docChgLst>
    <pc:chgData name="Green, Ryan@DIR" userId="S::rgreen@dir.ca.gov::526a03a6-d077-4a92-9c2e-0205649de3eb" providerId="AD" clId="Web-{5462B637-0409-0584-312C-417DEC6A216C}"/>
    <pc:docChg chg="modSld">
      <pc:chgData name="Green, Ryan@DIR" userId="S::rgreen@dir.ca.gov::526a03a6-d077-4a92-9c2e-0205649de3eb" providerId="AD" clId="Web-{5462B637-0409-0584-312C-417DEC6A216C}" dt="2022-09-22T16:27:24.992" v="173" actId="20577"/>
      <pc:docMkLst>
        <pc:docMk/>
      </pc:docMkLst>
      <pc:sldChg chg="modSp">
        <pc:chgData name="Green, Ryan@DIR" userId="S::rgreen@dir.ca.gov::526a03a6-d077-4a92-9c2e-0205649de3eb" providerId="AD" clId="Web-{5462B637-0409-0584-312C-417DEC6A216C}" dt="2022-09-22T15:59:28.212" v="119" actId="20577"/>
        <pc:sldMkLst>
          <pc:docMk/>
          <pc:sldMk cId="0" sldId="262"/>
        </pc:sldMkLst>
        <pc:spChg chg="mod">
          <ac:chgData name="Green, Ryan@DIR" userId="S::rgreen@dir.ca.gov::526a03a6-d077-4a92-9c2e-0205649de3eb" providerId="AD" clId="Web-{5462B637-0409-0584-312C-417DEC6A216C}" dt="2022-09-22T15:59:28.212" v="119" actId="20577"/>
          <ac:spMkLst>
            <pc:docMk/>
            <pc:sldMk cId="0" sldId="262"/>
            <ac:spMk id="10" creationId="{DBB90D35-AE5A-D775-479D-4909326D45AC}"/>
          </ac:spMkLst>
        </pc:spChg>
      </pc:sldChg>
      <pc:sldChg chg="modSp">
        <pc:chgData name="Green, Ryan@DIR" userId="S::rgreen@dir.ca.gov::526a03a6-d077-4a92-9c2e-0205649de3eb" providerId="AD" clId="Web-{5462B637-0409-0584-312C-417DEC6A216C}" dt="2022-09-22T16:27:24.992" v="173" actId="20577"/>
        <pc:sldMkLst>
          <pc:docMk/>
          <pc:sldMk cId="0" sldId="267"/>
        </pc:sldMkLst>
        <pc:spChg chg="mod">
          <ac:chgData name="Green, Ryan@DIR" userId="S::rgreen@dir.ca.gov::526a03a6-d077-4a92-9c2e-0205649de3eb" providerId="AD" clId="Web-{5462B637-0409-0584-312C-417DEC6A216C}" dt="2022-09-22T16:27:24.992" v="173" actId="20577"/>
          <ac:spMkLst>
            <pc:docMk/>
            <pc:sldMk cId="0" sldId="267"/>
            <ac:spMk id="3" creationId="{00000000-0000-0000-0000-000000000000}"/>
          </ac:spMkLst>
        </pc:spChg>
      </pc:sldChg>
      <pc:sldChg chg="modSp">
        <pc:chgData name="Green, Ryan@DIR" userId="S::rgreen@dir.ca.gov::526a03a6-d077-4a92-9c2e-0205649de3eb" providerId="AD" clId="Web-{5462B637-0409-0584-312C-417DEC6A216C}" dt="2022-09-22T16:20:56.969" v="123" actId="20577"/>
        <pc:sldMkLst>
          <pc:docMk/>
          <pc:sldMk cId="0" sldId="304"/>
        </pc:sldMkLst>
        <pc:spChg chg="mod">
          <ac:chgData name="Green, Ryan@DIR" userId="S::rgreen@dir.ca.gov::526a03a6-d077-4a92-9c2e-0205649de3eb" providerId="AD" clId="Web-{5462B637-0409-0584-312C-417DEC6A216C}" dt="2022-09-22T16:20:56.969" v="123" actId="20577"/>
          <ac:spMkLst>
            <pc:docMk/>
            <pc:sldMk cId="0" sldId="304"/>
            <ac:spMk id="12" creationId="{00B733C0-0416-30A2-B39A-2CDAF32CCA60}"/>
          </ac:spMkLst>
        </pc:spChg>
      </pc:sldChg>
      <pc:sldChg chg="delSp modSp">
        <pc:chgData name="Green, Ryan@DIR" userId="S::rgreen@dir.ca.gov::526a03a6-d077-4a92-9c2e-0205649de3eb" providerId="AD" clId="Web-{5462B637-0409-0584-312C-417DEC6A216C}" dt="2022-09-22T15:37:42.689" v="3"/>
        <pc:sldMkLst>
          <pc:docMk/>
          <pc:sldMk cId="901917933" sldId="397"/>
        </pc:sldMkLst>
        <pc:spChg chg="mod">
          <ac:chgData name="Green, Ryan@DIR" userId="S::rgreen@dir.ca.gov::526a03a6-d077-4a92-9c2e-0205649de3eb" providerId="AD" clId="Web-{5462B637-0409-0584-312C-417DEC6A216C}" dt="2022-09-22T15:37:25.674" v="2" actId="20577"/>
          <ac:spMkLst>
            <pc:docMk/>
            <pc:sldMk cId="901917933" sldId="397"/>
            <ac:spMk id="3" creationId="{00000000-0000-0000-0000-000000000000}"/>
          </ac:spMkLst>
        </pc:spChg>
        <pc:spChg chg="del">
          <ac:chgData name="Green, Ryan@DIR" userId="S::rgreen@dir.ca.gov::526a03a6-d077-4a92-9c2e-0205649de3eb" providerId="AD" clId="Web-{5462B637-0409-0584-312C-417DEC6A216C}" dt="2022-09-22T15:37:42.689" v="3"/>
          <ac:spMkLst>
            <pc:docMk/>
            <pc:sldMk cId="901917933" sldId="397"/>
            <ac:spMk id="7" creationId="{8CBB50AB-D5C2-1FD9-D1D8-0E1DB224A768}"/>
          </ac:spMkLst>
        </pc:spChg>
      </pc:sldChg>
    </pc:docChg>
  </pc:docChgLst>
  <pc:docChgLst>
    <pc:chgData name="Etulle, Kristy@DIR" userId="S::ketulle@dir.ca.gov::9b79b62c-a8b6-43f8-8fd3-e4cbea3f82c4" providerId="AD" clId="Web-{5BFBB498-0A93-49DE-8958-2A634E453D6C}"/>
    <pc:docChg chg="modSld">
      <pc:chgData name="Etulle, Kristy@DIR" userId="S::ketulle@dir.ca.gov::9b79b62c-a8b6-43f8-8fd3-e4cbea3f82c4" providerId="AD" clId="Web-{5BFBB498-0A93-49DE-8958-2A634E453D6C}" dt="2022-09-26T19:04:28.891" v="87"/>
      <pc:docMkLst>
        <pc:docMk/>
      </pc:docMkLst>
      <pc:sldChg chg="modSp">
        <pc:chgData name="Etulle, Kristy@DIR" userId="S::ketulle@dir.ca.gov::9b79b62c-a8b6-43f8-8fd3-e4cbea3f82c4" providerId="AD" clId="Web-{5BFBB498-0A93-49DE-8958-2A634E453D6C}" dt="2022-09-26T18:52:29.320" v="0"/>
        <pc:sldMkLst>
          <pc:docMk/>
          <pc:sldMk cId="0" sldId="257"/>
        </pc:sldMkLst>
        <pc:spChg chg="ord">
          <ac:chgData name="Etulle, Kristy@DIR" userId="S::ketulle@dir.ca.gov::9b79b62c-a8b6-43f8-8fd3-e4cbea3f82c4" providerId="AD" clId="Web-{5BFBB498-0A93-49DE-8958-2A634E453D6C}" dt="2022-09-26T18:52:29.320" v="0"/>
          <ac:spMkLst>
            <pc:docMk/>
            <pc:sldMk cId="0" sldId="257"/>
            <ac:spMk id="10" creationId="{6E972A9B-E80B-8A72-4C99-157CDCD81170}"/>
          </ac:spMkLst>
        </pc:spChg>
      </pc:sldChg>
      <pc:sldChg chg="modSp">
        <pc:chgData name="Etulle, Kristy@DIR" userId="S::ketulle@dir.ca.gov::9b79b62c-a8b6-43f8-8fd3-e4cbea3f82c4" providerId="AD" clId="Web-{5BFBB498-0A93-49DE-8958-2A634E453D6C}" dt="2022-09-26T18:52:31.867" v="1"/>
        <pc:sldMkLst>
          <pc:docMk/>
          <pc:sldMk cId="0" sldId="258"/>
        </pc:sldMkLst>
        <pc:spChg chg="ord">
          <ac:chgData name="Etulle, Kristy@DIR" userId="S::ketulle@dir.ca.gov::9b79b62c-a8b6-43f8-8fd3-e4cbea3f82c4" providerId="AD" clId="Web-{5BFBB498-0A93-49DE-8958-2A634E453D6C}" dt="2022-09-26T18:52:31.867" v="1"/>
          <ac:spMkLst>
            <pc:docMk/>
            <pc:sldMk cId="0" sldId="258"/>
            <ac:spMk id="9" creationId="{EE369879-8899-19B3-F4F4-83F4DDA6CEDB}"/>
          </ac:spMkLst>
        </pc:spChg>
      </pc:sldChg>
      <pc:sldChg chg="modSp">
        <pc:chgData name="Etulle, Kristy@DIR" userId="S::ketulle@dir.ca.gov::9b79b62c-a8b6-43f8-8fd3-e4cbea3f82c4" providerId="AD" clId="Web-{5BFBB498-0A93-49DE-8958-2A634E453D6C}" dt="2022-09-26T18:52:43.976" v="3"/>
        <pc:sldMkLst>
          <pc:docMk/>
          <pc:sldMk cId="0" sldId="259"/>
        </pc:sldMkLst>
        <pc:spChg chg="ord">
          <ac:chgData name="Etulle, Kristy@DIR" userId="S::ketulle@dir.ca.gov::9b79b62c-a8b6-43f8-8fd3-e4cbea3f82c4" providerId="AD" clId="Web-{5BFBB498-0A93-49DE-8958-2A634E453D6C}" dt="2022-09-26T18:52:43.976" v="3"/>
          <ac:spMkLst>
            <pc:docMk/>
            <pc:sldMk cId="0" sldId="259"/>
            <ac:spMk id="15" creationId="{85BB491B-CD17-AAFB-D1F9-C221FE9A51CD}"/>
          </ac:spMkLst>
        </pc:spChg>
      </pc:sldChg>
      <pc:sldChg chg="modSp">
        <pc:chgData name="Etulle, Kristy@DIR" userId="S::ketulle@dir.ca.gov::9b79b62c-a8b6-43f8-8fd3-e4cbea3f82c4" providerId="AD" clId="Web-{5BFBB498-0A93-49DE-8958-2A634E453D6C}" dt="2022-09-26T18:52:50.289" v="4"/>
        <pc:sldMkLst>
          <pc:docMk/>
          <pc:sldMk cId="0" sldId="260"/>
        </pc:sldMkLst>
        <pc:spChg chg="ord">
          <ac:chgData name="Etulle, Kristy@DIR" userId="S::ketulle@dir.ca.gov::9b79b62c-a8b6-43f8-8fd3-e4cbea3f82c4" providerId="AD" clId="Web-{5BFBB498-0A93-49DE-8958-2A634E453D6C}" dt="2022-09-26T18:52:50.289" v="4"/>
          <ac:spMkLst>
            <pc:docMk/>
            <pc:sldMk cId="0" sldId="260"/>
            <ac:spMk id="12" creationId="{31C1CCF0-4FB1-54FA-AA4B-8DB22427492E}"/>
          </ac:spMkLst>
        </pc:spChg>
      </pc:sldChg>
      <pc:sldChg chg="modSp">
        <pc:chgData name="Etulle, Kristy@DIR" userId="S::ketulle@dir.ca.gov::9b79b62c-a8b6-43f8-8fd3-e4cbea3f82c4" providerId="AD" clId="Web-{5BFBB498-0A93-49DE-8958-2A634E453D6C}" dt="2022-09-26T18:52:56.461" v="5"/>
        <pc:sldMkLst>
          <pc:docMk/>
          <pc:sldMk cId="0" sldId="261"/>
        </pc:sldMkLst>
        <pc:spChg chg="ord">
          <ac:chgData name="Etulle, Kristy@DIR" userId="S::ketulle@dir.ca.gov::9b79b62c-a8b6-43f8-8fd3-e4cbea3f82c4" providerId="AD" clId="Web-{5BFBB498-0A93-49DE-8958-2A634E453D6C}" dt="2022-09-26T18:52:56.461" v="5"/>
          <ac:spMkLst>
            <pc:docMk/>
            <pc:sldMk cId="0" sldId="261"/>
            <ac:spMk id="11" creationId="{619B1399-698B-7DE0-8388-AF7DCCA047F2}"/>
          </ac:spMkLst>
        </pc:spChg>
      </pc:sldChg>
      <pc:sldChg chg="modSp">
        <pc:chgData name="Etulle, Kristy@DIR" userId="S::ketulle@dir.ca.gov::9b79b62c-a8b6-43f8-8fd3-e4cbea3f82c4" providerId="AD" clId="Web-{5BFBB498-0A93-49DE-8958-2A634E453D6C}" dt="2022-09-26T18:53:19.883" v="13"/>
        <pc:sldMkLst>
          <pc:docMk/>
          <pc:sldMk cId="0" sldId="262"/>
        </pc:sldMkLst>
        <pc:spChg chg="ord">
          <ac:chgData name="Etulle, Kristy@DIR" userId="S::ketulle@dir.ca.gov::9b79b62c-a8b6-43f8-8fd3-e4cbea3f82c4" providerId="AD" clId="Web-{5BFBB498-0A93-49DE-8958-2A634E453D6C}" dt="2022-09-26T18:53:14.180" v="10"/>
          <ac:spMkLst>
            <pc:docMk/>
            <pc:sldMk cId="0" sldId="262"/>
            <ac:spMk id="3" creationId="{00000000-0000-0000-0000-000000000000}"/>
          </ac:spMkLst>
        </pc:spChg>
        <pc:spChg chg="ord">
          <ac:chgData name="Etulle, Kristy@DIR" userId="S::ketulle@dir.ca.gov::9b79b62c-a8b6-43f8-8fd3-e4cbea3f82c4" providerId="AD" clId="Web-{5BFBB498-0A93-49DE-8958-2A634E453D6C}" dt="2022-09-26T18:53:04.414" v="6"/>
          <ac:spMkLst>
            <pc:docMk/>
            <pc:sldMk cId="0" sldId="262"/>
            <ac:spMk id="4" creationId="{00000000-0000-0000-0000-000000000000}"/>
          </ac:spMkLst>
        </pc:spChg>
        <pc:spChg chg="ord">
          <ac:chgData name="Etulle, Kristy@DIR" userId="S::ketulle@dir.ca.gov::9b79b62c-a8b6-43f8-8fd3-e4cbea3f82c4" providerId="AD" clId="Web-{5BFBB498-0A93-49DE-8958-2A634E453D6C}" dt="2022-09-26T18:53:09.617" v="8"/>
          <ac:spMkLst>
            <pc:docMk/>
            <pc:sldMk cId="0" sldId="262"/>
            <ac:spMk id="6" creationId="{D9EDDCD6-03FE-86AF-3D64-BB28253CF8AA}"/>
          </ac:spMkLst>
        </pc:spChg>
        <pc:spChg chg="ord">
          <ac:chgData name="Etulle, Kristy@DIR" userId="S::ketulle@dir.ca.gov::9b79b62c-a8b6-43f8-8fd3-e4cbea3f82c4" providerId="AD" clId="Web-{5BFBB498-0A93-49DE-8958-2A634E453D6C}" dt="2022-09-26T18:53:19.883" v="13"/>
          <ac:spMkLst>
            <pc:docMk/>
            <pc:sldMk cId="0" sldId="262"/>
            <ac:spMk id="8" creationId="{48EAE701-AED8-0F94-B045-1D3CCF4591EC}"/>
          </ac:spMkLst>
        </pc:spChg>
      </pc:sldChg>
      <pc:sldChg chg="modSp">
        <pc:chgData name="Etulle, Kristy@DIR" userId="S::ketulle@dir.ca.gov::9b79b62c-a8b6-43f8-8fd3-e4cbea3f82c4" providerId="AD" clId="Web-{5BFBB498-0A93-49DE-8958-2A634E453D6C}" dt="2022-09-26T18:53:33.602" v="15"/>
        <pc:sldMkLst>
          <pc:docMk/>
          <pc:sldMk cId="0" sldId="264"/>
        </pc:sldMkLst>
        <pc:spChg chg="ord">
          <ac:chgData name="Etulle, Kristy@DIR" userId="S::ketulle@dir.ca.gov::9b79b62c-a8b6-43f8-8fd3-e4cbea3f82c4" providerId="AD" clId="Web-{5BFBB498-0A93-49DE-8958-2A634E453D6C}" dt="2022-09-26T18:53:33.602" v="15"/>
          <ac:spMkLst>
            <pc:docMk/>
            <pc:sldMk cId="0" sldId="264"/>
            <ac:spMk id="3" creationId="{8EDDCB46-F18B-3F06-8737-2628E97F7272}"/>
          </ac:spMkLst>
        </pc:spChg>
        <pc:spChg chg="ord">
          <ac:chgData name="Etulle, Kristy@DIR" userId="S::ketulle@dir.ca.gov::9b79b62c-a8b6-43f8-8fd3-e4cbea3f82c4" providerId="AD" clId="Web-{5BFBB498-0A93-49DE-8958-2A634E453D6C}" dt="2022-09-26T18:53:31.242" v="14"/>
          <ac:spMkLst>
            <pc:docMk/>
            <pc:sldMk cId="0" sldId="264"/>
            <ac:spMk id="7" creationId="{00000000-0000-0000-0000-000000000000}"/>
          </ac:spMkLst>
        </pc:spChg>
      </pc:sldChg>
      <pc:sldChg chg="modSp">
        <pc:chgData name="Etulle, Kristy@DIR" userId="S::ketulle@dir.ca.gov::9b79b62c-a8b6-43f8-8fd3-e4cbea3f82c4" providerId="AD" clId="Web-{5BFBB498-0A93-49DE-8958-2A634E453D6C}" dt="2022-09-26T18:53:43.227" v="17"/>
        <pc:sldMkLst>
          <pc:docMk/>
          <pc:sldMk cId="0" sldId="265"/>
        </pc:sldMkLst>
        <pc:spChg chg="ord">
          <ac:chgData name="Etulle, Kristy@DIR" userId="S::ketulle@dir.ca.gov::9b79b62c-a8b6-43f8-8fd3-e4cbea3f82c4" providerId="AD" clId="Web-{5BFBB498-0A93-49DE-8958-2A634E453D6C}" dt="2022-09-26T18:53:40.149" v="16"/>
          <ac:spMkLst>
            <pc:docMk/>
            <pc:sldMk cId="0" sldId="265"/>
            <ac:spMk id="7" creationId="{00000000-0000-0000-0000-000000000000}"/>
          </ac:spMkLst>
        </pc:spChg>
        <pc:picChg chg="ord">
          <ac:chgData name="Etulle, Kristy@DIR" userId="S::ketulle@dir.ca.gov::9b79b62c-a8b6-43f8-8fd3-e4cbea3f82c4" providerId="AD" clId="Web-{5BFBB498-0A93-49DE-8958-2A634E453D6C}" dt="2022-09-26T18:53:43.227" v="17"/>
          <ac:picMkLst>
            <pc:docMk/>
            <pc:sldMk cId="0" sldId="265"/>
            <ac:picMk id="10" creationId="{EDCED239-65C3-CCE5-4571-FE00ED81A36E}"/>
          </ac:picMkLst>
        </pc:picChg>
      </pc:sldChg>
      <pc:sldChg chg="modSp">
        <pc:chgData name="Etulle, Kristy@DIR" userId="S::ketulle@dir.ca.gov::9b79b62c-a8b6-43f8-8fd3-e4cbea3f82c4" providerId="AD" clId="Web-{5BFBB498-0A93-49DE-8958-2A634E453D6C}" dt="2022-09-26T18:54:22.087" v="26"/>
        <pc:sldMkLst>
          <pc:docMk/>
          <pc:sldMk cId="0" sldId="267"/>
        </pc:sldMkLst>
        <pc:spChg chg="ord">
          <ac:chgData name="Etulle, Kristy@DIR" userId="S::ketulle@dir.ca.gov::9b79b62c-a8b6-43f8-8fd3-e4cbea3f82c4" providerId="AD" clId="Web-{5BFBB498-0A93-49DE-8958-2A634E453D6C}" dt="2022-09-26T18:54:20.852" v="25"/>
          <ac:spMkLst>
            <pc:docMk/>
            <pc:sldMk cId="0" sldId="267"/>
            <ac:spMk id="4" creationId="{00000000-0000-0000-0000-000000000000}"/>
          </ac:spMkLst>
        </pc:spChg>
        <pc:spChg chg="ord">
          <ac:chgData name="Etulle, Kristy@DIR" userId="S::ketulle@dir.ca.gov::9b79b62c-a8b6-43f8-8fd3-e4cbea3f82c4" providerId="AD" clId="Web-{5BFBB498-0A93-49DE-8958-2A634E453D6C}" dt="2022-09-26T18:54:22.087" v="26"/>
          <ac:spMkLst>
            <pc:docMk/>
            <pc:sldMk cId="0" sldId="267"/>
            <ac:spMk id="5" creationId="{50369EF7-57D7-551D-E06B-239FC42FBA9E}"/>
          </ac:spMkLst>
        </pc:spChg>
      </pc:sldChg>
      <pc:sldChg chg="modSp">
        <pc:chgData name="Etulle, Kristy@DIR" userId="S::ketulle@dir.ca.gov::9b79b62c-a8b6-43f8-8fd3-e4cbea3f82c4" providerId="AD" clId="Web-{5BFBB498-0A93-49DE-8958-2A634E453D6C}" dt="2022-09-26T18:53:49.821" v="18"/>
        <pc:sldMkLst>
          <pc:docMk/>
          <pc:sldMk cId="0" sldId="270"/>
        </pc:sldMkLst>
        <pc:spChg chg="ord">
          <ac:chgData name="Etulle, Kristy@DIR" userId="S::ketulle@dir.ca.gov::9b79b62c-a8b6-43f8-8fd3-e4cbea3f82c4" providerId="AD" clId="Web-{5BFBB498-0A93-49DE-8958-2A634E453D6C}" dt="2022-09-26T18:53:49.821" v="18"/>
          <ac:spMkLst>
            <pc:docMk/>
            <pc:sldMk cId="0" sldId="270"/>
            <ac:spMk id="8" creationId="{0632C81A-A309-4C1E-764F-92BC5C3A7B71}"/>
          </ac:spMkLst>
        </pc:spChg>
      </pc:sldChg>
      <pc:sldChg chg="modSp">
        <pc:chgData name="Etulle, Kristy@DIR" userId="S::ketulle@dir.ca.gov::9b79b62c-a8b6-43f8-8fd3-e4cbea3f82c4" providerId="AD" clId="Web-{5BFBB498-0A93-49DE-8958-2A634E453D6C}" dt="2022-09-26T18:53:56.946" v="21"/>
        <pc:sldMkLst>
          <pc:docMk/>
          <pc:sldMk cId="0" sldId="272"/>
        </pc:sldMkLst>
        <pc:spChg chg="ord">
          <ac:chgData name="Etulle, Kristy@DIR" userId="S::ketulle@dir.ca.gov::9b79b62c-a8b6-43f8-8fd3-e4cbea3f82c4" providerId="AD" clId="Web-{5BFBB498-0A93-49DE-8958-2A634E453D6C}" dt="2022-09-26T18:53:56.946" v="21"/>
          <ac:spMkLst>
            <pc:docMk/>
            <pc:sldMk cId="0" sldId="272"/>
            <ac:spMk id="3" creationId="{00000000-0000-0000-0000-000000000000}"/>
          </ac:spMkLst>
        </pc:spChg>
      </pc:sldChg>
      <pc:sldChg chg="modSp">
        <pc:chgData name="Etulle, Kristy@DIR" userId="S::ketulle@dir.ca.gov::9b79b62c-a8b6-43f8-8fd3-e4cbea3f82c4" providerId="AD" clId="Web-{5BFBB498-0A93-49DE-8958-2A634E453D6C}" dt="2022-09-26T18:54:08.977" v="24"/>
        <pc:sldMkLst>
          <pc:docMk/>
          <pc:sldMk cId="0" sldId="274"/>
        </pc:sldMkLst>
        <pc:picChg chg="ord">
          <ac:chgData name="Etulle, Kristy@DIR" userId="S::ketulle@dir.ca.gov::9b79b62c-a8b6-43f8-8fd3-e4cbea3f82c4" providerId="AD" clId="Web-{5BFBB498-0A93-49DE-8958-2A634E453D6C}" dt="2022-09-26T18:54:08.977" v="24"/>
          <ac:picMkLst>
            <pc:docMk/>
            <pc:sldMk cId="0" sldId="274"/>
            <ac:picMk id="8" creationId="{C195A9BD-720A-5743-94CE-28F6DB664354}"/>
          </ac:picMkLst>
        </pc:picChg>
      </pc:sldChg>
      <pc:sldChg chg="modSp">
        <pc:chgData name="Etulle, Kristy@DIR" userId="S::ketulle@dir.ca.gov::9b79b62c-a8b6-43f8-8fd3-e4cbea3f82c4" providerId="AD" clId="Web-{5BFBB498-0A93-49DE-8958-2A634E453D6C}" dt="2022-09-26T18:55:36.916" v="32"/>
        <pc:sldMkLst>
          <pc:docMk/>
          <pc:sldMk cId="0" sldId="277"/>
        </pc:sldMkLst>
        <pc:spChg chg="ord">
          <ac:chgData name="Etulle, Kristy@DIR" userId="S::ketulle@dir.ca.gov::9b79b62c-a8b6-43f8-8fd3-e4cbea3f82c4" providerId="AD" clId="Web-{5BFBB498-0A93-49DE-8958-2A634E453D6C}" dt="2022-09-26T18:55:34.103" v="31"/>
          <ac:spMkLst>
            <pc:docMk/>
            <pc:sldMk cId="0" sldId="277"/>
            <ac:spMk id="4" creationId="{00000000-0000-0000-0000-000000000000}"/>
          </ac:spMkLst>
        </pc:spChg>
        <pc:spChg chg="ord">
          <ac:chgData name="Etulle, Kristy@DIR" userId="S::ketulle@dir.ca.gov::9b79b62c-a8b6-43f8-8fd3-e4cbea3f82c4" providerId="AD" clId="Web-{5BFBB498-0A93-49DE-8958-2A634E453D6C}" dt="2022-09-26T18:55:36.916" v="32"/>
          <ac:spMkLst>
            <pc:docMk/>
            <pc:sldMk cId="0" sldId="277"/>
            <ac:spMk id="8" creationId="{2AA0DC9D-8B6F-7230-CDBE-F4029A4E7B81}"/>
          </ac:spMkLst>
        </pc:spChg>
      </pc:sldChg>
      <pc:sldChg chg="modSp">
        <pc:chgData name="Etulle, Kristy@DIR" userId="S::ketulle@dir.ca.gov::9b79b62c-a8b6-43f8-8fd3-e4cbea3f82c4" providerId="AD" clId="Web-{5BFBB498-0A93-49DE-8958-2A634E453D6C}" dt="2022-09-26T18:58:21.152" v="56"/>
        <pc:sldMkLst>
          <pc:docMk/>
          <pc:sldMk cId="0" sldId="284"/>
        </pc:sldMkLst>
        <pc:spChg chg="ord">
          <ac:chgData name="Etulle, Kristy@DIR" userId="S::ketulle@dir.ca.gov::9b79b62c-a8b6-43f8-8fd3-e4cbea3f82c4" providerId="AD" clId="Web-{5BFBB498-0A93-49DE-8958-2A634E453D6C}" dt="2022-09-26T18:58:21.152" v="56"/>
          <ac:spMkLst>
            <pc:docMk/>
            <pc:sldMk cId="0" sldId="284"/>
            <ac:spMk id="3" creationId="{00000000-0000-0000-0000-000000000000}"/>
          </ac:spMkLst>
        </pc:spChg>
      </pc:sldChg>
      <pc:sldChg chg="modSp">
        <pc:chgData name="Etulle, Kristy@DIR" userId="S::ketulle@dir.ca.gov::9b79b62c-a8b6-43f8-8fd3-e4cbea3f82c4" providerId="AD" clId="Web-{5BFBB498-0A93-49DE-8958-2A634E453D6C}" dt="2022-09-26T18:58:29.606" v="57"/>
        <pc:sldMkLst>
          <pc:docMk/>
          <pc:sldMk cId="0" sldId="285"/>
        </pc:sldMkLst>
        <pc:spChg chg="ord">
          <ac:chgData name="Etulle, Kristy@DIR" userId="S::ketulle@dir.ca.gov::9b79b62c-a8b6-43f8-8fd3-e4cbea3f82c4" providerId="AD" clId="Web-{5BFBB498-0A93-49DE-8958-2A634E453D6C}" dt="2022-09-26T18:58:29.606" v="57"/>
          <ac:spMkLst>
            <pc:docMk/>
            <pc:sldMk cId="0" sldId="285"/>
            <ac:spMk id="3" creationId="{00000000-0000-0000-0000-000000000000}"/>
          </ac:spMkLst>
        </pc:spChg>
      </pc:sldChg>
      <pc:sldChg chg="modSp">
        <pc:chgData name="Etulle, Kristy@DIR" userId="S::ketulle@dir.ca.gov::9b79b62c-a8b6-43f8-8fd3-e4cbea3f82c4" providerId="AD" clId="Web-{5BFBB498-0A93-49DE-8958-2A634E453D6C}" dt="2022-09-26T19:04:20.844" v="86"/>
        <pc:sldMkLst>
          <pc:docMk/>
          <pc:sldMk cId="0" sldId="297"/>
        </pc:sldMkLst>
        <pc:spChg chg="ord">
          <ac:chgData name="Etulle, Kristy@DIR" userId="S::ketulle@dir.ca.gov::9b79b62c-a8b6-43f8-8fd3-e4cbea3f82c4" providerId="AD" clId="Web-{5BFBB498-0A93-49DE-8958-2A634E453D6C}" dt="2022-09-26T19:04:20.844" v="86"/>
          <ac:spMkLst>
            <pc:docMk/>
            <pc:sldMk cId="0" sldId="297"/>
            <ac:spMk id="3" creationId="{00000000-0000-0000-0000-000000000000}"/>
          </ac:spMkLst>
        </pc:spChg>
      </pc:sldChg>
      <pc:sldChg chg="modSp">
        <pc:chgData name="Etulle, Kristy@DIR" userId="S::ketulle@dir.ca.gov::9b79b62c-a8b6-43f8-8fd3-e4cbea3f82c4" providerId="AD" clId="Web-{5BFBB498-0A93-49DE-8958-2A634E453D6C}" dt="2022-09-26T19:04:28.891" v="87"/>
        <pc:sldMkLst>
          <pc:docMk/>
          <pc:sldMk cId="0" sldId="299"/>
        </pc:sldMkLst>
        <pc:spChg chg="ord">
          <ac:chgData name="Etulle, Kristy@DIR" userId="S::ketulle@dir.ca.gov::9b79b62c-a8b6-43f8-8fd3-e4cbea3f82c4" providerId="AD" clId="Web-{5BFBB498-0A93-49DE-8958-2A634E453D6C}" dt="2022-09-26T19:04:28.891" v="87"/>
          <ac:spMkLst>
            <pc:docMk/>
            <pc:sldMk cId="0" sldId="299"/>
            <ac:spMk id="3" creationId="{00000000-0000-0000-0000-000000000000}"/>
          </ac:spMkLst>
        </pc:spChg>
      </pc:sldChg>
      <pc:sldChg chg="modSp">
        <pc:chgData name="Etulle, Kristy@DIR" userId="S::ketulle@dir.ca.gov::9b79b62c-a8b6-43f8-8fd3-e4cbea3f82c4" providerId="AD" clId="Web-{5BFBB498-0A93-49DE-8958-2A634E453D6C}" dt="2022-09-26T18:58:44.981" v="59"/>
        <pc:sldMkLst>
          <pc:docMk/>
          <pc:sldMk cId="3708440316" sldId="375"/>
        </pc:sldMkLst>
        <pc:spChg chg="ord">
          <ac:chgData name="Etulle, Kristy@DIR" userId="S::ketulle@dir.ca.gov::9b79b62c-a8b6-43f8-8fd3-e4cbea3f82c4" providerId="AD" clId="Web-{5BFBB498-0A93-49DE-8958-2A634E453D6C}" dt="2022-09-26T18:58:44.981" v="59"/>
          <ac:spMkLst>
            <pc:docMk/>
            <pc:sldMk cId="3708440316" sldId="375"/>
            <ac:spMk id="5" creationId="{49662AC5-1099-96F2-C614-76A47D2249E7}"/>
          </ac:spMkLst>
        </pc:spChg>
      </pc:sldChg>
      <pc:sldChg chg="modSp">
        <pc:chgData name="Etulle, Kristy@DIR" userId="S::ketulle@dir.ca.gov::9b79b62c-a8b6-43f8-8fd3-e4cbea3f82c4" providerId="AD" clId="Web-{5BFBB498-0A93-49DE-8958-2A634E453D6C}" dt="2022-09-26T18:54:56.494" v="30"/>
        <pc:sldMkLst>
          <pc:docMk/>
          <pc:sldMk cId="714791236" sldId="396"/>
        </pc:sldMkLst>
        <pc:spChg chg="ord">
          <ac:chgData name="Etulle, Kristy@DIR" userId="S::ketulle@dir.ca.gov::9b79b62c-a8b6-43f8-8fd3-e4cbea3f82c4" providerId="AD" clId="Web-{5BFBB498-0A93-49DE-8958-2A634E453D6C}" dt="2022-09-26T18:54:44.556" v="29"/>
          <ac:spMkLst>
            <pc:docMk/>
            <pc:sldMk cId="714791236" sldId="396"/>
            <ac:spMk id="6" creationId="{45EFC6A3-9F5D-1F17-2007-01E357E6F39D}"/>
          </ac:spMkLst>
        </pc:spChg>
        <pc:spChg chg="mod">
          <ac:chgData name="Etulle, Kristy@DIR" userId="S::ketulle@dir.ca.gov::9b79b62c-a8b6-43f8-8fd3-e4cbea3f82c4" providerId="AD" clId="Web-{5BFBB498-0A93-49DE-8958-2A634E453D6C}" dt="2022-09-26T18:54:56.494" v="30"/>
          <ac:spMkLst>
            <pc:docMk/>
            <pc:sldMk cId="714791236" sldId="396"/>
            <ac:spMk id="13" creationId="{BA6BFCE9-E6BA-FC45-2116-80C0E7B9A037}"/>
          </ac:spMkLst>
        </pc:spChg>
      </pc:sldChg>
      <pc:sldChg chg="modSp">
        <pc:chgData name="Etulle, Kristy@DIR" userId="S::ketulle@dir.ca.gov::9b79b62c-a8b6-43f8-8fd3-e4cbea3f82c4" providerId="AD" clId="Web-{5BFBB498-0A93-49DE-8958-2A634E453D6C}" dt="2022-09-26T18:52:38.929" v="2"/>
        <pc:sldMkLst>
          <pc:docMk/>
          <pc:sldMk cId="3733645423" sldId="403"/>
        </pc:sldMkLst>
        <pc:spChg chg="ord">
          <ac:chgData name="Etulle, Kristy@DIR" userId="S::ketulle@dir.ca.gov::9b79b62c-a8b6-43f8-8fd3-e4cbea3f82c4" providerId="AD" clId="Web-{5BFBB498-0A93-49DE-8958-2A634E453D6C}" dt="2022-09-26T18:52:38.929" v="2"/>
          <ac:spMkLst>
            <pc:docMk/>
            <pc:sldMk cId="3733645423" sldId="403"/>
            <ac:spMk id="3" creationId="{00000000-0000-0000-0000-000000000000}"/>
          </ac:spMkLst>
        </pc:spChg>
      </pc:sldChg>
      <pc:sldChg chg="modSp">
        <pc:chgData name="Etulle, Kristy@DIR" userId="S::ketulle@dir.ca.gov::9b79b62c-a8b6-43f8-8fd3-e4cbea3f82c4" providerId="AD" clId="Web-{5BFBB498-0A93-49DE-8958-2A634E453D6C}" dt="2022-09-26T18:54:29.228" v="27"/>
        <pc:sldMkLst>
          <pc:docMk/>
          <pc:sldMk cId="2014693411" sldId="404"/>
        </pc:sldMkLst>
        <pc:spChg chg="ord">
          <ac:chgData name="Etulle, Kristy@DIR" userId="S::ketulle@dir.ca.gov::9b79b62c-a8b6-43f8-8fd3-e4cbea3f82c4" providerId="AD" clId="Web-{5BFBB498-0A93-49DE-8958-2A634E453D6C}" dt="2022-09-26T18:54:29.228" v="27"/>
          <ac:spMkLst>
            <pc:docMk/>
            <pc:sldMk cId="2014693411" sldId="404"/>
            <ac:spMk id="6" creationId="{7B6D0486-5F72-E8ED-F8BD-906004FFE613}"/>
          </ac:spMkLst>
        </pc:spChg>
      </pc:sldChg>
      <pc:sldChg chg="modSp">
        <pc:chgData name="Etulle, Kristy@DIR" userId="S::ketulle@dir.ca.gov::9b79b62c-a8b6-43f8-8fd3-e4cbea3f82c4" providerId="AD" clId="Web-{5BFBB498-0A93-49DE-8958-2A634E453D6C}" dt="2022-09-26T18:55:50.557" v="36"/>
        <pc:sldMkLst>
          <pc:docMk/>
          <pc:sldMk cId="431934819" sldId="406"/>
        </pc:sldMkLst>
        <pc:spChg chg="ord">
          <ac:chgData name="Etulle, Kristy@DIR" userId="S::ketulle@dir.ca.gov::9b79b62c-a8b6-43f8-8fd3-e4cbea3f82c4" providerId="AD" clId="Web-{5BFBB498-0A93-49DE-8958-2A634E453D6C}" dt="2022-09-26T18:55:45.479" v="33"/>
          <ac:spMkLst>
            <pc:docMk/>
            <pc:sldMk cId="431934819" sldId="406"/>
            <ac:spMk id="4" creationId="{00000000-0000-0000-0000-000000000000}"/>
          </ac:spMkLst>
        </pc:spChg>
        <pc:spChg chg="ord">
          <ac:chgData name="Etulle, Kristy@DIR" userId="S::ketulle@dir.ca.gov::9b79b62c-a8b6-43f8-8fd3-e4cbea3f82c4" providerId="AD" clId="Web-{5BFBB498-0A93-49DE-8958-2A634E453D6C}" dt="2022-09-26T18:55:47.588" v="35"/>
          <ac:spMkLst>
            <pc:docMk/>
            <pc:sldMk cId="431934819" sldId="406"/>
            <ac:spMk id="6" creationId="{D0C75882-E93F-D9ED-BB86-F3895FB55322}"/>
          </ac:spMkLst>
        </pc:spChg>
        <pc:picChg chg="ord">
          <ac:chgData name="Etulle, Kristy@DIR" userId="S::ketulle@dir.ca.gov::9b79b62c-a8b6-43f8-8fd3-e4cbea3f82c4" providerId="AD" clId="Web-{5BFBB498-0A93-49DE-8958-2A634E453D6C}" dt="2022-09-26T18:55:50.557" v="36"/>
          <ac:picMkLst>
            <pc:docMk/>
            <pc:sldMk cId="431934819" sldId="406"/>
            <ac:picMk id="8" creationId="{AB9FA6FA-EEDF-C5EE-9D79-1448C448D5F2}"/>
          </ac:picMkLst>
        </pc:picChg>
      </pc:sldChg>
      <pc:sldChg chg="modSp">
        <pc:chgData name="Etulle, Kristy@DIR" userId="S::ketulle@dir.ca.gov::9b79b62c-a8b6-43f8-8fd3-e4cbea3f82c4" providerId="AD" clId="Web-{5BFBB498-0A93-49DE-8958-2A634E453D6C}" dt="2022-09-26T18:56:09.510" v="42"/>
        <pc:sldMkLst>
          <pc:docMk/>
          <pc:sldMk cId="692787423" sldId="408"/>
        </pc:sldMkLst>
        <pc:spChg chg="ord">
          <ac:chgData name="Etulle, Kristy@DIR" userId="S::ketulle@dir.ca.gov::9b79b62c-a8b6-43f8-8fd3-e4cbea3f82c4" providerId="AD" clId="Web-{5BFBB498-0A93-49DE-8958-2A634E453D6C}" dt="2022-09-26T18:56:01.057" v="39"/>
          <ac:spMkLst>
            <pc:docMk/>
            <pc:sldMk cId="692787423" sldId="408"/>
            <ac:spMk id="4" creationId="{00000000-0000-0000-0000-000000000000}"/>
          </ac:spMkLst>
        </pc:spChg>
        <pc:spChg chg="ord">
          <ac:chgData name="Etulle, Kristy@DIR" userId="S::ketulle@dir.ca.gov::9b79b62c-a8b6-43f8-8fd3-e4cbea3f82c4" providerId="AD" clId="Web-{5BFBB498-0A93-49DE-8958-2A634E453D6C}" dt="2022-09-26T18:55:58.447" v="38"/>
          <ac:spMkLst>
            <pc:docMk/>
            <pc:sldMk cId="692787423" sldId="408"/>
            <ac:spMk id="6" creationId="{D0C75882-E93F-D9ED-BB86-F3895FB55322}"/>
          </ac:spMkLst>
        </pc:spChg>
        <pc:spChg chg="ord">
          <ac:chgData name="Etulle, Kristy@DIR" userId="S::ketulle@dir.ca.gov::9b79b62c-a8b6-43f8-8fd3-e4cbea3f82c4" providerId="AD" clId="Web-{5BFBB498-0A93-49DE-8958-2A634E453D6C}" dt="2022-09-26T18:56:09.510" v="42"/>
          <ac:spMkLst>
            <pc:docMk/>
            <pc:sldMk cId="692787423" sldId="408"/>
            <ac:spMk id="15" creationId="{AF8920C5-79A2-BAB6-5A5C-1F59AC180052}"/>
          </ac:spMkLst>
        </pc:spChg>
        <pc:picChg chg="ord">
          <ac:chgData name="Etulle, Kristy@DIR" userId="S::ketulle@dir.ca.gov::9b79b62c-a8b6-43f8-8fd3-e4cbea3f82c4" providerId="AD" clId="Web-{5BFBB498-0A93-49DE-8958-2A634E453D6C}" dt="2022-09-26T18:56:04.979" v="40"/>
          <ac:picMkLst>
            <pc:docMk/>
            <pc:sldMk cId="692787423" sldId="408"/>
            <ac:picMk id="7" creationId="{0CD007AB-E5FC-93AB-0F54-E5342415A83E}"/>
          </ac:picMkLst>
        </pc:picChg>
      </pc:sldChg>
      <pc:sldChg chg="modSp">
        <pc:chgData name="Etulle, Kristy@DIR" userId="S::ketulle@dir.ca.gov::9b79b62c-a8b6-43f8-8fd3-e4cbea3f82c4" providerId="AD" clId="Web-{5BFBB498-0A93-49DE-8958-2A634E453D6C}" dt="2022-09-26T18:56:32.260" v="46"/>
        <pc:sldMkLst>
          <pc:docMk/>
          <pc:sldMk cId="4199240890" sldId="409"/>
        </pc:sldMkLst>
        <pc:spChg chg="ord">
          <ac:chgData name="Etulle, Kristy@DIR" userId="S::ketulle@dir.ca.gov::9b79b62c-a8b6-43f8-8fd3-e4cbea3f82c4" providerId="AD" clId="Web-{5BFBB498-0A93-49DE-8958-2A634E453D6C}" dt="2022-09-26T18:56:25.073" v="43"/>
          <ac:spMkLst>
            <pc:docMk/>
            <pc:sldMk cId="4199240890" sldId="409"/>
            <ac:spMk id="4" creationId="{00000000-0000-0000-0000-000000000000}"/>
          </ac:spMkLst>
        </pc:spChg>
        <pc:spChg chg="ord">
          <ac:chgData name="Etulle, Kristy@DIR" userId="S::ketulle@dir.ca.gov::9b79b62c-a8b6-43f8-8fd3-e4cbea3f82c4" providerId="AD" clId="Web-{5BFBB498-0A93-49DE-8958-2A634E453D6C}" dt="2022-09-26T18:56:32.260" v="46"/>
          <ac:spMkLst>
            <pc:docMk/>
            <pc:sldMk cId="4199240890" sldId="409"/>
            <ac:spMk id="9" creationId="{C3E6EA8E-D5EA-AB13-F66B-8F163C7CA060}"/>
          </ac:spMkLst>
        </pc:spChg>
        <pc:spChg chg="ord">
          <ac:chgData name="Etulle, Kristy@DIR" userId="S::ketulle@dir.ca.gov::9b79b62c-a8b6-43f8-8fd3-e4cbea3f82c4" providerId="AD" clId="Web-{5BFBB498-0A93-49DE-8958-2A634E453D6C}" dt="2022-09-26T18:56:27.120" v="44"/>
          <ac:spMkLst>
            <pc:docMk/>
            <pc:sldMk cId="4199240890" sldId="409"/>
            <ac:spMk id="11" creationId="{453D857C-98F5-89D2-099B-DB7631D7C9B1}"/>
          </ac:spMkLst>
        </pc:spChg>
      </pc:sldChg>
      <pc:sldChg chg="modSp">
        <pc:chgData name="Etulle, Kristy@DIR" userId="S::ketulle@dir.ca.gov::9b79b62c-a8b6-43f8-8fd3-e4cbea3f82c4" providerId="AD" clId="Web-{5BFBB498-0A93-49DE-8958-2A634E453D6C}" dt="2022-09-26T18:56:52.792" v="53"/>
        <pc:sldMkLst>
          <pc:docMk/>
          <pc:sldMk cId="2125494860" sldId="410"/>
        </pc:sldMkLst>
        <pc:spChg chg="ord">
          <ac:chgData name="Etulle, Kristy@DIR" userId="S::ketulle@dir.ca.gov::9b79b62c-a8b6-43f8-8fd3-e4cbea3f82c4" providerId="AD" clId="Web-{5BFBB498-0A93-49DE-8958-2A634E453D6C}" dt="2022-09-26T18:56:43.307" v="47"/>
          <ac:spMkLst>
            <pc:docMk/>
            <pc:sldMk cId="2125494860" sldId="410"/>
            <ac:spMk id="4" creationId="{00000000-0000-0000-0000-000000000000}"/>
          </ac:spMkLst>
        </pc:spChg>
        <pc:spChg chg="ord">
          <ac:chgData name="Etulle, Kristy@DIR" userId="S::ketulle@dir.ca.gov::9b79b62c-a8b6-43f8-8fd3-e4cbea3f82c4" providerId="AD" clId="Web-{5BFBB498-0A93-49DE-8958-2A634E453D6C}" dt="2022-09-26T18:56:44.135" v="49"/>
          <ac:spMkLst>
            <pc:docMk/>
            <pc:sldMk cId="2125494860" sldId="410"/>
            <ac:spMk id="6" creationId="{D0C75882-E93F-D9ED-BB86-F3895FB55322}"/>
          </ac:spMkLst>
        </pc:spChg>
        <pc:spChg chg="ord">
          <ac:chgData name="Etulle, Kristy@DIR" userId="S::ketulle@dir.ca.gov::9b79b62c-a8b6-43f8-8fd3-e4cbea3f82c4" providerId="AD" clId="Web-{5BFBB498-0A93-49DE-8958-2A634E453D6C}" dt="2022-09-26T18:56:47.995" v="51"/>
          <ac:spMkLst>
            <pc:docMk/>
            <pc:sldMk cId="2125494860" sldId="410"/>
            <ac:spMk id="9" creationId="{C3E6EA8E-D5EA-AB13-F66B-8F163C7CA060}"/>
          </ac:spMkLst>
        </pc:spChg>
        <pc:picChg chg="ord">
          <ac:chgData name="Etulle, Kristy@DIR" userId="S::ketulle@dir.ca.gov::9b79b62c-a8b6-43f8-8fd3-e4cbea3f82c4" providerId="AD" clId="Web-{5BFBB498-0A93-49DE-8958-2A634E453D6C}" dt="2022-09-26T18:56:52.792" v="53"/>
          <ac:picMkLst>
            <pc:docMk/>
            <pc:sldMk cId="2125494860" sldId="410"/>
            <ac:picMk id="7" creationId="{295E1AD4-2CB4-5DFC-2A70-8A80E3796C35}"/>
          </ac:picMkLst>
        </pc:picChg>
      </pc:sldChg>
      <pc:sldChg chg="modSp">
        <pc:chgData name="Etulle, Kristy@DIR" userId="S::ketulle@dir.ca.gov::9b79b62c-a8b6-43f8-8fd3-e4cbea3f82c4" providerId="AD" clId="Web-{5BFBB498-0A93-49DE-8958-2A634E453D6C}" dt="2022-09-26T19:03:56.594" v="85"/>
        <pc:sldMkLst>
          <pc:docMk/>
          <pc:sldMk cId="206974656" sldId="411"/>
        </pc:sldMkLst>
        <pc:spChg chg="ord">
          <ac:chgData name="Etulle, Kristy@DIR" userId="S::ketulle@dir.ca.gov::9b79b62c-a8b6-43f8-8fd3-e4cbea3f82c4" providerId="AD" clId="Web-{5BFBB498-0A93-49DE-8958-2A634E453D6C}" dt="2022-09-26T18:59:08.715" v="61"/>
          <ac:spMkLst>
            <pc:docMk/>
            <pc:sldMk cId="206974656" sldId="411"/>
            <ac:spMk id="10" creationId="{9940170C-C664-086A-1F9C-E37A14B98D1A}"/>
          </ac:spMkLst>
        </pc:spChg>
        <pc:picChg chg="ord">
          <ac:chgData name="Etulle, Kristy@DIR" userId="S::ketulle@dir.ca.gov::9b79b62c-a8b6-43f8-8fd3-e4cbea3f82c4" providerId="AD" clId="Web-{5BFBB498-0A93-49DE-8958-2A634E453D6C}" dt="2022-09-26T19:03:56.594" v="85"/>
          <ac:picMkLst>
            <pc:docMk/>
            <pc:sldMk cId="206974656" sldId="411"/>
            <ac:picMk id="5" creationId="{6F5AD6C7-A97C-78EF-CF97-7F1B360638C3}"/>
          </ac:picMkLst>
        </pc:picChg>
      </pc:sldChg>
      <pc:sldChg chg="addSp delSp modSp">
        <pc:chgData name="Etulle, Kristy@DIR" userId="S::ketulle@dir.ca.gov::9b79b62c-a8b6-43f8-8fd3-e4cbea3f82c4" providerId="AD" clId="Web-{5BFBB498-0A93-49DE-8958-2A634E453D6C}" dt="2022-09-26T19:03:51.125" v="83"/>
        <pc:sldMkLst>
          <pc:docMk/>
          <pc:sldMk cId="1845112455" sldId="414"/>
        </pc:sldMkLst>
        <pc:spChg chg="ord">
          <ac:chgData name="Etulle, Kristy@DIR" userId="S::ketulle@dir.ca.gov::9b79b62c-a8b6-43f8-8fd3-e4cbea3f82c4" providerId="AD" clId="Web-{5BFBB498-0A93-49DE-8958-2A634E453D6C}" dt="2022-09-26T18:59:28.903" v="66"/>
          <ac:spMkLst>
            <pc:docMk/>
            <pc:sldMk cId="1845112455" sldId="414"/>
            <ac:spMk id="12" creationId="{C46A0DF9-A02C-D952-F8F7-FD1E9C486351}"/>
          </ac:spMkLst>
        </pc:spChg>
        <pc:picChg chg="add mod ord">
          <ac:chgData name="Etulle, Kristy@DIR" userId="S::ketulle@dir.ca.gov::9b79b62c-a8b6-43f8-8fd3-e4cbea3f82c4" providerId="AD" clId="Web-{5BFBB498-0A93-49DE-8958-2A634E453D6C}" dt="2022-09-26T19:03:51.125" v="83"/>
          <ac:picMkLst>
            <pc:docMk/>
            <pc:sldMk cId="1845112455" sldId="414"/>
            <ac:picMk id="3" creationId="{6ECE8EC5-4866-3571-21FE-A63BB3E7E106}"/>
          </ac:picMkLst>
        </pc:picChg>
        <pc:picChg chg="del mod">
          <ac:chgData name="Etulle, Kristy@DIR" userId="S::ketulle@dir.ca.gov::9b79b62c-a8b6-43f8-8fd3-e4cbea3f82c4" providerId="AD" clId="Web-{5BFBB498-0A93-49DE-8958-2A634E453D6C}" dt="2022-09-26T19:02:34.046" v="70"/>
          <ac:picMkLst>
            <pc:docMk/>
            <pc:sldMk cId="1845112455" sldId="414"/>
            <ac:picMk id="6" creationId="{B2B91797-4B86-2071-0D17-AD8C7C87CC5C}"/>
          </ac:picMkLst>
        </pc:picChg>
      </pc:sldChg>
      <pc:sldChg chg="modSp">
        <pc:chgData name="Etulle, Kristy@DIR" userId="S::ketulle@dir.ca.gov::9b79b62c-a8b6-43f8-8fd3-e4cbea3f82c4" providerId="AD" clId="Web-{5BFBB498-0A93-49DE-8958-2A634E453D6C}" dt="2022-09-26T18:57:59.183" v="55"/>
        <pc:sldMkLst>
          <pc:docMk/>
          <pc:sldMk cId="3229267834" sldId="415"/>
        </pc:sldMkLst>
        <pc:spChg chg="ord">
          <ac:chgData name="Etulle, Kristy@DIR" userId="S::ketulle@dir.ca.gov::9b79b62c-a8b6-43f8-8fd3-e4cbea3f82c4" providerId="AD" clId="Web-{5BFBB498-0A93-49DE-8958-2A634E453D6C}" dt="2022-09-26T18:57:55.511" v="54"/>
          <ac:spMkLst>
            <pc:docMk/>
            <pc:sldMk cId="3229267834" sldId="415"/>
            <ac:spMk id="6" creationId="{D0C75882-E93F-D9ED-BB86-F3895FB55322}"/>
          </ac:spMkLst>
        </pc:spChg>
        <pc:picChg chg="ord">
          <ac:chgData name="Etulle, Kristy@DIR" userId="S::ketulle@dir.ca.gov::9b79b62c-a8b6-43f8-8fd3-e4cbea3f82c4" providerId="AD" clId="Web-{5BFBB498-0A93-49DE-8958-2A634E453D6C}" dt="2022-09-26T18:57:59.183" v="55"/>
          <ac:picMkLst>
            <pc:docMk/>
            <pc:sldMk cId="3229267834" sldId="415"/>
            <ac:picMk id="7" creationId="{845E0BC1-A0BC-81D1-3821-572B17F21475}"/>
          </ac:picMkLst>
        </pc:picChg>
      </pc:sldChg>
      <pc:sldChg chg="modSp">
        <pc:chgData name="Etulle, Kristy@DIR" userId="S::ketulle@dir.ca.gov::9b79b62c-a8b6-43f8-8fd3-e4cbea3f82c4" providerId="AD" clId="Web-{5BFBB498-0A93-49DE-8958-2A634E453D6C}" dt="2022-09-26T19:03:53.422" v="84"/>
        <pc:sldMkLst>
          <pc:docMk/>
          <pc:sldMk cId="693430406" sldId="463"/>
        </pc:sldMkLst>
        <pc:picChg chg="ord">
          <ac:chgData name="Etulle, Kristy@DIR" userId="S::ketulle@dir.ca.gov::9b79b62c-a8b6-43f8-8fd3-e4cbea3f82c4" providerId="AD" clId="Web-{5BFBB498-0A93-49DE-8958-2A634E453D6C}" dt="2022-09-26T19:03:53.422" v="84"/>
          <ac:picMkLst>
            <pc:docMk/>
            <pc:sldMk cId="693430406" sldId="463"/>
            <ac:picMk id="12" creationId="{04877476-D73E-37EA-4A80-9B035D6DB12C}"/>
          </ac:picMkLst>
        </pc:picChg>
      </pc:sldChg>
    </pc:docChg>
  </pc:docChgLst>
  <pc:docChgLst>
    <pc:chgData name="Etulle, Kristy@DIR" userId="S::ketulle@dir.ca.gov::9b79b62c-a8b6-43f8-8fd3-e4cbea3f82c4" providerId="AD" clId="Web-{E33590C7-A4CC-4F24-B778-B69B99D2894C}"/>
    <pc:docChg chg="delSld modSld">
      <pc:chgData name="Etulle, Kristy@DIR" userId="S::ketulle@dir.ca.gov::9b79b62c-a8b6-43f8-8fd3-e4cbea3f82c4" providerId="AD" clId="Web-{E33590C7-A4CC-4F24-B778-B69B99D2894C}" dt="2022-09-19T20:25:25.534" v="333" actId="20577"/>
      <pc:docMkLst>
        <pc:docMk/>
      </pc:docMkLst>
      <pc:sldChg chg="modSp">
        <pc:chgData name="Etulle, Kristy@DIR" userId="S::ketulle@dir.ca.gov::9b79b62c-a8b6-43f8-8fd3-e4cbea3f82c4" providerId="AD" clId="Web-{E33590C7-A4CC-4F24-B778-B69B99D2894C}" dt="2022-09-19T20:25:25.534" v="333" actId="20577"/>
        <pc:sldMkLst>
          <pc:docMk/>
          <pc:sldMk cId="0" sldId="300"/>
        </pc:sldMkLst>
        <pc:spChg chg="mod">
          <ac:chgData name="Etulle, Kristy@DIR" userId="S::ketulle@dir.ca.gov::9b79b62c-a8b6-43f8-8fd3-e4cbea3f82c4" providerId="AD" clId="Web-{E33590C7-A4CC-4F24-B778-B69B99D2894C}" dt="2022-09-19T20:25:25.534" v="333" actId="20577"/>
          <ac:spMkLst>
            <pc:docMk/>
            <pc:sldMk cId="0" sldId="300"/>
            <ac:spMk id="3" creationId="{00000000-0000-0000-0000-000000000000}"/>
          </ac:spMkLst>
        </pc:spChg>
      </pc:sldChg>
      <pc:sldChg chg="modSp del">
        <pc:chgData name="Etulle, Kristy@DIR" userId="S::ketulle@dir.ca.gov::9b79b62c-a8b6-43f8-8fd3-e4cbea3f82c4" providerId="AD" clId="Web-{E33590C7-A4CC-4F24-B778-B69B99D2894C}" dt="2022-09-19T20:22:24.204" v="248"/>
        <pc:sldMkLst>
          <pc:docMk/>
          <pc:sldMk cId="0" sldId="301"/>
        </pc:sldMkLst>
        <pc:spChg chg="mod">
          <ac:chgData name="Etulle, Kristy@DIR" userId="S::ketulle@dir.ca.gov::9b79b62c-a8b6-43f8-8fd3-e4cbea3f82c4" providerId="AD" clId="Web-{E33590C7-A4CC-4F24-B778-B69B99D2894C}" dt="2022-09-19T20:22:22.204" v="247" actId="20577"/>
          <ac:spMkLst>
            <pc:docMk/>
            <pc:sldMk cId="0" sldId="301"/>
            <ac:spMk id="3" creationId="{00000000-0000-0000-0000-000000000000}"/>
          </ac:spMkLst>
        </pc:spChg>
      </pc:sldChg>
    </pc:docChg>
  </pc:docChgLst>
  <pc:docChgLst>
    <pc:chgData name="Ortiz, Casandra@DIR" userId="S::cortiz@dir.ca.gov::66e0d0a1-4fa0-4b84-b162-ffb6472b82b3" providerId="AD" clId="Web-{FA353F67-DB5E-E108-6266-EF9001DB41A3}"/>
    <pc:docChg chg="modSld">
      <pc:chgData name="Ortiz, Casandra@DIR" userId="S::cortiz@dir.ca.gov::66e0d0a1-4fa0-4b84-b162-ffb6472b82b3" providerId="AD" clId="Web-{FA353F67-DB5E-E108-6266-EF9001DB41A3}" dt="2022-09-25T08:40:55.582" v="162" actId="20577"/>
      <pc:docMkLst>
        <pc:docMk/>
      </pc:docMkLst>
      <pc:sldChg chg="modSp">
        <pc:chgData name="Ortiz, Casandra@DIR" userId="S::cortiz@dir.ca.gov::66e0d0a1-4fa0-4b84-b162-ffb6472b82b3" providerId="AD" clId="Web-{FA353F67-DB5E-E108-6266-EF9001DB41A3}" dt="2022-09-25T08:21:28.037" v="120"/>
        <pc:sldMkLst>
          <pc:docMk/>
          <pc:sldMk cId="0" sldId="256"/>
        </pc:sldMkLst>
        <pc:spChg chg="mod">
          <ac:chgData name="Ortiz, Casandra@DIR" userId="S::cortiz@dir.ca.gov::66e0d0a1-4fa0-4b84-b162-ffb6472b82b3" providerId="AD" clId="Web-{FA353F67-DB5E-E108-6266-EF9001DB41A3}" dt="2022-09-25T08:21:28.037" v="120"/>
          <ac:spMkLst>
            <pc:docMk/>
            <pc:sldMk cId="0" sldId="256"/>
            <ac:spMk id="7" creationId="{9CE92552-DA88-9361-AE2D-5998C5D2698B}"/>
          </ac:spMkLst>
        </pc:spChg>
      </pc:sldChg>
      <pc:sldChg chg="modSp">
        <pc:chgData name="Ortiz, Casandra@DIR" userId="S::cortiz@dir.ca.gov::66e0d0a1-4fa0-4b84-b162-ffb6472b82b3" providerId="AD" clId="Web-{FA353F67-DB5E-E108-6266-EF9001DB41A3}" dt="2022-09-25T08:21:28.037" v="120"/>
        <pc:sldMkLst>
          <pc:docMk/>
          <pc:sldMk cId="0" sldId="258"/>
        </pc:sldMkLst>
        <pc:spChg chg="mod">
          <ac:chgData name="Ortiz, Casandra@DIR" userId="S::cortiz@dir.ca.gov::66e0d0a1-4fa0-4b84-b162-ffb6472b82b3" providerId="AD" clId="Web-{FA353F67-DB5E-E108-6266-EF9001DB41A3}" dt="2022-09-25T08:21:28.037" v="120"/>
          <ac:spMkLst>
            <pc:docMk/>
            <pc:sldMk cId="0" sldId="258"/>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260"/>
        </pc:sldMkLst>
        <pc:spChg chg="mod">
          <ac:chgData name="Ortiz, Casandra@DIR" userId="S::cortiz@dir.ca.gov::66e0d0a1-4fa0-4b84-b162-ffb6472b82b3" providerId="AD" clId="Web-{FA353F67-DB5E-E108-6266-EF9001DB41A3}" dt="2022-09-25T08:21:28.037" v="120"/>
          <ac:spMkLst>
            <pc:docMk/>
            <pc:sldMk cId="0" sldId="260"/>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262"/>
        </pc:sldMkLst>
        <pc:spChg chg="mod">
          <ac:chgData name="Ortiz, Casandra@DIR" userId="S::cortiz@dir.ca.gov::66e0d0a1-4fa0-4b84-b162-ffb6472b82b3" providerId="AD" clId="Web-{FA353F67-DB5E-E108-6266-EF9001DB41A3}" dt="2022-09-25T08:21:28.037" v="120"/>
          <ac:spMkLst>
            <pc:docMk/>
            <pc:sldMk cId="0" sldId="262"/>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272"/>
        </pc:sldMkLst>
        <pc:spChg chg="mod">
          <ac:chgData name="Ortiz, Casandra@DIR" userId="S::cortiz@dir.ca.gov::66e0d0a1-4fa0-4b84-b162-ffb6472b82b3" providerId="AD" clId="Web-{FA353F67-DB5E-E108-6266-EF9001DB41A3}" dt="2022-09-25T08:21:28.037" v="120"/>
          <ac:spMkLst>
            <pc:docMk/>
            <pc:sldMk cId="0" sldId="272"/>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274"/>
        </pc:sldMkLst>
        <pc:spChg chg="mod">
          <ac:chgData name="Ortiz, Casandra@DIR" userId="S::cortiz@dir.ca.gov::66e0d0a1-4fa0-4b84-b162-ffb6472b82b3" providerId="AD" clId="Web-{FA353F67-DB5E-E108-6266-EF9001DB41A3}" dt="2022-09-25T08:21:28.037" v="120"/>
          <ac:spMkLst>
            <pc:docMk/>
            <pc:sldMk cId="0" sldId="274"/>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276"/>
        </pc:sldMkLst>
        <pc:spChg chg="mod">
          <ac:chgData name="Ortiz, Casandra@DIR" userId="S::cortiz@dir.ca.gov::66e0d0a1-4fa0-4b84-b162-ffb6472b82b3" providerId="AD" clId="Web-{FA353F67-DB5E-E108-6266-EF9001DB41A3}" dt="2022-09-25T08:21:28.037" v="120"/>
          <ac:spMkLst>
            <pc:docMk/>
            <pc:sldMk cId="0" sldId="276"/>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277"/>
        </pc:sldMkLst>
        <pc:spChg chg="mod">
          <ac:chgData name="Ortiz, Casandra@DIR" userId="S::cortiz@dir.ca.gov::66e0d0a1-4fa0-4b84-b162-ffb6472b82b3" providerId="AD" clId="Web-{FA353F67-DB5E-E108-6266-EF9001DB41A3}" dt="2022-09-25T08:21:28.037" v="120"/>
          <ac:spMkLst>
            <pc:docMk/>
            <pc:sldMk cId="0" sldId="277"/>
            <ac:spMk id="8" creationId="{2AA0DC9D-8B6F-7230-CDBE-F4029A4E7B81}"/>
          </ac:spMkLst>
        </pc:spChg>
      </pc:sldChg>
      <pc:sldChg chg="modSp">
        <pc:chgData name="Ortiz, Casandra@DIR" userId="S::cortiz@dir.ca.gov::66e0d0a1-4fa0-4b84-b162-ffb6472b82b3" providerId="AD" clId="Web-{FA353F67-DB5E-E108-6266-EF9001DB41A3}" dt="2022-09-25T08:21:28.037" v="120"/>
        <pc:sldMkLst>
          <pc:docMk/>
          <pc:sldMk cId="0" sldId="279"/>
        </pc:sldMkLst>
        <pc:spChg chg="mod">
          <ac:chgData name="Ortiz, Casandra@DIR" userId="S::cortiz@dir.ca.gov::66e0d0a1-4fa0-4b84-b162-ffb6472b82b3" providerId="AD" clId="Web-{FA353F67-DB5E-E108-6266-EF9001DB41A3}" dt="2022-09-25T08:21:28.037" v="120"/>
          <ac:spMkLst>
            <pc:docMk/>
            <pc:sldMk cId="0" sldId="279"/>
            <ac:spMk id="3" creationId="{00000000-0000-0000-0000-000000000000}"/>
          </ac:spMkLst>
        </pc:spChg>
      </pc:sldChg>
      <pc:sldChg chg="modSp">
        <pc:chgData name="Ortiz, Casandra@DIR" userId="S::cortiz@dir.ca.gov::66e0d0a1-4fa0-4b84-b162-ffb6472b82b3" providerId="AD" clId="Web-{FA353F67-DB5E-E108-6266-EF9001DB41A3}" dt="2022-09-25T08:29:15.761" v="125" actId="20577"/>
        <pc:sldMkLst>
          <pc:docMk/>
          <pc:sldMk cId="0" sldId="281"/>
        </pc:sldMkLst>
        <pc:spChg chg="mod">
          <ac:chgData name="Ortiz, Casandra@DIR" userId="S::cortiz@dir.ca.gov::66e0d0a1-4fa0-4b84-b162-ffb6472b82b3" providerId="AD" clId="Web-{FA353F67-DB5E-E108-6266-EF9001DB41A3}" dt="2022-09-25T08:29:15.761" v="125" actId="20577"/>
          <ac:spMkLst>
            <pc:docMk/>
            <pc:sldMk cId="0" sldId="281"/>
            <ac:spMk id="3" creationId="{00000000-0000-0000-0000-000000000000}"/>
          </ac:spMkLst>
        </pc:spChg>
      </pc:sldChg>
      <pc:sldChg chg="modSp">
        <pc:chgData name="Ortiz, Casandra@DIR" userId="S::cortiz@dir.ca.gov::66e0d0a1-4fa0-4b84-b162-ffb6472b82b3" providerId="AD" clId="Web-{FA353F67-DB5E-E108-6266-EF9001DB41A3}" dt="2022-09-25T08:29:21.292" v="127" actId="20577"/>
        <pc:sldMkLst>
          <pc:docMk/>
          <pc:sldMk cId="0" sldId="283"/>
        </pc:sldMkLst>
        <pc:spChg chg="mod">
          <ac:chgData name="Ortiz, Casandra@DIR" userId="S::cortiz@dir.ca.gov::66e0d0a1-4fa0-4b84-b162-ffb6472b82b3" providerId="AD" clId="Web-{FA353F67-DB5E-E108-6266-EF9001DB41A3}" dt="2022-09-25T08:29:21.292" v="127" actId="20577"/>
          <ac:spMkLst>
            <pc:docMk/>
            <pc:sldMk cId="0" sldId="283"/>
            <ac:spMk id="8" creationId="{0439E563-61C3-CFDB-F448-506DB73980E8}"/>
          </ac:spMkLst>
        </pc:spChg>
      </pc:sldChg>
      <pc:sldChg chg="modSp">
        <pc:chgData name="Ortiz, Casandra@DIR" userId="S::cortiz@dir.ca.gov::66e0d0a1-4fa0-4b84-b162-ffb6472b82b3" providerId="AD" clId="Web-{FA353F67-DB5E-E108-6266-EF9001DB41A3}" dt="2022-09-25T08:21:28.037" v="120"/>
        <pc:sldMkLst>
          <pc:docMk/>
          <pc:sldMk cId="0" sldId="287"/>
        </pc:sldMkLst>
        <pc:spChg chg="mod">
          <ac:chgData name="Ortiz, Casandra@DIR" userId="S::cortiz@dir.ca.gov::66e0d0a1-4fa0-4b84-b162-ffb6472b82b3" providerId="AD" clId="Web-{FA353F67-DB5E-E108-6266-EF9001DB41A3}" dt="2022-09-25T08:21:28.037" v="120"/>
          <ac:spMkLst>
            <pc:docMk/>
            <pc:sldMk cId="0" sldId="287"/>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288"/>
        </pc:sldMkLst>
        <pc:spChg chg="mod">
          <ac:chgData name="Ortiz, Casandra@DIR" userId="S::cortiz@dir.ca.gov::66e0d0a1-4fa0-4b84-b162-ffb6472b82b3" providerId="AD" clId="Web-{FA353F67-DB5E-E108-6266-EF9001DB41A3}" dt="2022-09-25T08:21:28.037" v="120"/>
          <ac:spMkLst>
            <pc:docMk/>
            <pc:sldMk cId="0" sldId="288"/>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299"/>
        </pc:sldMkLst>
        <pc:spChg chg="mod">
          <ac:chgData name="Ortiz, Casandra@DIR" userId="S::cortiz@dir.ca.gov::66e0d0a1-4fa0-4b84-b162-ffb6472b82b3" providerId="AD" clId="Web-{FA353F67-DB5E-E108-6266-EF9001DB41A3}" dt="2022-09-25T08:21:28.037" v="120"/>
          <ac:spMkLst>
            <pc:docMk/>
            <pc:sldMk cId="0" sldId="299"/>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300"/>
        </pc:sldMkLst>
        <pc:spChg chg="mod">
          <ac:chgData name="Ortiz, Casandra@DIR" userId="S::cortiz@dir.ca.gov::66e0d0a1-4fa0-4b84-b162-ffb6472b82b3" providerId="AD" clId="Web-{FA353F67-DB5E-E108-6266-EF9001DB41A3}" dt="2022-09-25T08:21:28.037" v="120"/>
          <ac:spMkLst>
            <pc:docMk/>
            <pc:sldMk cId="0" sldId="300"/>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0" sldId="353"/>
        </pc:sldMkLst>
        <pc:spChg chg="mod">
          <ac:chgData name="Ortiz, Casandra@DIR" userId="S::cortiz@dir.ca.gov::66e0d0a1-4fa0-4b84-b162-ffb6472b82b3" providerId="AD" clId="Web-{FA353F67-DB5E-E108-6266-EF9001DB41A3}" dt="2022-09-25T08:21:28.037" v="120"/>
          <ac:spMkLst>
            <pc:docMk/>
            <pc:sldMk cId="0" sldId="353"/>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3912414586" sldId="376"/>
        </pc:sldMkLst>
        <pc:spChg chg="mod">
          <ac:chgData name="Ortiz, Casandra@DIR" userId="S::cortiz@dir.ca.gov::66e0d0a1-4fa0-4b84-b162-ffb6472b82b3" providerId="AD" clId="Web-{FA353F67-DB5E-E108-6266-EF9001DB41A3}" dt="2022-09-25T08:21:28.037" v="120"/>
          <ac:spMkLst>
            <pc:docMk/>
            <pc:sldMk cId="3912414586" sldId="376"/>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1287462006" sldId="380"/>
        </pc:sldMkLst>
        <pc:spChg chg="mod">
          <ac:chgData name="Ortiz, Casandra@DIR" userId="S::cortiz@dir.ca.gov::66e0d0a1-4fa0-4b84-b162-ffb6472b82b3" providerId="AD" clId="Web-{FA353F67-DB5E-E108-6266-EF9001DB41A3}" dt="2022-09-25T08:21:28.037" v="120"/>
          <ac:spMkLst>
            <pc:docMk/>
            <pc:sldMk cId="1287462006" sldId="380"/>
            <ac:spMk id="3" creationId="{00000000-0000-0000-0000-000000000000}"/>
          </ac:spMkLst>
        </pc:spChg>
      </pc:sldChg>
      <pc:sldChg chg="modSp">
        <pc:chgData name="Ortiz, Casandra@DIR" userId="S::cortiz@dir.ca.gov::66e0d0a1-4fa0-4b84-b162-ffb6472b82b3" providerId="AD" clId="Web-{FA353F67-DB5E-E108-6266-EF9001DB41A3}" dt="2022-09-25T08:40:55.582" v="162" actId="20577"/>
        <pc:sldMkLst>
          <pc:docMk/>
          <pc:sldMk cId="3734897067" sldId="383"/>
        </pc:sldMkLst>
        <pc:spChg chg="mod">
          <ac:chgData name="Ortiz, Casandra@DIR" userId="S::cortiz@dir.ca.gov::66e0d0a1-4fa0-4b84-b162-ffb6472b82b3" providerId="AD" clId="Web-{FA353F67-DB5E-E108-6266-EF9001DB41A3}" dt="2022-09-25T08:40:55.582" v="162" actId="20577"/>
          <ac:spMkLst>
            <pc:docMk/>
            <pc:sldMk cId="3734897067" sldId="383"/>
            <ac:spMk id="3" creationId="{00000000-0000-0000-0000-000000000000}"/>
          </ac:spMkLst>
        </pc:spChg>
        <pc:picChg chg="mod">
          <ac:chgData name="Ortiz, Casandra@DIR" userId="S::cortiz@dir.ca.gov::66e0d0a1-4fa0-4b84-b162-ffb6472b82b3" providerId="AD" clId="Web-{FA353F67-DB5E-E108-6266-EF9001DB41A3}" dt="2022-09-25T08:38:45.611" v="134" actId="1076"/>
          <ac:picMkLst>
            <pc:docMk/>
            <pc:sldMk cId="3734897067" sldId="383"/>
            <ac:picMk id="6" creationId="{46F991AC-F608-9A17-CC6E-68125D55223C}"/>
          </ac:picMkLst>
        </pc:picChg>
      </pc:sldChg>
      <pc:sldChg chg="modSp">
        <pc:chgData name="Ortiz, Casandra@DIR" userId="S::cortiz@dir.ca.gov::66e0d0a1-4fa0-4b84-b162-ffb6472b82b3" providerId="AD" clId="Web-{FA353F67-DB5E-E108-6266-EF9001DB41A3}" dt="2022-09-25T08:21:28.037" v="120"/>
        <pc:sldMkLst>
          <pc:docMk/>
          <pc:sldMk cId="964071272" sldId="393"/>
        </pc:sldMkLst>
        <pc:spChg chg="mod">
          <ac:chgData name="Ortiz, Casandra@DIR" userId="S::cortiz@dir.ca.gov::66e0d0a1-4fa0-4b84-b162-ffb6472b82b3" providerId="AD" clId="Web-{FA353F67-DB5E-E108-6266-EF9001DB41A3}" dt="2022-09-25T08:21:28.037" v="120"/>
          <ac:spMkLst>
            <pc:docMk/>
            <pc:sldMk cId="964071272" sldId="393"/>
            <ac:spMk id="10" creationId="{95CBB41E-88FB-934E-1167-2B47998FFEEA}"/>
          </ac:spMkLst>
        </pc:spChg>
      </pc:sldChg>
      <pc:sldChg chg="modSp">
        <pc:chgData name="Ortiz, Casandra@DIR" userId="S::cortiz@dir.ca.gov::66e0d0a1-4fa0-4b84-b162-ffb6472b82b3" providerId="AD" clId="Web-{FA353F67-DB5E-E108-6266-EF9001DB41A3}" dt="2022-09-25T08:21:28.037" v="120"/>
        <pc:sldMkLst>
          <pc:docMk/>
          <pc:sldMk cId="3733645423" sldId="403"/>
        </pc:sldMkLst>
        <pc:spChg chg="mod">
          <ac:chgData name="Ortiz, Casandra@DIR" userId="S::cortiz@dir.ca.gov::66e0d0a1-4fa0-4b84-b162-ffb6472b82b3" providerId="AD" clId="Web-{FA353F67-DB5E-E108-6266-EF9001DB41A3}" dt="2022-09-25T08:21:28.037" v="120"/>
          <ac:spMkLst>
            <pc:docMk/>
            <pc:sldMk cId="3733645423" sldId="403"/>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2014693411" sldId="404"/>
        </pc:sldMkLst>
        <pc:spChg chg="mod">
          <ac:chgData name="Ortiz, Casandra@DIR" userId="S::cortiz@dir.ca.gov::66e0d0a1-4fa0-4b84-b162-ffb6472b82b3" providerId="AD" clId="Web-{FA353F67-DB5E-E108-6266-EF9001DB41A3}" dt="2022-09-25T08:21:28.037" v="120"/>
          <ac:spMkLst>
            <pc:docMk/>
            <pc:sldMk cId="2014693411" sldId="404"/>
            <ac:spMk id="3" creationId="{00000000-0000-0000-0000-000000000000}"/>
          </ac:spMkLst>
        </pc:spChg>
      </pc:sldChg>
      <pc:sldChg chg="modSp">
        <pc:chgData name="Ortiz, Casandra@DIR" userId="S::cortiz@dir.ca.gov::66e0d0a1-4fa0-4b84-b162-ffb6472b82b3" providerId="AD" clId="Web-{FA353F67-DB5E-E108-6266-EF9001DB41A3}" dt="2022-09-25T08:21:28.037" v="120"/>
        <pc:sldMkLst>
          <pc:docMk/>
          <pc:sldMk cId="3369018744" sldId="439"/>
        </pc:sldMkLst>
        <pc:spChg chg="mod">
          <ac:chgData name="Ortiz, Casandra@DIR" userId="S::cortiz@dir.ca.gov::66e0d0a1-4fa0-4b84-b162-ffb6472b82b3" providerId="AD" clId="Web-{FA353F67-DB5E-E108-6266-EF9001DB41A3}" dt="2022-09-25T08:21:28.037" v="120"/>
          <ac:spMkLst>
            <pc:docMk/>
            <pc:sldMk cId="3369018744" sldId="439"/>
            <ac:spMk id="5" creationId="{4A2B6DCC-3A5C-15F2-C56F-D8E873CC0E02}"/>
          </ac:spMkLst>
        </pc:spChg>
      </pc:sldChg>
      <pc:sldChg chg="modSp">
        <pc:chgData name="Ortiz, Casandra@DIR" userId="S::cortiz@dir.ca.gov::66e0d0a1-4fa0-4b84-b162-ffb6472b82b3" providerId="AD" clId="Web-{FA353F67-DB5E-E108-6266-EF9001DB41A3}" dt="2022-09-25T08:21:28.037" v="120"/>
        <pc:sldMkLst>
          <pc:docMk/>
          <pc:sldMk cId="3713079746" sldId="447"/>
        </pc:sldMkLst>
        <pc:spChg chg="mod">
          <ac:chgData name="Ortiz, Casandra@DIR" userId="S::cortiz@dir.ca.gov::66e0d0a1-4fa0-4b84-b162-ffb6472b82b3" providerId="AD" clId="Web-{FA353F67-DB5E-E108-6266-EF9001DB41A3}" dt="2022-09-25T08:21:28.037" v="120"/>
          <ac:spMkLst>
            <pc:docMk/>
            <pc:sldMk cId="3713079746" sldId="447"/>
            <ac:spMk id="10" creationId="{812FBA0F-7181-EC86-7BA8-37332BCED2D3}"/>
          </ac:spMkLst>
        </pc:spChg>
      </pc:sldChg>
      <pc:sldChg chg="modSp">
        <pc:chgData name="Ortiz, Casandra@DIR" userId="S::cortiz@dir.ca.gov::66e0d0a1-4fa0-4b84-b162-ffb6472b82b3" providerId="AD" clId="Web-{FA353F67-DB5E-E108-6266-EF9001DB41A3}" dt="2022-09-25T08:17:18.827" v="4"/>
        <pc:sldMkLst>
          <pc:docMk/>
          <pc:sldMk cId="827518307" sldId="450"/>
        </pc:sldMkLst>
        <pc:picChg chg="mod">
          <ac:chgData name="Ortiz, Casandra@DIR" userId="S::cortiz@dir.ca.gov::66e0d0a1-4fa0-4b84-b162-ffb6472b82b3" providerId="AD" clId="Web-{FA353F67-DB5E-E108-6266-EF9001DB41A3}" dt="2022-09-25T08:17:18.827" v="4"/>
          <ac:picMkLst>
            <pc:docMk/>
            <pc:sldMk cId="827518307" sldId="450"/>
            <ac:picMk id="5" creationId="{AD469B41-225A-9D6E-6495-C61F92393F72}"/>
          </ac:picMkLst>
        </pc:picChg>
      </pc:sldChg>
      <pc:sldChg chg="modSp">
        <pc:chgData name="Ortiz, Casandra@DIR" userId="S::cortiz@dir.ca.gov::66e0d0a1-4fa0-4b84-b162-ffb6472b82b3" providerId="AD" clId="Web-{FA353F67-DB5E-E108-6266-EF9001DB41A3}" dt="2022-09-25T08:24:56.977" v="121"/>
        <pc:sldMkLst>
          <pc:docMk/>
          <pc:sldMk cId="3613192593" sldId="452"/>
        </pc:sldMkLst>
        <pc:spChg chg="mod">
          <ac:chgData name="Ortiz, Casandra@DIR" userId="S::cortiz@dir.ca.gov::66e0d0a1-4fa0-4b84-b162-ffb6472b82b3" providerId="AD" clId="Web-{FA353F67-DB5E-E108-6266-EF9001DB41A3}" dt="2022-09-25T08:21:28.037" v="120"/>
          <ac:spMkLst>
            <pc:docMk/>
            <pc:sldMk cId="3613192593" sldId="452"/>
            <ac:spMk id="9" creationId="{B1A8D45B-8430-BFE3-6F24-CCED56E132C4}"/>
          </ac:spMkLst>
        </pc:spChg>
        <pc:picChg chg="mod">
          <ac:chgData name="Ortiz, Casandra@DIR" userId="S::cortiz@dir.ca.gov::66e0d0a1-4fa0-4b84-b162-ffb6472b82b3" providerId="AD" clId="Web-{FA353F67-DB5E-E108-6266-EF9001DB41A3}" dt="2022-09-25T08:24:56.977" v="121"/>
          <ac:picMkLst>
            <pc:docMk/>
            <pc:sldMk cId="3613192593" sldId="452"/>
            <ac:picMk id="3" creationId="{E0F285BC-9187-AF9C-7DC3-7494F5281F37}"/>
          </ac:picMkLst>
        </pc:picChg>
      </pc:sldChg>
      <pc:sldChg chg="modSp">
        <pc:chgData name="Ortiz, Casandra@DIR" userId="S::cortiz@dir.ca.gov::66e0d0a1-4fa0-4b84-b162-ffb6472b82b3" providerId="AD" clId="Web-{FA353F67-DB5E-E108-6266-EF9001DB41A3}" dt="2022-09-25T08:26:24.212" v="123"/>
        <pc:sldMkLst>
          <pc:docMk/>
          <pc:sldMk cId="174893515" sldId="453"/>
        </pc:sldMkLst>
        <pc:picChg chg="mod">
          <ac:chgData name="Ortiz, Casandra@DIR" userId="S::cortiz@dir.ca.gov::66e0d0a1-4fa0-4b84-b162-ffb6472b82b3" providerId="AD" clId="Web-{FA353F67-DB5E-E108-6266-EF9001DB41A3}" dt="2022-09-25T08:26:24.212" v="123"/>
          <ac:picMkLst>
            <pc:docMk/>
            <pc:sldMk cId="174893515" sldId="453"/>
            <ac:picMk id="3" creationId="{2765F99D-5E81-6694-1CE3-0A1AC9A6C5C8}"/>
          </ac:picMkLst>
        </pc:picChg>
      </pc:sldChg>
      <pc:sldChg chg="modSp">
        <pc:chgData name="Ortiz, Casandra@DIR" userId="S::cortiz@dir.ca.gov::66e0d0a1-4fa0-4b84-b162-ffb6472b82b3" providerId="AD" clId="Web-{FA353F67-DB5E-E108-6266-EF9001DB41A3}" dt="2022-09-25T08:33:15.889" v="128"/>
        <pc:sldMkLst>
          <pc:docMk/>
          <pc:sldMk cId="3666116400" sldId="458"/>
        </pc:sldMkLst>
        <pc:picChg chg="mod">
          <ac:chgData name="Ortiz, Casandra@DIR" userId="S::cortiz@dir.ca.gov::66e0d0a1-4fa0-4b84-b162-ffb6472b82b3" providerId="AD" clId="Web-{FA353F67-DB5E-E108-6266-EF9001DB41A3}" dt="2022-09-25T08:33:15.889" v="128"/>
          <ac:picMkLst>
            <pc:docMk/>
            <pc:sldMk cId="3666116400" sldId="458"/>
            <ac:picMk id="3" creationId="{00000000-0000-0000-0000-000000000000}"/>
          </ac:picMkLst>
        </pc:picChg>
      </pc:sldChg>
      <pc:sldChg chg="modSp">
        <pc:chgData name="Ortiz, Casandra@DIR" userId="S::cortiz@dir.ca.gov::66e0d0a1-4fa0-4b84-b162-ffb6472b82b3" providerId="AD" clId="Web-{FA353F67-DB5E-E108-6266-EF9001DB41A3}" dt="2022-09-25T08:35:18.297" v="129"/>
        <pc:sldMkLst>
          <pc:docMk/>
          <pc:sldMk cId="2080265566" sldId="459"/>
        </pc:sldMkLst>
        <pc:picChg chg="mod">
          <ac:chgData name="Ortiz, Casandra@DIR" userId="S::cortiz@dir.ca.gov::66e0d0a1-4fa0-4b84-b162-ffb6472b82b3" providerId="AD" clId="Web-{FA353F67-DB5E-E108-6266-EF9001DB41A3}" dt="2022-09-25T08:35:18.297" v="129"/>
          <ac:picMkLst>
            <pc:docMk/>
            <pc:sldMk cId="2080265566" sldId="459"/>
            <ac:picMk id="6" creationId="{DB6A791A-0438-A950-8C48-4692E6E89BF4}"/>
          </ac:picMkLst>
        </pc:picChg>
      </pc:sldChg>
      <pc:sldChg chg="addSp modSp">
        <pc:chgData name="Ortiz, Casandra@DIR" userId="S::cortiz@dir.ca.gov::66e0d0a1-4fa0-4b84-b162-ffb6472b82b3" providerId="AD" clId="Web-{FA353F67-DB5E-E108-6266-EF9001DB41A3}" dt="2022-09-25T08:37:51.876" v="133"/>
        <pc:sldMkLst>
          <pc:docMk/>
          <pc:sldMk cId="3651499313" sldId="460"/>
        </pc:sldMkLst>
        <pc:spChg chg="add">
          <ac:chgData name="Ortiz, Casandra@DIR" userId="S::cortiz@dir.ca.gov::66e0d0a1-4fa0-4b84-b162-ffb6472b82b3" providerId="AD" clId="Web-{FA353F67-DB5E-E108-6266-EF9001DB41A3}" dt="2022-09-25T08:37:51.876" v="133"/>
          <ac:spMkLst>
            <pc:docMk/>
            <pc:sldMk cId="3651499313" sldId="460"/>
            <ac:spMk id="3" creationId="{3C89FEC7-50B1-7F86-7A7E-49F4EF1F19EF}"/>
          </ac:spMkLst>
        </pc:spChg>
        <pc:spChg chg="mod">
          <ac:chgData name="Ortiz, Casandra@DIR" userId="S::cortiz@dir.ca.gov::66e0d0a1-4fa0-4b84-b162-ffb6472b82b3" providerId="AD" clId="Web-{FA353F67-DB5E-E108-6266-EF9001DB41A3}" dt="2022-09-25T08:37:44.736" v="132" actId="1076"/>
          <ac:spMkLst>
            <pc:docMk/>
            <pc:sldMk cId="3651499313" sldId="460"/>
            <ac:spMk id="9" creationId="{31DB7799-A4C0-9BC1-C09A-2F471F214C12}"/>
          </ac:spMkLst>
        </pc:spChg>
        <pc:picChg chg="mod">
          <ac:chgData name="Ortiz, Casandra@DIR" userId="S::cortiz@dir.ca.gov::66e0d0a1-4fa0-4b84-b162-ffb6472b82b3" providerId="AD" clId="Web-{FA353F67-DB5E-E108-6266-EF9001DB41A3}" dt="2022-09-25T08:37:36.564" v="130" actId="1076"/>
          <ac:picMkLst>
            <pc:docMk/>
            <pc:sldMk cId="3651499313" sldId="460"/>
            <ac:picMk id="6" creationId="{4058B178-E1EF-E0EF-A697-CF92C71B6272}"/>
          </ac:picMkLst>
        </pc:picChg>
      </pc:sldChg>
      <pc:sldChg chg="modSp">
        <pc:chgData name="Ortiz, Casandra@DIR" userId="S::cortiz@dir.ca.gov::66e0d0a1-4fa0-4b84-b162-ffb6472b82b3" providerId="AD" clId="Web-{FA353F67-DB5E-E108-6266-EF9001DB41A3}" dt="2022-09-25T08:25:43.399" v="122"/>
        <pc:sldMkLst>
          <pc:docMk/>
          <pc:sldMk cId="34251221" sldId="461"/>
        </pc:sldMkLst>
        <pc:picChg chg="mod">
          <ac:chgData name="Ortiz, Casandra@DIR" userId="S::cortiz@dir.ca.gov::66e0d0a1-4fa0-4b84-b162-ffb6472b82b3" providerId="AD" clId="Web-{FA353F67-DB5E-E108-6266-EF9001DB41A3}" dt="2022-09-25T08:25:43.399" v="122"/>
          <ac:picMkLst>
            <pc:docMk/>
            <pc:sldMk cId="34251221" sldId="461"/>
            <ac:picMk id="5" creationId="{6C65BCAC-50DC-317C-403F-D5AB45103E15}"/>
          </ac:picMkLst>
        </pc:picChg>
      </pc:sldChg>
    </pc:docChg>
  </pc:docChgLst>
  <pc:docChgLst>
    <pc:chgData name="Bean, Rebecca@DIR" userId="S::rbean@dir.ca.gov::127d5d30-ae9a-42ad-bb2c-58e8e8ac551a" providerId="AD" clId="Web-{014E733B-32F0-46C5-B31A-679E1024F3B6}"/>
    <pc:docChg chg="addSld delSld modSld sldOrd">
      <pc:chgData name="Bean, Rebecca@DIR" userId="S::rbean@dir.ca.gov::127d5d30-ae9a-42ad-bb2c-58e8e8ac551a" providerId="AD" clId="Web-{014E733B-32F0-46C5-B31A-679E1024F3B6}" dt="2022-09-19T23:41:46.690" v="2022"/>
      <pc:docMkLst>
        <pc:docMk/>
      </pc:docMkLst>
      <pc:sldChg chg="addSp delSp modSp">
        <pc:chgData name="Bean, Rebecca@DIR" userId="S::rbean@dir.ca.gov::127d5d30-ae9a-42ad-bb2c-58e8e8ac551a" providerId="AD" clId="Web-{014E733B-32F0-46C5-B31A-679E1024F3B6}" dt="2022-09-19T17:53:05.797" v="286" actId="20577"/>
        <pc:sldMkLst>
          <pc:docMk/>
          <pc:sldMk cId="0" sldId="275"/>
        </pc:sldMkLst>
        <pc:spChg chg="mod">
          <ac:chgData name="Bean, Rebecca@DIR" userId="S::rbean@dir.ca.gov::127d5d30-ae9a-42ad-bb2c-58e8e8ac551a" providerId="AD" clId="Web-{014E733B-32F0-46C5-B31A-679E1024F3B6}" dt="2022-09-19T17:20:36.063" v="64" actId="1076"/>
          <ac:spMkLst>
            <pc:docMk/>
            <pc:sldMk cId="0" sldId="275"/>
            <ac:spMk id="2" creationId="{00000000-0000-0000-0000-000000000000}"/>
          </ac:spMkLst>
        </pc:spChg>
        <pc:spChg chg="mod">
          <ac:chgData name="Bean, Rebecca@DIR" userId="S::rbean@dir.ca.gov::127d5d30-ae9a-42ad-bb2c-58e8e8ac551a" providerId="AD" clId="Web-{014E733B-32F0-46C5-B31A-679E1024F3B6}" dt="2022-09-19T17:53:05.797" v="286" actId="20577"/>
          <ac:spMkLst>
            <pc:docMk/>
            <pc:sldMk cId="0" sldId="275"/>
            <ac:spMk id="3" creationId="{00000000-0000-0000-0000-000000000000}"/>
          </ac:spMkLst>
        </pc:spChg>
        <pc:spChg chg="add del mod">
          <ac:chgData name="Bean, Rebecca@DIR" userId="S::rbean@dir.ca.gov::127d5d30-ae9a-42ad-bb2c-58e8e8ac551a" providerId="AD" clId="Web-{014E733B-32F0-46C5-B31A-679E1024F3B6}" dt="2022-09-19T17:11:36.601" v="31"/>
          <ac:spMkLst>
            <pc:docMk/>
            <pc:sldMk cId="0" sldId="275"/>
            <ac:spMk id="6" creationId="{BA804E19-F0E4-83A8-AA34-E39326B6041C}"/>
          </ac:spMkLst>
        </pc:spChg>
      </pc:sldChg>
      <pc:sldChg chg="addSp delSp modSp">
        <pc:chgData name="Bean, Rebecca@DIR" userId="S::rbean@dir.ca.gov::127d5d30-ae9a-42ad-bb2c-58e8e8ac551a" providerId="AD" clId="Web-{014E733B-32F0-46C5-B31A-679E1024F3B6}" dt="2022-09-19T20:54:47.487" v="1109" actId="14100"/>
        <pc:sldMkLst>
          <pc:docMk/>
          <pc:sldMk cId="0" sldId="276"/>
        </pc:sldMkLst>
        <pc:spChg chg="del mod">
          <ac:chgData name="Bean, Rebecca@DIR" userId="S::rbean@dir.ca.gov::127d5d30-ae9a-42ad-bb2c-58e8e8ac551a" providerId="AD" clId="Web-{014E733B-32F0-46C5-B31A-679E1024F3B6}" dt="2022-09-19T17:20:19.266" v="63"/>
          <ac:spMkLst>
            <pc:docMk/>
            <pc:sldMk cId="0" sldId="276"/>
            <ac:spMk id="2" creationId="{00000000-0000-0000-0000-000000000000}"/>
          </ac:spMkLst>
        </pc:spChg>
        <pc:spChg chg="mod">
          <ac:chgData name="Bean, Rebecca@DIR" userId="S::rbean@dir.ca.gov::127d5d30-ae9a-42ad-bb2c-58e8e8ac551a" providerId="AD" clId="Web-{014E733B-32F0-46C5-B31A-679E1024F3B6}" dt="2022-09-19T20:54:47.487" v="1109" actId="14100"/>
          <ac:spMkLst>
            <pc:docMk/>
            <pc:sldMk cId="0" sldId="276"/>
            <ac:spMk id="3" creationId="{00000000-0000-0000-0000-000000000000}"/>
          </ac:spMkLst>
        </pc:spChg>
        <pc:spChg chg="add del mod">
          <ac:chgData name="Bean, Rebecca@DIR" userId="S::rbean@dir.ca.gov::127d5d30-ae9a-42ad-bb2c-58e8e8ac551a" providerId="AD" clId="Web-{014E733B-32F0-46C5-B31A-679E1024F3B6}" dt="2022-09-19T17:20:02.656" v="60"/>
          <ac:spMkLst>
            <pc:docMk/>
            <pc:sldMk cId="0" sldId="276"/>
            <ac:spMk id="6" creationId="{81C1601C-06B7-7BE8-C876-5953BAD82AF7}"/>
          </ac:spMkLst>
        </pc:spChg>
        <pc:spChg chg="add del mod">
          <ac:chgData name="Bean, Rebecca@DIR" userId="S::rbean@dir.ca.gov::127d5d30-ae9a-42ad-bb2c-58e8e8ac551a" providerId="AD" clId="Web-{014E733B-32F0-46C5-B31A-679E1024F3B6}" dt="2022-09-19T17:20:46.813" v="66"/>
          <ac:spMkLst>
            <pc:docMk/>
            <pc:sldMk cId="0" sldId="276"/>
            <ac:spMk id="8" creationId="{B5E98E8D-3C9F-0A2A-94F5-5BC8AD379194}"/>
          </ac:spMkLst>
        </pc:spChg>
        <pc:spChg chg="add mod">
          <ac:chgData name="Bean, Rebecca@DIR" userId="S::rbean@dir.ca.gov::127d5d30-ae9a-42ad-bb2c-58e8e8ac551a" providerId="AD" clId="Web-{014E733B-32F0-46C5-B31A-679E1024F3B6}" dt="2022-09-19T17:21:35.470" v="116" actId="20577"/>
          <ac:spMkLst>
            <pc:docMk/>
            <pc:sldMk cId="0" sldId="276"/>
            <ac:spMk id="10" creationId="{12FF8C7E-4312-32EC-97AE-AEEA3E73E526}"/>
          </ac:spMkLst>
        </pc:spChg>
      </pc:sldChg>
      <pc:sldChg chg="addSp delSp modSp">
        <pc:chgData name="Bean, Rebecca@DIR" userId="S::rbean@dir.ca.gov::127d5d30-ae9a-42ad-bb2c-58e8e8ac551a" providerId="AD" clId="Web-{014E733B-32F0-46C5-B31A-679E1024F3B6}" dt="2022-09-19T21:11:43.116" v="1316" actId="20577"/>
        <pc:sldMkLst>
          <pc:docMk/>
          <pc:sldMk cId="0" sldId="277"/>
        </pc:sldMkLst>
        <pc:spChg chg="del">
          <ac:chgData name="Bean, Rebecca@DIR" userId="S::rbean@dir.ca.gov::127d5d30-ae9a-42ad-bb2c-58e8e8ac551a" providerId="AD" clId="Web-{014E733B-32F0-46C5-B31A-679E1024F3B6}" dt="2022-09-19T17:35:24.343" v="117"/>
          <ac:spMkLst>
            <pc:docMk/>
            <pc:sldMk cId="0" sldId="277"/>
            <ac:spMk id="2" creationId="{00000000-0000-0000-0000-000000000000}"/>
          </ac:spMkLst>
        </pc:spChg>
        <pc:spChg chg="mod">
          <ac:chgData name="Bean, Rebecca@DIR" userId="S::rbean@dir.ca.gov::127d5d30-ae9a-42ad-bb2c-58e8e8ac551a" providerId="AD" clId="Web-{014E733B-32F0-46C5-B31A-679E1024F3B6}" dt="2022-09-19T21:11:43.116" v="1316" actId="20577"/>
          <ac:spMkLst>
            <pc:docMk/>
            <pc:sldMk cId="0" sldId="277"/>
            <ac:spMk id="3" creationId="{00000000-0000-0000-0000-000000000000}"/>
          </ac:spMkLst>
        </pc:spChg>
        <pc:spChg chg="add del mod">
          <ac:chgData name="Bean, Rebecca@DIR" userId="S::rbean@dir.ca.gov::127d5d30-ae9a-42ad-bb2c-58e8e8ac551a" providerId="AD" clId="Web-{014E733B-32F0-46C5-B31A-679E1024F3B6}" dt="2022-09-19T17:35:37.890" v="119"/>
          <ac:spMkLst>
            <pc:docMk/>
            <pc:sldMk cId="0" sldId="277"/>
            <ac:spMk id="6" creationId="{B6DDDDF2-A73B-2C5A-DBE2-D137FDE4D50D}"/>
          </ac:spMkLst>
        </pc:spChg>
        <pc:spChg chg="add mod">
          <ac:chgData name="Bean, Rebecca@DIR" userId="S::rbean@dir.ca.gov::127d5d30-ae9a-42ad-bb2c-58e8e8ac551a" providerId="AD" clId="Web-{014E733B-32F0-46C5-B31A-679E1024F3B6}" dt="2022-09-19T17:35:54.984" v="127" actId="20577"/>
          <ac:spMkLst>
            <pc:docMk/>
            <pc:sldMk cId="0" sldId="277"/>
            <ac:spMk id="8" creationId="{46EB7831-45A4-7756-9432-8EF6BC8CA807}"/>
          </ac:spMkLst>
        </pc:spChg>
      </pc:sldChg>
      <pc:sldChg chg="addSp delSp modSp add del ord">
        <pc:chgData name="Bean, Rebecca@DIR" userId="S::rbean@dir.ca.gov::127d5d30-ae9a-42ad-bb2c-58e8e8ac551a" providerId="AD" clId="Web-{014E733B-32F0-46C5-B31A-679E1024F3B6}" dt="2022-09-19T23:41:46.690" v="2022"/>
        <pc:sldMkLst>
          <pc:docMk/>
          <pc:sldMk cId="0" sldId="303"/>
        </pc:sldMkLst>
        <pc:spChg chg="mod">
          <ac:chgData name="Bean, Rebecca@DIR" userId="S::rbean@dir.ca.gov::127d5d30-ae9a-42ad-bb2c-58e8e8ac551a" providerId="AD" clId="Web-{014E733B-32F0-46C5-B31A-679E1024F3B6}" dt="2022-09-19T21:16:27.008" v="1321" actId="14100"/>
          <ac:spMkLst>
            <pc:docMk/>
            <pc:sldMk cId="0" sldId="303"/>
            <ac:spMk id="2" creationId="{00000000-0000-0000-0000-000000000000}"/>
          </ac:spMkLst>
        </pc:spChg>
        <pc:spChg chg="del mod">
          <ac:chgData name="Bean, Rebecca@DIR" userId="S::rbean@dir.ca.gov::127d5d30-ae9a-42ad-bb2c-58e8e8ac551a" providerId="AD" clId="Web-{014E733B-32F0-46C5-B31A-679E1024F3B6}" dt="2022-09-19T18:27:01.627" v="551"/>
          <ac:spMkLst>
            <pc:docMk/>
            <pc:sldMk cId="0" sldId="303"/>
            <ac:spMk id="3" creationId="{00000000-0000-0000-0000-000000000000}"/>
          </ac:spMkLst>
        </pc:spChg>
        <pc:spChg chg="add mod">
          <ac:chgData name="Bean, Rebecca@DIR" userId="S::rbean@dir.ca.gov::127d5d30-ae9a-42ad-bb2c-58e8e8ac551a" providerId="AD" clId="Web-{014E733B-32F0-46C5-B31A-679E1024F3B6}" dt="2022-09-19T23:41:01.080" v="2020" actId="1076"/>
          <ac:spMkLst>
            <pc:docMk/>
            <pc:sldMk cId="0" sldId="303"/>
            <ac:spMk id="5" creationId="{BB6B5C5B-A52E-28C0-829B-40A65DEB3074}"/>
          </ac:spMkLst>
        </pc:spChg>
        <pc:spChg chg="add del mod">
          <ac:chgData name="Bean, Rebecca@DIR" userId="S::rbean@dir.ca.gov::127d5d30-ae9a-42ad-bb2c-58e8e8ac551a" providerId="AD" clId="Web-{014E733B-32F0-46C5-B31A-679E1024F3B6}" dt="2022-09-19T18:27:16.956" v="554"/>
          <ac:spMkLst>
            <pc:docMk/>
            <pc:sldMk cId="0" sldId="303"/>
            <ac:spMk id="8" creationId="{76F5C114-83B7-BD16-5A8D-CD2E73A2A080}"/>
          </ac:spMkLst>
        </pc:spChg>
        <pc:spChg chg="add mod">
          <ac:chgData name="Bean, Rebecca@DIR" userId="S::rbean@dir.ca.gov::127d5d30-ae9a-42ad-bb2c-58e8e8ac551a" providerId="AD" clId="Web-{014E733B-32F0-46C5-B31A-679E1024F3B6}" dt="2022-09-19T19:14:09.892" v="1069" actId="20577"/>
          <ac:spMkLst>
            <pc:docMk/>
            <pc:sldMk cId="0" sldId="303"/>
            <ac:spMk id="10" creationId="{40415692-59B6-C595-D075-FEFF02C58391}"/>
          </ac:spMkLst>
        </pc:spChg>
        <pc:picChg chg="add mod ord">
          <ac:chgData name="Bean, Rebecca@DIR" userId="S::rbean@dir.ca.gov::127d5d30-ae9a-42ad-bb2c-58e8e8ac551a" providerId="AD" clId="Web-{014E733B-32F0-46C5-B31A-679E1024F3B6}" dt="2022-09-19T22:13:02.145" v="2005"/>
          <ac:picMkLst>
            <pc:docMk/>
            <pc:sldMk cId="0" sldId="303"/>
            <ac:picMk id="3" creationId="{E3C307D6-045C-F35A-B33C-A2B375119D42}"/>
          </ac:picMkLst>
        </pc:picChg>
        <pc:picChg chg="add del mod">
          <ac:chgData name="Bean, Rebecca@DIR" userId="S::rbean@dir.ca.gov::127d5d30-ae9a-42ad-bb2c-58e8e8ac551a" providerId="AD" clId="Web-{014E733B-32F0-46C5-B31A-679E1024F3B6}" dt="2022-09-19T18:10:29.783" v="423"/>
          <ac:picMkLst>
            <pc:docMk/>
            <pc:sldMk cId="0" sldId="303"/>
            <ac:picMk id="5" creationId="{AC76311A-2811-D67D-5ECB-E559565EA3B7}"/>
          </ac:picMkLst>
        </pc:picChg>
        <pc:picChg chg="add del mod">
          <ac:chgData name="Bean, Rebecca@DIR" userId="S::rbean@dir.ca.gov::127d5d30-ae9a-42ad-bb2c-58e8e8ac551a" providerId="AD" clId="Web-{014E733B-32F0-46C5-B31A-679E1024F3B6}" dt="2022-09-19T18:18:27.244" v="437"/>
          <ac:picMkLst>
            <pc:docMk/>
            <pc:sldMk cId="0" sldId="303"/>
            <ac:picMk id="6" creationId="{6145E02D-C94C-6FDE-0DAD-11D7610F2956}"/>
          </ac:picMkLst>
        </pc:picChg>
        <pc:picChg chg="add del mod ord">
          <ac:chgData name="Bean, Rebecca@DIR" userId="S::rbean@dir.ca.gov::127d5d30-ae9a-42ad-bb2c-58e8e8ac551a" providerId="AD" clId="Web-{014E733B-32F0-46C5-B31A-679E1024F3B6}" dt="2022-09-19T22:11:59.770" v="1999"/>
          <ac:picMkLst>
            <pc:docMk/>
            <pc:sldMk cId="0" sldId="303"/>
            <ac:picMk id="11" creationId="{E1A60792-6BB5-7147-6413-B0CAE2AD4850}"/>
          </ac:picMkLst>
        </pc:picChg>
        <pc:cxnChg chg="add mod">
          <ac:chgData name="Bean, Rebecca@DIR" userId="S::rbean@dir.ca.gov::127d5d30-ae9a-42ad-bb2c-58e8e8ac551a" providerId="AD" clId="Web-{014E733B-32F0-46C5-B31A-679E1024F3B6}" dt="2022-09-19T23:41:46.690" v="2022"/>
          <ac:cxnSpMkLst>
            <pc:docMk/>
            <pc:sldMk cId="0" sldId="303"/>
            <ac:cxnSpMk id="6" creationId="{FBB8FD72-DE58-D2A4-493A-BE7E83A05EF8}"/>
          </ac:cxnSpMkLst>
        </pc:cxnChg>
      </pc:sldChg>
      <pc:sldChg chg="addSp delSp modSp add del ord">
        <pc:chgData name="Bean, Rebecca@DIR" userId="S::rbean@dir.ca.gov::127d5d30-ae9a-42ad-bb2c-58e8e8ac551a" providerId="AD" clId="Web-{014E733B-32F0-46C5-B31A-679E1024F3B6}" dt="2022-09-19T22:11:55.457" v="1998"/>
        <pc:sldMkLst>
          <pc:docMk/>
          <pc:sldMk cId="0" sldId="304"/>
        </pc:sldMkLst>
        <pc:spChg chg="del mod">
          <ac:chgData name="Bean, Rebecca@DIR" userId="S::rbean@dir.ca.gov::127d5d30-ae9a-42ad-bb2c-58e8e8ac551a" providerId="AD" clId="Web-{014E733B-32F0-46C5-B31A-679E1024F3B6}" dt="2022-09-19T17:54:03.173" v="291"/>
          <ac:spMkLst>
            <pc:docMk/>
            <pc:sldMk cId="0" sldId="304"/>
            <ac:spMk id="2" creationId="{00000000-0000-0000-0000-000000000000}"/>
          </ac:spMkLst>
        </pc:spChg>
        <pc:spChg chg="del mod">
          <ac:chgData name="Bean, Rebecca@DIR" userId="S::rbean@dir.ca.gov::127d5d30-ae9a-42ad-bb2c-58e8e8ac551a" providerId="AD" clId="Web-{014E733B-32F0-46C5-B31A-679E1024F3B6}" dt="2022-09-19T18:34:06.603" v="620"/>
          <ac:spMkLst>
            <pc:docMk/>
            <pc:sldMk cId="0" sldId="304"/>
            <ac:spMk id="3" creationId="{00000000-0000-0000-0000-000000000000}"/>
          </ac:spMkLst>
        </pc:spChg>
        <pc:spChg chg="add del mod">
          <ac:chgData name="Bean, Rebecca@DIR" userId="S::rbean@dir.ca.gov::127d5d30-ae9a-42ad-bb2c-58e8e8ac551a" providerId="AD" clId="Web-{014E733B-32F0-46C5-B31A-679E1024F3B6}" dt="2022-09-19T18:34:09.384" v="621"/>
          <ac:spMkLst>
            <pc:docMk/>
            <pc:sldMk cId="0" sldId="304"/>
            <ac:spMk id="6" creationId="{1214AD2D-C980-2321-258F-7F7BF5FBF9A8}"/>
          </ac:spMkLst>
        </pc:spChg>
        <pc:spChg chg="add del mod">
          <ac:chgData name="Bean, Rebecca@DIR" userId="S::rbean@dir.ca.gov::127d5d30-ae9a-42ad-bb2c-58e8e8ac551a" providerId="AD" clId="Web-{014E733B-32F0-46C5-B31A-679E1024F3B6}" dt="2022-09-19T17:54:07.580" v="292"/>
          <ac:spMkLst>
            <pc:docMk/>
            <pc:sldMk cId="0" sldId="304"/>
            <ac:spMk id="8" creationId="{0783AD50-F61B-5474-A157-04AD28E82122}"/>
          </ac:spMkLst>
        </pc:spChg>
        <pc:spChg chg="add mod">
          <ac:chgData name="Bean, Rebecca@DIR" userId="S::rbean@dir.ca.gov::127d5d30-ae9a-42ad-bb2c-58e8e8ac551a" providerId="AD" clId="Web-{014E733B-32F0-46C5-B31A-679E1024F3B6}" dt="2022-09-19T21:16:43.289" v="1322" actId="14100"/>
          <ac:spMkLst>
            <pc:docMk/>
            <pc:sldMk cId="0" sldId="304"/>
            <ac:spMk id="10" creationId="{A27E1A8E-4594-23C1-3508-1365953AE513}"/>
          </ac:spMkLst>
        </pc:spChg>
        <pc:spChg chg="add mod">
          <ac:chgData name="Bean, Rebecca@DIR" userId="S::rbean@dir.ca.gov::127d5d30-ae9a-42ad-bb2c-58e8e8ac551a" providerId="AD" clId="Web-{014E733B-32F0-46C5-B31A-679E1024F3B6}" dt="2022-09-19T19:11:25.155" v="1024" actId="20577"/>
          <ac:spMkLst>
            <pc:docMk/>
            <pc:sldMk cId="0" sldId="304"/>
            <ac:spMk id="12" creationId="{00B733C0-0416-30A2-B39A-2CDAF32CCA60}"/>
          </ac:spMkLst>
        </pc:spChg>
        <pc:picChg chg="add del mod ord">
          <ac:chgData name="Bean, Rebecca@DIR" userId="S::rbean@dir.ca.gov::127d5d30-ae9a-42ad-bb2c-58e8e8ac551a" providerId="AD" clId="Web-{014E733B-32F0-46C5-B31A-679E1024F3B6}" dt="2022-09-19T22:11:54.114" v="1997"/>
          <ac:picMkLst>
            <pc:docMk/>
            <pc:sldMk cId="0" sldId="304"/>
            <ac:picMk id="2" creationId="{118C733D-B881-E13D-27CF-C5F3E4592B07}"/>
          </ac:picMkLst>
        </pc:picChg>
        <pc:picChg chg="add del mod">
          <ac:chgData name="Bean, Rebecca@DIR" userId="S::rbean@dir.ca.gov::127d5d30-ae9a-42ad-bb2c-58e8e8ac551a" providerId="AD" clId="Web-{014E733B-32F0-46C5-B31A-679E1024F3B6}" dt="2022-09-19T19:02:54.162" v="939"/>
          <ac:picMkLst>
            <pc:docMk/>
            <pc:sldMk cId="0" sldId="304"/>
            <ac:picMk id="13" creationId="{140C5C9A-538A-0B8C-2D7A-A8992F88D469}"/>
          </ac:picMkLst>
        </pc:picChg>
        <pc:picChg chg="add del mod ord">
          <ac:chgData name="Bean, Rebecca@DIR" userId="S::rbean@dir.ca.gov::127d5d30-ae9a-42ad-bb2c-58e8e8ac551a" providerId="AD" clId="Web-{014E733B-32F0-46C5-B31A-679E1024F3B6}" dt="2022-09-19T19:05:57.696" v="947"/>
          <ac:picMkLst>
            <pc:docMk/>
            <pc:sldMk cId="0" sldId="304"/>
            <ac:picMk id="14" creationId="{FA976BB3-BB13-DC9E-81C5-D321FBC60809}"/>
          </ac:picMkLst>
        </pc:picChg>
        <pc:picChg chg="add del mod ord">
          <ac:chgData name="Bean, Rebecca@DIR" userId="S::rbean@dir.ca.gov::127d5d30-ae9a-42ad-bb2c-58e8e8ac551a" providerId="AD" clId="Web-{014E733B-32F0-46C5-B31A-679E1024F3B6}" dt="2022-09-19T22:11:55.457" v="1998"/>
          <ac:picMkLst>
            <pc:docMk/>
            <pc:sldMk cId="0" sldId="304"/>
            <ac:picMk id="15" creationId="{23153F5A-7E9A-B918-3B4B-A73E36CB47C3}"/>
          </ac:picMkLst>
        </pc:picChg>
      </pc:sldChg>
      <pc:sldChg chg="addSp delSp modSp add del ord">
        <pc:chgData name="Bean, Rebecca@DIR" userId="S::rbean@dir.ca.gov::127d5d30-ae9a-42ad-bb2c-58e8e8ac551a" providerId="AD" clId="Web-{014E733B-32F0-46C5-B31A-679E1024F3B6}" dt="2022-09-19T21:59:54.970" v="1988" actId="14100"/>
        <pc:sldMkLst>
          <pc:docMk/>
          <pc:sldMk cId="0" sldId="305"/>
        </pc:sldMkLst>
        <pc:spChg chg="del">
          <ac:chgData name="Bean, Rebecca@DIR" userId="S::rbean@dir.ca.gov::127d5d30-ae9a-42ad-bb2c-58e8e8ac551a" providerId="AD" clId="Web-{014E733B-32F0-46C5-B31A-679E1024F3B6}" dt="2022-09-19T19:14:27.298" v="1071"/>
          <ac:spMkLst>
            <pc:docMk/>
            <pc:sldMk cId="0" sldId="305"/>
            <ac:spMk id="2" creationId="{00000000-0000-0000-0000-000000000000}"/>
          </ac:spMkLst>
        </pc:spChg>
        <pc:spChg chg="del">
          <ac:chgData name="Bean, Rebecca@DIR" userId="S::rbean@dir.ca.gov::127d5d30-ae9a-42ad-bb2c-58e8e8ac551a" providerId="AD" clId="Web-{014E733B-32F0-46C5-B31A-679E1024F3B6}" dt="2022-09-19T19:14:24.330" v="1070"/>
          <ac:spMkLst>
            <pc:docMk/>
            <pc:sldMk cId="0" sldId="305"/>
            <ac:spMk id="3" creationId="{00000000-0000-0000-0000-000000000000}"/>
          </ac:spMkLst>
        </pc:spChg>
        <pc:spChg chg="add del mod">
          <ac:chgData name="Bean, Rebecca@DIR" userId="S::rbean@dir.ca.gov::127d5d30-ae9a-42ad-bb2c-58e8e8ac551a" providerId="AD" clId="Web-{014E733B-32F0-46C5-B31A-679E1024F3B6}" dt="2022-09-19T19:14:51.783" v="1074"/>
          <ac:spMkLst>
            <pc:docMk/>
            <pc:sldMk cId="0" sldId="305"/>
            <ac:spMk id="6" creationId="{15B02365-47EB-6378-A614-A135A0E03E7F}"/>
          </ac:spMkLst>
        </pc:spChg>
        <pc:spChg chg="add mod">
          <ac:chgData name="Bean, Rebecca@DIR" userId="S::rbean@dir.ca.gov::127d5d30-ae9a-42ad-bb2c-58e8e8ac551a" providerId="AD" clId="Web-{014E733B-32F0-46C5-B31A-679E1024F3B6}" dt="2022-09-19T19:15:06.862" v="1078" actId="14100"/>
          <ac:spMkLst>
            <pc:docMk/>
            <pc:sldMk cId="0" sldId="305"/>
            <ac:spMk id="8" creationId="{68FECA84-8520-62D7-6FA0-31B50346DD30}"/>
          </ac:spMkLst>
        </pc:spChg>
        <pc:spChg chg="add mod">
          <ac:chgData name="Bean, Rebecca@DIR" userId="S::rbean@dir.ca.gov::127d5d30-ae9a-42ad-bb2c-58e8e8ac551a" providerId="AD" clId="Web-{014E733B-32F0-46C5-B31A-679E1024F3B6}" dt="2022-09-19T21:59:54.970" v="1988" actId="14100"/>
          <ac:spMkLst>
            <pc:docMk/>
            <pc:sldMk cId="0" sldId="305"/>
            <ac:spMk id="10" creationId="{2B87EF84-53B7-D284-7906-3C8641D3E90F}"/>
          </ac:spMkLst>
        </pc:spChg>
      </pc:sldChg>
      <pc:sldChg chg="addSp delSp modSp add del ord">
        <pc:chgData name="Bean, Rebecca@DIR" userId="S::rbean@dir.ca.gov::127d5d30-ae9a-42ad-bb2c-58e8e8ac551a" providerId="AD" clId="Web-{014E733B-32F0-46C5-B31A-679E1024F3B6}" dt="2022-09-19T21:15:33.960" v="1320" actId="20577"/>
        <pc:sldMkLst>
          <pc:docMk/>
          <pc:sldMk cId="0" sldId="306"/>
        </pc:sldMkLst>
        <pc:spChg chg="del">
          <ac:chgData name="Bean, Rebecca@DIR" userId="S::rbean@dir.ca.gov::127d5d30-ae9a-42ad-bb2c-58e8e8ac551a" providerId="AD" clId="Web-{014E733B-32F0-46C5-B31A-679E1024F3B6}" dt="2022-09-19T19:15:20.549" v="1079"/>
          <ac:spMkLst>
            <pc:docMk/>
            <pc:sldMk cId="0" sldId="306"/>
            <ac:spMk id="2" creationId="{00000000-0000-0000-0000-000000000000}"/>
          </ac:spMkLst>
        </pc:spChg>
        <pc:spChg chg="del">
          <ac:chgData name="Bean, Rebecca@DIR" userId="S::rbean@dir.ca.gov::127d5d30-ae9a-42ad-bb2c-58e8e8ac551a" providerId="AD" clId="Web-{014E733B-32F0-46C5-B31A-679E1024F3B6}" dt="2022-09-19T19:15:24.393" v="1080"/>
          <ac:spMkLst>
            <pc:docMk/>
            <pc:sldMk cId="0" sldId="306"/>
            <ac:spMk id="3" creationId="{00000000-0000-0000-0000-000000000000}"/>
          </ac:spMkLst>
        </pc:spChg>
        <pc:spChg chg="add mod">
          <ac:chgData name="Bean, Rebecca@DIR" userId="S::rbean@dir.ca.gov::127d5d30-ae9a-42ad-bb2c-58e8e8ac551a" providerId="AD" clId="Web-{014E733B-32F0-46C5-B31A-679E1024F3B6}" dt="2022-09-19T21:15:33.960" v="1320" actId="20577"/>
          <ac:spMkLst>
            <pc:docMk/>
            <pc:sldMk cId="0" sldId="306"/>
            <ac:spMk id="3" creationId="{C7EF973F-91F4-F673-629A-9CA2F532AD8F}"/>
          </ac:spMkLst>
        </pc:spChg>
        <pc:spChg chg="add del mod">
          <ac:chgData name="Bean, Rebecca@DIR" userId="S::rbean@dir.ca.gov::127d5d30-ae9a-42ad-bb2c-58e8e8ac551a" providerId="AD" clId="Web-{014E733B-32F0-46C5-B31A-679E1024F3B6}" dt="2022-09-19T21:15:30.648" v="1319"/>
          <ac:spMkLst>
            <pc:docMk/>
            <pc:sldMk cId="0" sldId="306"/>
            <ac:spMk id="6" creationId="{D2284028-4997-A1DD-8DD1-1B200A7A6D93}"/>
          </ac:spMkLst>
        </pc:spChg>
        <pc:spChg chg="add">
          <ac:chgData name="Bean, Rebecca@DIR" userId="S::rbean@dir.ca.gov::127d5d30-ae9a-42ad-bb2c-58e8e8ac551a" providerId="AD" clId="Web-{014E733B-32F0-46C5-B31A-679E1024F3B6}" dt="2022-09-19T21:15:27.101" v="1318"/>
          <ac:spMkLst>
            <pc:docMk/>
            <pc:sldMk cId="0" sldId="306"/>
            <ac:spMk id="7" creationId="{D374ACA1-C366-A16D-D891-53E04D6278E6}"/>
          </ac:spMkLst>
        </pc:spChg>
      </pc:sldChg>
      <pc:sldChg chg="add del ord">
        <pc:chgData name="Bean, Rebecca@DIR" userId="S::rbean@dir.ca.gov::127d5d30-ae9a-42ad-bb2c-58e8e8ac551a" providerId="AD" clId="Web-{014E733B-32F0-46C5-B31A-679E1024F3B6}" dt="2022-09-19T17:57:57.615" v="345"/>
        <pc:sldMkLst>
          <pc:docMk/>
          <pc:sldMk cId="0" sldId="307"/>
        </pc:sldMkLst>
      </pc:sldChg>
      <pc:sldChg chg="add del ord">
        <pc:chgData name="Bean, Rebecca@DIR" userId="S::rbean@dir.ca.gov::127d5d30-ae9a-42ad-bb2c-58e8e8ac551a" providerId="AD" clId="Web-{014E733B-32F0-46C5-B31A-679E1024F3B6}" dt="2022-09-19T17:57:57.615" v="344"/>
        <pc:sldMkLst>
          <pc:docMk/>
          <pc:sldMk cId="0" sldId="308"/>
        </pc:sldMkLst>
      </pc:sldChg>
      <pc:sldChg chg="add del ord">
        <pc:chgData name="Bean, Rebecca@DIR" userId="S::rbean@dir.ca.gov::127d5d30-ae9a-42ad-bb2c-58e8e8ac551a" providerId="AD" clId="Web-{014E733B-32F0-46C5-B31A-679E1024F3B6}" dt="2022-09-19T17:57:57.615" v="343"/>
        <pc:sldMkLst>
          <pc:docMk/>
          <pc:sldMk cId="0" sldId="309"/>
        </pc:sldMkLst>
      </pc:sldChg>
      <pc:sldChg chg="add del ord">
        <pc:chgData name="Bean, Rebecca@DIR" userId="S::rbean@dir.ca.gov::127d5d30-ae9a-42ad-bb2c-58e8e8ac551a" providerId="AD" clId="Web-{014E733B-32F0-46C5-B31A-679E1024F3B6}" dt="2022-09-19T17:57:57.599" v="342"/>
        <pc:sldMkLst>
          <pc:docMk/>
          <pc:sldMk cId="0" sldId="310"/>
        </pc:sldMkLst>
      </pc:sldChg>
      <pc:sldChg chg="add del ord">
        <pc:chgData name="Bean, Rebecca@DIR" userId="S::rbean@dir.ca.gov::127d5d30-ae9a-42ad-bb2c-58e8e8ac551a" providerId="AD" clId="Web-{014E733B-32F0-46C5-B31A-679E1024F3B6}" dt="2022-09-19T17:57:57.599" v="341"/>
        <pc:sldMkLst>
          <pc:docMk/>
          <pc:sldMk cId="0" sldId="311"/>
        </pc:sldMkLst>
      </pc:sldChg>
      <pc:sldChg chg="add del ord">
        <pc:chgData name="Bean, Rebecca@DIR" userId="S::rbean@dir.ca.gov::127d5d30-ae9a-42ad-bb2c-58e8e8ac551a" providerId="AD" clId="Web-{014E733B-32F0-46C5-B31A-679E1024F3B6}" dt="2022-09-19T17:57:57.599" v="340"/>
        <pc:sldMkLst>
          <pc:docMk/>
          <pc:sldMk cId="0" sldId="312"/>
        </pc:sldMkLst>
      </pc:sldChg>
      <pc:sldChg chg="add del ord">
        <pc:chgData name="Bean, Rebecca@DIR" userId="S::rbean@dir.ca.gov::127d5d30-ae9a-42ad-bb2c-58e8e8ac551a" providerId="AD" clId="Web-{014E733B-32F0-46C5-B31A-679E1024F3B6}" dt="2022-09-19T17:57:57.599" v="339"/>
        <pc:sldMkLst>
          <pc:docMk/>
          <pc:sldMk cId="0" sldId="313"/>
        </pc:sldMkLst>
      </pc:sldChg>
      <pc:sldChg chg="add del ord">
        <pc:chgData name="Bean, Rebecca@DIR" userId="S::rbean@dir.ca.gov::127d5d30-ae9a-42ad-bb2c-58e8e8ac551a" providerId="AD" clId="Web-{014E733B-32F0-46C5-B31A-679E1024F3B6}" dt="2022-09-19T17:57:57.599" v="338"/>
        <pc:sldMkLst>
          <pc:docMk/>
          <pc:sldMk cId="0" sldId="314"/>
        </pc:sldMkLst>
      </pc:sldChg>
      <pc:sldChg chg="add del ord">
        <pc:chgData name="Bean, Rebecca@DIR" userId="S::rbean@dir.ca.gov::127d5d30-ae9a-42ad-bb2c-58e8e8ac551a" providerId="AD" clId="Web-{014E733B-32F0-46C5-B31A-679E1024F3B6}" dt="2022-09-19T17:57:57.599" v="337"/>
        <pc:sldMkLst>
          <pc:docMk/>
          <pc:sldMk cId="0" sldId="315"/>
        </pc:sldMkLst>
      </pc:sldChg>
      <pc:sldChg chg="add del ord">
        <pc:chgData name="Bean, Rebecca@DIR" userId="S::rbean@dir.ca.gov::127d5d30-ae9a-42ad-bb2c-58e8e8ac551a" providerId="AD" clId="Web-{014E733B-32F0-46C5-B31A-679E1024F3B6}" dt="2022-09-19T17:57:57.599" v="336"/>
        <pc:sldMkLst>
          <pc:docMk/>
          <pc:sldMk cId="0" sldId="316"/>
        </pc:sldMkLst>
      </pc:sldChg>
    </pc:docChg>
  </pc:docChgLst>
  <pc:docChgLst>
    <pc:chgData name="Bean, Rebecca@DIR" userId="S::rbean@dir.ca.gov::127d5d30-ae9a-42ad-bb2c-58e8e8ac551a" providerId="AD" clId="Web-{77278948-5B7B-07BF-E6A6-A6E953B9FD3F}"/>
    <pc:docChg chg="delSld modSld sldOrd">
      <pc:chgData name="Bean, Rebecca@DIR" userId="S::rbean@dir.ca.gov::127d5d30-ae9a-42ad-bb2c-58e8e8ac551a" providerId="AD" clId="Web-{77278948-5B7B-07BF-E6A6-A6E953B9FD3F}" dt="2022-09-22T17:02:29.308" v="1900" actId="20577"/>
      <pc:docMkLst>
        <pc:docMk/>
      </pc:docMkLst>
      <pc:sldChg chg="addSp delSp modSp">
        <pc:chgData name="Bean, Rebecca@DIR" userId="S::rbean@dir.ca.gov::127d5d30-ae9a-42ad-bb2c-58e8e8ac551a" providerId="AD" clId="Web-{77278948-5B7B-07BF-E6A6-A6E953B9FD3F}" dt="2022-09-22T16:12:46.337" v="1422" actId="20577"/>
        <pc:sldMkLst>
          <pc:docMk/>
          <pc:sldMk cId="0" sldId="292"/>
        </pc:sldMkLst>
        <pc:spChg chg="del mod">
          <ac:chgData name="Bean, Rebecca@DIR" userId="S::rbean@dir.ca.gov::127d5d30-ae9a-42ad-bb2c-58e8e8ac551a" providerId="AD" clId="Web-{77278948-5B7B-07BF-E6A6-A6E953B9FD3F}" dt="2022-09-22T15:56:55.019" v="1098"/>
          <ac:spMkLst>
            <pc:docMk/>
            <pc:sldMk cId="0" sldId="292"/>
            <ac:spMk id="2" creationId="{00000000-0000-0000-0000-000000000000}"/>
          </ac:spMkLst>
        </pc:spChg>
        <pc:spChg chg="mod">
          <ac:chgData name="Bean, Rebecca@DIR" userId="S::rbean@dir.ca.gov::127d5d30-ae9a-42ad-bb2c-58e8e8ac551a" providerId="AD" clId="Web-{77278948-5B7B-07BF-E6A6-A6E953B9FD3F}" dt="2022-09-22T16:12:46.337" v="1422" actId="20577"/>
          <ac:spMkLst>
            <pc:docMk/>
            <pc:sldMk cId="0" sldId="292"/>
            <ac:spMk id="3" creationId="{00000000-0000-0000-0000-000000000000}"/>
          </ac:spMkLst>
        </pc:spChg>
        <pc:spChg chg="add mod">
          <ac:chgData name="Bean, Rebecca@DIR" userId="S::rbean@dir.ca.gov::127d5d30-ae9a-42ad-bb2c-58e8e8ac551a" providerId="AD" clId="Web-{77278948-5B7B-07BF-E6A6-A6E953B9FD3F}" dt="2022-09-22T15:57:19.551" v="1133" actId="20577"/>
          <ac:spMkLst>
            <pc:docMk/>
            <pc:sldMk cId="0" sldId="292"/>
            <ac:spMk id="6" creationId="{A7B1ECF2-2F58-6626-4430-97F63A3DA53F}"/>
          </ac:spMkLst>
        </pc:spChg>
        <pc:spChg chg="add del mod">
          <ac:chgData name="Bean, Rebecca@DIR" userId="S::rbean@dir.ca.gov::127d5d30-ae9a-42ad-bb2c-58e8e8ac551a" providerId="AD" clId="Web-{77278948-5B7B-07BF-E6A6-A6E953B9FD3F}" dt="2022-09-22T15:56:58.722" v="1099"/>
          <ac:spMkLst>
            <pc:docMk/>
            <pc:sldMk cId="0" sldId="292"/>
            <ac:spMk id="8" creationId="{F13DEE30-B1CA-B3DA-8B75-47109AD955E1}"/>
          </ac:spMkLst>
        </pc:spChg>
      </pc:sldChg>
      <pc:sldChg chg="del">
        <pc:chgData name="Bean, Rebecca@DIR" userId="S::rbean@dir.ca.gov::127d5d30-ae9a-42ad-bb2c-58e8e8ac551a" providerId="AD" clId="Web-{77278948-5B7B-07BF-E6A6-A6E953B9FD3F}" dt="2022-09-22T16:13:00.088" v="1423"/>
        <pc:sldMkLst>
          <pc:docMk/>
          <pc:sldMk cId="0" sldId="293"/>
        </pc:sldMkLst>
      </pc:sldChg>
      <pc:sldChg chg="addSp delSp modSp">
        <pc:chgData name="Bean, Rebecca@DIR" userId="S::rbean@dir.ca.gov::127d5d30-ae9a-42ad-bb2c-58e8e8ac551a" providerId="AD" clId="Web-{77278948-5B7B-07BF-E6A6-A6E953B9FD3F}" dt="2022-09-22T16:23:43.712" v="1662" actId="1076"/>
        <pc:sldMkLst>
          <pc:docMk/>
          <pc:sldMk cId="0" sldId="294"/>
        </pc:sldMkLst>
        <pc:spChg chg="del">
          <ac:chgData name="Bean, Rebecca@DIR" userId="S::rbean@dir.ca.gov::127d5d30-ae9a-42ad-bb2c-58e8e8ac551a" providerId="AD" clId="Web-{77278948-5B7B-07BF-E6A6-A6E953B9FD3F}" dt="2022-09-22T16:13:18.041" v="1424"/>
          <ac:spMkLst>
            <pc:docMk/>
            <pc:sldMk cId="0" sldId="294"/>
            <ac:spMk id="2" creationId="{00000000-0000-0000-0000-000000000000}"/>
          </ac:spMkLst>
        </pc:spChg>
        <pc:spChg chg="mod">
          <ac:chgData name="Bean, Rebecca@DIR" userId="S::rbean@dir.ca.gov::127d5d30-ae9a-42ad-bb2c-58e8e8ac551a" providerId="AD" clId="Web-{77278948-5B7B-07BF-E6A6-A6E953B9FD3F}" dt="2022-09-22T16:23:43.712" v="1662" actId="1076"/>
          <ac:spMkLst>
            <pc:docMk/>
            <pc:sldMk cId="0" sldId="294"/>
            <ac:spMk id="3" creationId="{00000000-0000-0000-0000-000000000000}"/>
          </ac:spMkLst>
        </pc:spChg>
        <pc:spChg chg="add del mod">
          <ac:chgData name="Bean, Rebecca@DIR" userId="S::rbean@dir.ca.gov::127d5d30-ae9a-42ad-bb2c-58e8e8ac551a" providerId="AD" clId="Web-{77278948-5B7B-07BF-E6A6-A6E953B9FD3F}" dt="2022-09-22T16:13:29.916" v="1427"/>
          <ac:spMkLst>
            <pc:docMk/>
            <pc:sldMk cId="0" sldId="294"/>
            <ac:spMk id="6" creationId="{91A4609C-80F0-259A-376E-ED8E3267943A}"/>
          </ac:spMkLst>
        </pc:spChg>
        <pc:spChg chg="add del">
          <ac:chgData name="Bean, Rebecca@DIR" userId="S::rbean@dir.ca.gov::127d5d30-ae9a-42ad-bb2c-58e8e8ac551a" providerId="AD" clId="Web-{77278948-5B7B-07BF-E6A6-A6E953B9FD3F}" dt="2022-09-22T16:13:26.057" v="1426"/>
          <ac:spMkLst>
            <pc:docMk/>
            <pc:sldMk cId="0" sldId="294"/>
            <ac:spMk id="8" creationId="{3E87A546-0CD8-FFFE-745A-90D912DEED79}"/>
          </ac:spMkLst>
        </pc:spChg>
        <pc:spChg chg="add mod">
          <ac:chgData name="Bean, Rebecca@DIR" userId="S::rbean@dir.ca.gov::127d5d30-ae9a-42ad-bb2c-58e8e8ac551a" providerId="AD" clId="Web-{77278948-5B7B-07BF-E6A6-A6E953B9FD3F}" dt="2022-09-22T16:13:37.885" v="1439" actId="20577"/>
          <ac:spMkLst>
            <pc:docMk/>
            <pc:sldMk cId="0" sldId="294"/>
            <ac:spMk id="10" creationId="{379668BC-111F-A5D0-337B-DFA10EFBF396}"/>
          </ac:spMkLst>
        </pc:spChg>
      </pc:sldChg>
      <pc:sldChg chg="modSp del">
        <pc:chgData name="Bean, Rebecca@DIR" userId="S::rbean@dir.ca.gov::127d5d30-ae9a-42ad-bb2c-58e8e8ac551a" providerId="AD" clId="Web-{77278948-5B7B-07BF-E6A6-A6E953B9FD3F}" dt="2022-09-22T16:18:48.330" v="1532"/>
        <pc:sldMkLst>
          <pc:docMk/>
          <pc:sldMk cId="0" sldId="295"/>
        </pc:sldMkLst>
        <pc:spChg chg="mod">
          <ac:chgData name="Bean, Rebecca@DIR" userId="S::rbean@dir.ca.gov::127d5d30-ae9a-42ad-bb2c-58e8e8ac551a" providerId="AD" clId="Web-{77278948-5B7B-07BF-E6A6-A6E953B9FD3F}" dt="2022-09-22T16:16:15.061" v="1489" actId="20577"/>
          <ac:spMkLst>
            <pc:docMk/>
            <pc:sldMk cId="0" sldId="295"/>
            <ac:spMk id="3" creationId="{00000000-0000-0000-0000-000000000000}"/>
          </ac:spMkLst>
        </pc:spChg>
      </pc:sldChg>
      <pc:sldChg chg="addSp delSp modSp">
        <pc:chgData name="Bean, Rebecca@DIR" userId="S::rbean@dir.ca.gov::127d5d30-ae9a-42ad-bb2c-58e8e8ac551a" providerId="AD" clId="Web-{77278948-5B7B-07BF-E6A6-A6E953B9FD3F}" dt="2022-09-22T16:24:38.354" v="1667" actId="20577"/>
        <pc:sldMkLst>
          <pc:docMk/>
          <pc:sldMk cId="0" sldId="296"/>
        </pc:sldMkLst>
        <pc:spChg chg="del">
          <ac:chgData name="Bean, Rebecca@DIR" userId="S::rbean@dir.ca.gov::127d5d30-ae9a-42ad-bb2c-58e8e8ac551a" providerId="AD" clId="Web-{77278948-5B7B-07BF-E6A6-A6E953B9FD3F}" dt="2022-09-22T16:19:24.581" v="1533"/>
          <ac:spMkLst>
            <pc:docMk/>
            <pc:sldMk cId="0" sldId="296"/>
            <ac:spMk id="2" creationId="{00000000-0000-0000-0000-000000000000}"/>
          </ac:spMkLst>
        </pc:spChg>
        <pc:spChg chg="mod">
          <ac:chgData name="Bean, Rebecca@DIR" userId="S::rbean@dir.ca.gov::127d5d30-ae9a-42ad-bb2c-58e8e8ac551a" providerId="AD" clId="Web-{77278948-5B7B-07BF-E6A6-A6E953B9FD3F}" dt="2022-09-22T16:24:38.354" v="1667" actId="20577"/>
          <ac:spMkLst>
            <pc:docMk/>
            <pc:sldMk cId="0" sldId="296"/>
            <ac:spMk id="3" creationId="{00000000-0000-0000-0000-000000000000}"/>
          </ac:spMkLst>
        </pc:spChg>
        <pc:spChg chg="add del mod">
          <ac:chgData name="Bean, Rebecca@DIR" userId="S::rbean@dir.ca.gov::127d5d30-ae9a-42ad-bb2c-58e8e8ac551a" providerId="AD" clId="Web-{77278948-5B7B-07BF-E6A6-A6E953B9FD3F}" dt="2022-09-22T16:19:28.175" v="1534"/>
          <ac:spMkLst>
            <pc:docMk/>
            <pc:sldMk cId="0" sldId="296"/>
            <ac:spMk id="6" creationId="{D2F4FEA1-935A-2D0B-D9AD-6128F8F39189}"/>
          </ac:spMkLst>
        </pc:spChg>
        <pc:spChg chg="add mod">
          <ac:chgData name="Bean, Rebecca@DIR" userId="S::rbean@dir.ca.gov::127d5d30-ae9a-42ad-bb2c-58e8e8ac551a" providerId="AD" clId="Web-{77278948-5B7B-07BF-E6A6-A6E953B9FD3F}" dt="2022-09-22T16:19:44.112" v="1549" actId="20577"/>
          <ac:spMkLst>
            <pc:docMk/>
            <pc:sldMk cId="0" sldId="296"/>
            <ac:spMk id="8" creationId="{AB9D9F34-B7B3-A785-0CA7-274779EC0A77}"/>
          </ac:spMkLst>
        </pc:spChg>
      </pc:sldChg>
      <pc:sldChg chg="modSp">
        <pc:chgData name="Bean, Rebecca@DIR" userId="S::rbean@dir.ca.gov::127d5d30-ae9a-42ad-bb2c-58e8e8ac551a" providerId="AD" clId="Web-{77278948-5B7B-07BF-E6A6-A6E953B9FD3F}" dt="2022-09-22T15:33:32.066" v="40" actId="20577"/>
        <pc:sldMkLst>
          <pc:docMk/>
          <pc:sldMk cId="0" sldId="312"/>
        </pc:sldMkLst>
        <pc:spChg chg="mod">
          <ac:chgData name="Bean, Rebecca@DIR" userId="S::rbean@dir.ca.gov::127d5d30-ae9a-42ad-bb2c-58e8e8ac551a" providerId="AD" clId="Web-{77278948-5B7B-07BF-E6A6-A6E953B9FD3F}" dt="2022-09-22T15:33:32.066" v="40" actId="20577"/>
          <ac:spMkLst>
            <pc:docMk/>
            <pc:sldMk cId="0" sldId="312"/>
            <ac:spMk id="6" creationId="{6A6E172E-4C7D-B3F1-A403-E017F2F64FAC}"/>
          </ac:spMkLst>
        </pc:spChg>
      </pc:sldChg>
      <pc:sldChg chg="modSp">
        <pc:chgData name="Bean, Rebecca@DIR" userId="S::rbean@dir.ca.gov::127d5d30-ae9a-42ad-bb2c-58e8e8ac551a" providerId="AD" clId="Web-{77278948-5B7B-07BF-E6A6-A6E953B9FD3F}" dt="2022-09-22T15:43:00.141" v="657" actId="20577"/>
        <pc:sldMkLst>
          <pc:docMk/>
          <pc:sldMk cId="0" sldId="313"/>
        </pc:sldMkLst>
        <pc:spChg chg="mod">
          <ac:chgData name="Bean, Rebecca@DIR" userId="S::rbean@dir.ca.gov::127d5d30-ae9a-42ad-bb2c-58e8e8ac551a" providerId="AD" clId="Web-{77278948-5B7B-07BF-E6A6-A6E953B9FD3F}" dt="2022-09-22T15:43:00.141" v="657" actId="20577"/>
          <ac:spMkLst>
            <pc:docMk/>
            <pc:sldMk cId="0" sldId="313"/>
            <ac:spMk id="10" creationId="{EA534738-4519-75F4-D149-22589F700EB6}"/>
          </ac:spMkLst>
        </pc:spChg>
      </pc:sldChg>
      <pc:sldChg chg="modSp">
        <pc:chgData name="Bean, Rebecca@DIR" userId="S::rbean@dir.ca.gov::127d5d30-ae9a-42ad-bb2c-58e8e8ac551a" providerId="AD" clId="Web-{77278948-5B7B-07BF-E6A6-A6E953B9FD3F}" dt="2022-09-22T15:52:22.357" v="1078" actId="14100"/>
        <pc:sldMkLst>
          <pc:docMk/>
          <pc:sldMk cId="0" sldId="314"/>
        </pc:sldMkLst>
        <pc:spChg chg="mod">
          <ac:chgData name="Bean, Rebecca@DIR" userId="S::rbean@dir.ca.gov::127d5d30-ae9a-42ad-bb2c-58e8e8ac551a" providerId="AD" clId="Web-{77278948-5B7B-07BF-E6A6-A6E953B9FD3F}" dt="2022-09-22T15:52:22.357" v="1078" actId="14100"/>
          <ac:spMkLst>
            <pc:docMk/>
            <pc:sldMk cId="0" sldId="314"/>
            <ac:spMk id="10" creationId="{5B428CAF-212C-FFC7-81E1-33476F75EEB3}"/>
          </ac:spMkLst>
        </pc:spChg>
      </pc:sldChg>
      <pc:sldChg chg="addSp modSp">
        <pc:chgData name="Bean, Rebecca@DIR" userId="S::rbean@dir.ca.gov::127d5d30-ae9a-42ad-bb2c-58e8e8ac551a" providerId="AD" clId="Web-{77278948-5B7B-07BF-E6A6-A6E953B9FD3F}" dt="2022-09-22T15:55:14.033" v="1093"/>
        <pc:sldMkLst>
          <pc:docMk/>
          <pc:sldMk cId="0" sldId="315"/>
        </pc:sldMkLst>
        <pc:spChg chg="mod">
          <ac:chgData name="Bean, Rebecca@DIR" userId="S::rbean@dir.ca.gov::127d5d30-ae9a-42ad-bb2c-58e8e8ac551a" providerId="AD" clId="Web-{77278948-5B7B-07BF-E6A6-A6E953B9FD3F}" dt="2022-09-22T15:53:45.640" v="1084" actId="14100"/>
          <ac:spMkLst>
            <pc:docMk/>
            <pc:sldMk cId="0" sldId="315"/>
            <ac:spMk id="10" creationId="{E13A4798-B8C9-5B80-9369-0F8E6D79C136}"/>
          </ac:spMkLst>
        </pc:spChg>
        <pc:picChg chg="add mod ord">
          <ac:chgData name="Bean, Rebecca@DIR" userId="S::rbean@dir.ca.gov::127d5d30-ae9a-42ad-bb2c-58e8e8ac551a" providerId="AD" clId="Web-{77278948-5B7B-07BF-E6A6-A6E953B9FD3F}" dt="2022-09-22T15:54:10.328" v="1087" actId="1076"/>
          <ac:picMkLst>
            <pc:docMk/>
            <pc:sldMk cId="0" sldId="315"/>
            <ac:picMk id="2" creationId="{C2D9195C-1CE1-A924-B8B0-43922314AD06}"/>
          </ac:picMkLst>
        </pc:picChg>
        <pc:picChg chg="add mod ord">
          <ac:chgData name="Bean, Rebecca@DIR" userId="S::rbean@dir.ca.gov::127d5d30-ae9a-42ad-bb2c-58e8e8ac551a" providerId="AD" clId="Web-{77278948-5B7B-07BF-E6A6-A6E953B9FD3F}" dt="2022-09-22T15:55:14.033" v="1093"/>
          <ac:picMkLst>
            <pc:docMk/>
            <pc:sldMk cId="0" sldId="315"/>
            <ac:picMk id="3" creationId="{095385DF-CBB4-4AA5-2BC5-9B44DA3E9EE5}"/>
          </ac:picMkLst>
        </pc:picChg>
      </pc:sldChg>
      <pc:sldChg chg="ord">
        <pc:chgData name="Bean, Rebecca@DIR" userId="S::rbean@dir.ca.gov::127d5d30-ae9a-42ad-bb2c-58e8e8ac551a" providerId="AD" clId="Web-{77278948-5B7B-07BF-E6A6-A6E953B9FD3F}" dt="2022-09-22T16:20:47.348" v="1565"/>
        <pc:sldMkLst>
          <pc:docMk/>
          <pc:sldMk cId="0" sldId="318"/>
        </pc:sldMkLst>
      </pc:sldChg>
      <pc:sldChg chg="ord">
        <pc:chgData name="Bean, Rebecca@DIR" userId="S::rbean@dir.ca.gov::127d5d30-ae9a-42ad-bb2c-58e8e8ac551a" providerId="AD" clId="Web-{77278948-5B7B-07BF-E6A6-A6E953B9FD3F}" dt="2022-09-22T16:20:47.333" v="1564"/>
        <pc:sldMkLst>
          <pc:docMk/>
          <pc:sldMk cId="0" sldId="319"/>
        </pc:sldMkLst>
      </pc:sldChg>
      <pc:sldChg chg="ord">
        <pc:chgData name="Bean, Rebecca@DIR" userId="S::rbean@dir.ca.gov::127d5d30-ae9a-42ad-bb2c-58e8e8ac551a" providerId="AD" clId="Web-{77278948-5B7B-07BF-E6A6-A6E953B9FD3F}" dt="2022-09-22T16:20:47.333" v="1563"/>
        <pc:sldMkLst>
          <pc:docMk/>
          <pc:sldMk cId="0" sldId="320"/>
        </pc:sldMkLst>
      </pc:sldChg>
      <pc:sldChg chg="ord">
        <pc:chgData name="Bean, Rebecca@DIR" userId="S::rbean@dir.ca.gov::127d5d30-ae9a-42ad-bb2c-58e8e8ac551a" providerId="AD" clId="Web-{77278948-5B7B-07BF-E6A6-A6E953B9FD3F}" dt="2022-09-22T16:20:47.333" v="1562"/>
        <pc:sldMkLst>
          <pc:docMk/>
          <pc:sldMk cId="0" sldId="321"/>
        </pc:sldMkLst>
      </pc:sldChg>
      <pc:sldChg chg="ord">
        <pc:chgData name="Bean, Rebecca@DIR" userId="S::rbean@dir.ca.gov::127d5d30-ae9a-42ad-bb2c-58e8e8ac551a" providerId="AD" clId="Web-{77278948-5B7B-07BF-E6A6-A6E953B9FD3F}" dt="2022-09-22T16:20:47.333" v="1561"/>
        <pc:sldMkLst>
          <pc:docMk/>
          <pc:sldMk cId="0" sldId="322"/>
        </pc:sldMkLst>
      </pc:sldChg>
      <pc:sldChg chg="ord">
        <pc:chgData name="Bean, Rebecca@DIR" userId="S::rbean@dir.ca.gov::127d5d30-ae9a-42ad-bb2c-58e8e8ac551a" providerId="AD" clId="Web-{77278948-5B7B-07BF-E6A6-A6E953B9FD3F}" dt="2022-09-22T16:20:47.333" v="1560"/>
        <pc:sldMkLst>
          <pc:docMk/>
          <pc:sldMk cId="0" sldId="323"/>
        </pc:sldMkLst>
      </pc:sldChg>
      <pc:sldChg chg="ord">
        <pc:chgData name="Bean, Rebecca@DIR" userId="S::rbean@dir.ca.gov::127d5d30-ae9a-42ad-bb2c-58e8e8ac551a" providerId="AD" clId="Web-{77278948-5B7B-07BF-E6A6-A6E953B9FD3F}" dt="2022-09-22T16:20:47.333" v="1559"/>
        <pc:sldMkLst>
          <pc:docMk/>
          <pc:sldMk cId="0" sldId="324"/>
        </pc:sldMkLst>
      </pc:sldChg>
      <pc:sldChg chg="ord">
        <pc:chgData name="Bean, Rebecca@DIR" userId="S::rbean@dir.ca.gov::127d5d30-ae9a-42ad-bb2c-58e8e8ac551a" providerId="AD" clId="Web-{77278948-5B7B-07BF-E6A6-A6E953B9FD3F}" dt="2022-09-22T16:20:47.333" v="1558"/>
        <pc:sldMkLst>
          <pc:docMk/>
          <pc:sldMk cId="0" sldId="325"/>
        </pc:sldMkLst>
      </pc:sldChg>
      <pc:sldChg chg="ord">
        <pc:chgData name="Bean, Rebecca@DIR" userId="S::rbean@dir.ca.gov::127d5d30-ae9a-42ad-bb2c-58e8e8ac551a" providerId="AD" clId="Web-{77278948-5B7B-07BF-E6A6-A6E953B9FD3F}" dt="2022-09-22T16:20:47.333" v="1557"/>
        <pc:sldMkLst>
          <pc:docMk/>
          <pc:sldMk cId="0" sldId="326"/>
        </pc:sldMkLst>
      </pc:sldChg>
      <pc:sldChg chg="ord">
        <pc:chgData name="Bean, Rebecca@DIR" userId="S::rbean@dir.ca.gov::127d5d30-ae9a-42ad-bb2c-58e8e8ac551a" providerId="AD" clId="Web-{77278948-5B7B-07BF-E6A6-A6E953B9FD3F}" dt="2022-09-22T16:20:47.333" v="1556"/>
        <pc:sldMkLst>
          <pc:docMk/>
          <pc:sldMk cId="0" sldId="327"/>
        </pc:sldMkLst>
      </pc:sldChg>
      <pc:sldChg chg="ord">
        <pc:chgData name="Bean, Rebecca@DIR" userId="S::rbean@dir.ca.gov::127d5d30-ae9a-42ad-bb2c-58e8e8ac551a" providerId="AD" clId="Web-{77278948-5B7B-07BF-E6A6-A6E953B9FD3F}" dt="2022-09-22T16:20:47.333" v="1555"/>
        <pc:sldMkLst>
          <pc:docMk/>
          <pc:sldMk cId="0" sldId="328"/>
        </pc:sldMkLst>
      </pc:sldChg>
      <pc:sldChg chg="ord">
        <pc:chgData name="Bean, Rebecca@DIR" userId="S::rbean@dir.ca.gov::127d5d30-ae9a-42ad-bb2c-58e8e8ac551a" providerId="AD" clId="Web-{77278948-5B7B-07BF-E6A6-A6E953B9FD3F}" dt="2022-09-22T16:20:47.333" v="1554"/>
        <pc:sldMkLst>
          <pc:docMk/>
          <pc:sldMk cId="0" sldId="329"/>
        </pc:sldMkLst>
      </pc:sldChg>
      <pc:sldChg chg="ord">
        <pc:chgData name="Bean, Rebecca@DIR" userId="S::rbean@dir.ca.gov::127d5d30-ae9a-42ad-bb2c-58e8e8ac551a" providerId="AD" clId="Web-{77278948-5B7B-07BF-E6A6-A6E953B9FD3F}" dt="2022-09-22T16:20:47.333" v="1553"/>
        <pc:sldMkLst>
          <pc:docMk/>
          <pc:sldMk cId="0" sldId="330"/>
        </pc:sldMkLst>
      </pc:sldChg>
      <pc:sldChg chg="ord">
        <pc:chgData name="Bean, Rebecca@DIR" userId="S::rbean@dir.ca.gov::127d5d30-ae9a-42ad-bb2c-58e8e8ac551a" providerId="AD" clId="Web-{77278948-5B7B-07BF-E6A6-A6E953B9FD3F}" dt="2022-09-22T16:20:47.333" v="1552"/>
        <pc:sldMkLst>
          <pc:docMk/>
          <pc:sldMk cId="0" sldId="331"/>
        </pc:sldMkLst>
      </pc:sldChg>
      <pc:sldChg chg="ord">
        <pc:chgData name="Bean, Rebecca@DIR" userId="S::rbean@dir.ca.gov::127d5d30-ae9a-42ad-bb2c-58e8e8ac551a" providerId="AD" clId="Web-{77278948-5B7B-07BF-E6A6-A6E953B9FD3F}" dt="2022-09-22T16:20:47.317" v="1551"/>
        <pc:sldMkLst>
          <pc:docMk/>
          <pc:sldMk cId="0" sldId="332"/>
        </pc:sldMkLst>
      </pc:sldChg>
      <pc:sldChg chg="addSp delSp modSp ord">
        <pc:chgData name="Bean, Rebecca@DIR" userId="S::rbean@dir.ca.gov::127d5d30-ae9a-42ad-bb2c-58e8e8ac551a" providerId="AD" clId="Web-{77278948-5B7B-07BF-E6A6-A6E953B9FD3F}" dt="2022-09-22T17:02:29.308" v="1900" actId="20577"/>
        <pc:sldMkLst>
          <pc:docMk/>
          <pc:sldMk cId="3394325245" sldId="372"/>
        </pc:sldMkLst>
        <pc:spChg chg="del mod">
          <ac:chgData name="Bean, Rebecca@DIR" userId="S::rbean@dir.ca.gov::127d5d30-ae9a-42ad-bb2c-58e8e8ac551a" providerId="AD" clId="Web-{77278948-5B7B-07BF-E6A6-A6E953B9FD3F}" dt="2022-09-22T16:25:52.496" v="1695"/>
          <ac:spMkLst>
            <pc:docMk/>
            <pc:sldMk cId="3394325245" sldId="372"/>
            <ac:spMk id="2" creationId="{00000000-0000-0000-0000-000000000000}"/>
          </ac:spMkLst>
        </pc:spChg>
        <pc:spChg chg="del mod">
          <ac:chgData name="Bean, Rebecca@DIR" userId="S::rbean@dir.ca.gov::127d5d30-ae9a-42ad-bb2c-58e8e8ac551a" providerId="AD" clId="Web-{77278948-5B7B-07BF-E6A6-A6E953B9FD3F}" dt="2022-09-22T16:27:48.248" v="1712"/>
          <ac:spMkLst>
            <pc:docMk/>
            <pc:sldMk cId="3394325245" sldId="372"/>
            <ac:spMk id="3" creationId="{00000000-0000-0000-0000-000000000000}"/>
          </ac:spMkLst>
        </pc:spChg>
        <pc:spChg chg="add mod">
          <ac:chgData name="Bean, Rebecca@DIR" userId="S::rbean@dir.ca.gov::127d5d30-ae9a-42ad-bb2c-58e8e8ac551a" providerId="AD" clId="Web-{77278948-5B7B-07BF-E6A6-A6E953B9FD3F}" dt="2022-09-22T16:27:38.748" v="1709" actId="1076"/>
          <ac:spMkLst>
            <pc:docMk/>
            <pc:sldMk cId="3394325245" sldId="372"/>
            <ac:spMk id="6" creationId="{6EA9BE78-0D83-9300-C50A-484FA07B76A2}"/>
          </ac:spMkLst>
        </pc:spChg>
        <pc:spChg chg="add del mod">
          <ac:chgData name="Bean, Rebecca@DIR" userId="S::rbean@dir.ca.gov::127d5d30-ae9a-42ad-bb2c-58e8e8ac551a" providerId="AD" clId="Web-{77278948-5B7B-07BF-E6A6-A6E953B9FD3F}" dt="2022-09-22T16:25:56.371" v="1696"/>
          <ac:spMkLst>
            <pc:docMk/>
            <pc:sldMk cId="3394325245" sldId="372"/>
            <ac:spMk id="8" creationId="{E0B5C302-7B0B-E785-4A8F-A9E3E0813939}"/>
          </ac:spMkLst>
        </pc:spChg>
        <pc:spChg chg="add mod">
          <ac:chgData name="Bean, Rebecca@DIR" userId="S::rbean@dir.ca.gov::127d5d30-ae9a-42ad-bb2c-58e8e8ac551a" providerId="AD" clId="Web-{77278948-5B7B-07BF-E6A6-A6E953B9FD3F}" dt="2022-09-22T17:02:29.308" v="1900" actId="20577"/>
          <ac:spMkLst>
            <pc:docMk/>
            <pc:sldMk cId="3394325245" sldId="372"/>
            <ac:spMk id="11" creationId="{7BCDDA0C-BFCB-7589-B630-ACD2BE541681}"/>
          </ac:spMkLst>
        </pc:spChg>
        <pc:picChg chg="add mod ord">
          <ac:chgData name="Bean, Rebecca@DIR" userId="S::rbean@dir.ca.gov::127d5d30-ae9a-42ad-bb2c-58e8e8ac551a" providerId="AD" clId="Web-{77278948-5B7B-07BF-E6A6-A6E953B9FD3F}" dt="2022-09-22T16:27:08.779" v="1707" actId="14100"/>
          <ac:picMkLst>
            <pc:docMk/>
            <pc:sldMk cId="3394325245" sldId="372"/>
            <ac:picMk id="9" creationId="{2BF54218-132C-FCDD-FAFC-EC6E38789DC4}"/>
          </ac:picMkLst>
        </pc:picChg>
      </pc:sldChg>
      <pc:sldChg chg="modSp">
        <pc:chgData name="Bean, Rebecca@DIR" userId="S::rbean@dir.ca.gov::127d5d30-ae9a-42ad-bb2c-58e8e8ac551a" providerId="AD" clId="Web-{77278948-5B7B-07BF-E6A6-A6E953B9FD3F}" dt="2022-09-22T15:36:45.680" v="214" actId="20577"/>
        <pc:sldMkLst>
          <pc:docMk/>
          <pc:sldMk cId="3511722612" sldId="373"/>
        </pc:sldMkLst>
        <pc:spChg chg="mod">
          <ac:chgData name="Bean, Rebecca@DIR" userId="S::rbean@dir.ca.gov::127d5d30-ae9a-42ad-bb2c-58e8e8ac551a" providerId="AD" clId="Web-{77278948-5B7B-07BF-E6A6-A6E953B9FD3F}" dt="2022-09-22T15:36:45.680" v="214" actId="20577"/>
          <ac:spMkLst>
            <pc:docMk/>
            <pc:sldMk cId="3511722612" sldId="373"/>
            <ac:spMk id="10" creationId="{409305CF-E52A-F8C5-D636-40427B1D2644}"/>
          </ac:spMkLst>
        </pc:spChg>
      </pc:sldChg>
    </pc:docChg>
  </pc:docChgLst>
  <pc:docChgLst>
    <pc:chgData name="Hedges, Susan@DIR" userId="S::shedges@dir.ca.gov::ac557a00-dea2-4a84-98c2-886f453ab845" providerId="AD" clId="Web-{55F6A20E-2732-43AB-AFA1-EA2ACBBFC4D4}"/>
    <pc:docChg chg="modSld">
      <pc:chgData name="Hedges, Susan@DIR" userId="S::shedges@dir.ca.gov::ac557a00-dea2-4a84-98c2-886f453ab845" providerId="AD" clId="Web-{55F6A20E-2732-43AB-AFA1-EA2ACBBFC4D4}" dt="2022-09-26T21:31:41.756" v="6"/>
      <pc:docMkLst>
        <pc:docMk/>
      </pc:docMkLst>
      <pc:sldChg chg="modSp">
        <pc:chgData name="Hedges, Susan@DIR" userId="S::shedges@dir.ca.gov::ac557a00-dea2-4a84-98c2-886f453ab845" providerId="AD" clId="Web-{55F6A20E-2732-43AB-AFA1-EA2ACBBFC4D4}" dt="2022-09-26T21:31:41.756" v="6"/>
        <pc:sldMkLst>
          <pc:docMk/>
          <pc:sldMk cId="2544579588" sldId="449"/>
        </pc:sldMkLst>
        <pc:spChg chg="ord">
          <ac:chgData name="Hedges, Susan@DIR" userId="S::shedges@dir.ca.gov::ac557a00-dea2-4a84-98c2-886f453ab845" providerId="AD" clId="Web-{55F6A20E-2732-43AB-AFA1-EA2ACBBFC4D4}" dt="2022-09-26T21:31:26.318" v="2"/>
          <ac:spMkLst>
            <pc:docMk/>
            <pc:sldMk cId="2544579588" sldId="449"/>
            <ac:spMk id="19" creationId="{38B46BE4-2EAC-6243-D33C-A067D1458C68}"/>
          </ac:spMkLst>
        </pc:spChg>
        <pc:spChg chg="ord">
          <ac:chgData name="Hedges, Susan@DIR" userId="S::shedges@dir.ca.gov::ac557a00-dea2-4a84-98c2-886f453ab845" providerId="AD" clId="Web-{55F6A20E-2732-43AB-AFA1-EA2ACBBFC4D4}" dt="2022-09-26T21:31:41.193" v="5"/>
          <ac:spMkLst>
            <pc:docMk/>
            <pc:sldMk cId="2544579588" sldId="449"/>
            <ac:spMk id="20" creationId="{FCBF412B-22F0-B9F6-5257-8611CF3B491F}"/>
          </ac:spMkLst>
        </pc:spChg>
        <pc:spChg chg="ord">
          <ac:chgData name="Hedges, Susan@DIR" userId="S::shedges@dir.ca.gov::ac557a00-dea2-4a84-98c2-886f453ab845" providerId="AD" clId="Web-{55F6A20E-2732-43AB-AFA1-EA2ACBBFC4D4}" dt="2022-09-26T21:31:41.756" v="6"/>
          <ac:spMkLst>
            <pc:docMk/>
            <pc:sldMk cId="2544579588" sldId="449"/>
            <ac:spMk id="21" creationId="{5DA3BB92-357B-C970-45AC-ABEC74F35515}"/>
          </ac:spMkLst>
        </pc:spChg>
        <pc:picChg chg="ord">
          <ac:chgData name="Hedges, Susan@DIR" userId="S::shedges@dir.ca.gov::ac557a00-dea2-4a84-98c2-886f453ab845" providerId="AD" clId="Web-{55F6A20E-2732-43AB-AFA1-EA2ACBBFC4D4}" dt="2022-09-26T21:31:25.177" v="0"/>
          <ac:picMkLst>
            <pc:docMk/>
            <pc:sldMk cId="2544579588" sldId="449"/>
            <ac:picMk id="17" creationId="{7F43D43A-461B-5335-89F4-EB199C791397}"/>
          </ac:picMkLst>
        </pc:picChg>
        <pc:picChg chg="ord">
          <ac:chgData name="Hedges, Susan@DIR" userId="S::shedges@dir.ca.gov::ac557a00-dea2-4a84-98c2-886f453ab845" providerId="AD" clId="Web-{55F6A20E-2732-43AB-AFA1-EA2ACBBFC4D4}" dt="2022-09-26T21:31:25.787" v="1"/>
          <ac:picMkLst>
            <pc:docMk/>
            <pc:sldMk cId="2544579588" sldId="449"/>
            <ac:picMk id="18" creationId="{58710890-C04D-FB2F-0D4B-559BD449B15D}"/>
          </ac:picMkLst>
        </pc:picChg>
      </pc:sldChg>
    </pc:docChg>
  </pc:docChgLst>
  <pc:docChgLst>
    <pc:chgData name="Clanton, Lori@DIR" userId="S::lclanton@dir.ca.gov::d0611ffe-ae2c-4b80-8af3-4275d1158fbb" providerId="AD" clId="Web-{F607C7FC-B8B9-4F7D-9667-7DA792B5F0C7}"/>
    <pc:docChg chg="modSld modMainMaster">
      <pc:chgData name="Clanton, Lori@DIR" userId="S::lclanton@dir.ca.gov::d0611ffe-ae2c-4b80-8af3-4275d1158fbb" providerId="AD" clId="Web-{F607C7FC-B8B9-4F7D-9667-7DA792B5F0C7}" dt="2022-09-16T19:38:59.227" v="3"/>
      <pc:docMkLst>
        <pc:docMk/>
      </pc:docMkLst>
      <pc:sldChg chg="addSp delSp modSp">
        <pc:chgData name="Clanton, Lori@DIR" userId="S::lclanton@dir.ca.gov::d0611ffe-ae2c-4b80-8af3-4275d1158fbb" providerId="AD" clId="Web-{F607C7FC-B8B9-4F7D-9667-7DA792B5F0C7}" dt="2022-09-16T19:38:59.227" v="3"/>
        <pc:sldMkLst>
          <pc:docMk/>
          <pc:sldMk cId="0" sldId="256"/>
        </pc:sldMkLst>
        <pc:spChg chg="add mod">
          <ac:chgData name="Clanton, Lori@DIR" userId="S::lclanton@dir.ca.gov::d0611ffe-ae2c-4b80-8af3-4275d1158fbb" providerId="AD" clId="Web-{F607C7FC-B8B9-4F7D-9667-7DA792B5F0C7}" dt="2022-09-16T19:38:32.743" v="0"/>
          <ac:spMkLst>
            <pc:docMk/>
            <pc:sldMk cId="0" sldId="256"/>
            <ac:spMk id="6" creationId="{1F42F27E-0AC3-ACDF-FEF7-27C1F2D27460}"/>
          </ac:spMkLst>
        </pc:spChg>
        <pc:spChg chg="add del mod">
          <ac:chgData name="Clanton, Lori@DIR" userId="S::lclanton@dir.ca.gov::d0611ffe-ae2c-4b80-8af3-4275d1158fbb" providerId="AD" clId="Web-{F607C7FC-B8B9-4F7D-9667-7DA792B5F0C7}" dt="2022-09-16T19:38:59.227" v="3"/>
          <ac:spMkLst>
            <pc:docMk/>
            <pc:sldMk cId="0" sldId="256"/>
            <ac:spMk id="7" creationId="{84371698-BF78-5429-891D-B9601D6CAC59}"/>
          </ac:spMkLst>
        </pc:spChg>
      </pc:sldChg>
      <pc:sldMasterChg chg="mod modSldLayout">
        <pc:chgData name="Clanton, Lori@DIR" userId="S::lclanton@dir.ca.gov::d0611ffe-ae2c-4b80-8af3-4275d1158fbb" providerId="AD" clId="Web-{F607C7FC-B8B9-4F7D-9667-7DA792B5F0C7}" dt="2022-09-16T19:38:38.243" v="1"/>
        <pc:sldMasterMkLst>
          <pc:docMk/>
          <pc:sldMasterMk cId="0" sldId="2147483648"/>
        </pc:sldMasterMkLst>
        <pc:sldLayoutChg chg="mod">
          <pc:chgData name="Clanton, Lori@DIR" userId="S::lclanton@dir.ca.gov::d0611ffe-ae2c-4b80-8af3-4275d1158fbb" providerId="AD" clId="Web-{F607C7FC-B8B9-4F7D-9667-7DA792B5F0C7}" dt="2022-09-16T19:38:38.243" v="1"/>
          <pc:sldLayoutMkLst>
            <pc:docMk/>
            <pc:sldMasterMk cId="0" sldId="2147483648"/>
            <pc:sldLayoutMk cId="0" sldId="2147483661"/>
          </pc:sldLayoutMkLst>
        </pc:sldLayoutChg>
        <pc:sldLayoutChg chg="mod">
          <pc:chgData name="Clanton, Lori@DIR" userId="S::lclanton@dir.ca.gov::d0611ffe-ae2c-4b80-8af3-4275d1158fbb" providerId="AD" clId="Web-{F607C7FC-B8B9-4F7D-9667-7DA792B5F0C7}" dt="2022-09-16T19:38:38.243" v="1"/>
          <pc:sldLayoutMkLst>
            <pc:docMk/>
            <pc:sldMasterMk cId="0" sldId="2147483648"/>
            <pc:sldLayoutMk cId="0" sldId="2147483662"/>
          </pc:sldLayoutMkLst>
        </pc:sldLayoutChg>
        <pc:sldLayoutChg chg="mod">
          <pc:chgData name="Clanton, Lori@DIR" userId="S::lclanton@dir.ca.gov::d0611ffe-ae2c-4b80-8af3-4275d1158fbb" providerId="AD" clId="Web-{F607C7FC-B8B9-4F7D-9667-7DA792B5F0C7}" dt="2022-09-16T19:38:38.243" v="1"/>
          <pc:sldLayoutMkLst>
            <pc:docMk/>
            <pc:sldMasterMk cId="0" sldId="2147483648"/>
            <pc:sldLayoutMk cId="0" sldId="2147483663"/>
          </pc:sldLayoutMkLst>
        </pc:sldLayoutChg>
        <pc:sldLayoutChg chg="mod">
          <pc:chgData name="Clanton, Lori@DIR" userId="S::lclanton@dir.ca.gov::d0611ffe-ae2c-4b80-8af3-4275d1158fbb" providerId="AD" clId="Web-{F607C7FC-B8B9-4F7D-9667-7DA792B5F0C7}" dt="2022-09-16T19:38:38.243" v="1"/>
          <pc:sldLayoutMkLst>
            <pc:docMk/>
            <pc:sldMasterMk cId="0" sldId="2147483648"/>
            <pc:sldLayoutMk cId="0" sldId="2147483664"/>
          </pc:sldLayoutMkLst>
        </pc:sldLayoutChg>
        <pc:sldLayoutChg chg="mod">
          <pc:chgData name="Clanton, Lori@DIR" userId="S::lclanton@dir.ca.gov::d0611ffe-ae2c-4b80-8af3-4275d1158fbb" providerId="AD" clId="Web-{F607C7FC-B8B9-4F7D-9667-7DA792B5F0C7}" dt="2022-09-16T19:38:38.243" v="1"/>
          <pc:sldLayoutMkLst>
            <pc:docMk/>
            <pc:sldMasterMk cId="0" sldId="2147483648"/>
            <pc:sldLayoutMk cId="0" sldId="2147483665"/>
          </pc:sldLayoutMkLst>
        </pc:sldLayoutChg>
      </pc:sldMasterChg>
    </pc:docChg>
  </pc:docChgLst>
  <pc:docChgLst>
    <pc:chgData name="Etulle, Kristy@DIR" userId="S::ketulle@dir.ca.gov::9b79b62c-a8b6-43f8-8fd3-e4cbea3f82c4" providerId="AD" clId="Web-{9174D46E-A2A5-481F-9808-8C672BDA8B83}"/>
    <pc:docChg chg="modSld">
      <pc:chgData name="Etulle, Kristy@DIR" userId="S::ketulle@dir.ca.gov::9b79b62c-a8b6-43f8-8fd3-e4cbea3f82c4" providerId="AD" clId="Web-{9174D46E-A2A5-481F-9808-8C672BDA8B83}" dt="2022-09-23T17:08:26.088" v="6"/>
      <pc:docMkLst>
        <pc:docMk/>
      </pc:docMkLst>
      <pc:sldChg chg="modSp">
        <pc:chgData name="Etulle, Kristy@DIR" userId="S::ketulle@dir.ca.gov::9b79b62c-a8b6-43f8-8fd3-e4cbea3f82c4" providerId="AD" clId="Web-{9174D46E-A2A5-481F-9808-8C672BDA8B83}" dt="2022-09-23T17:08:20.009" v="5"/>
        <pc:sldMkLst>
          <pc:docMk/>
          <pc:sldMk cId="0" sldId="294"/>
        </pc:sldMkLst>
        <pc:spChg chg="mod">
          <ac:chgData name="Etulle, Kristy@DIR" userId="S::ketulle@dir.ca.gov::9b79b62c-a8b6-43f8-8fd3-e4cbea3f82c4" providerId="AD" clId="Web-{9174D46E-A2A5-481F-9808-8C672BDA8B83}" dt="2022-09-23T17:08:20.009" v="5"/>
          <ac:spMkLst>
            <pc:docMk/>
            <pc:sldMk cId="0" sldId="294"/>
            <ac:spMk id="10" creationId="{379668BC-111F-A5D0-337B-DFA10EFBF396}"/>
          </ac:spMkLst>
        </pc:spChg>
      </pc:sldChg>
      <pc:sldChg chg="modSp">
        <pc:chgData name="Etulle, Kristy@DIR" userId="S::ketulle@dir.ca.gov::9b79b62c-a8b6-43f8-8fd3-e4cbea3f82c4" providerId="AD" clId="Web-{9174D46E-A2A5-481F-9808-8C672BDA8B83}" dt="2022-09-23T17:07:12.477" v="1"/>
        <pc:sldMkLst>
          <pc:docMk/>
          <pc:sldMk cId="0" sldId="296"/>
        </pc:sldMkLst>
        <pc:spChg chg="mod">
          <ac:chgData name="Etulle, Kristy@DIR" userId="S::ketulle@dir.ca.gov::9b79b62c-a8b6-43f8-8fd3-e4cbea3f82c4" providerId="AD" clId="Web-{9174D46E-A2A5-481F-9808-8C672BDA8B83}" dt="2022-09-23T17:07:12.477" v="1"/>
          <ac:spMkLst>
            <pc:docMk/>
            <pc:sldMk cId="0" sldId="296"/>
            <ac:spMk id="8" creationId="{AB9D9F34-B7B3-A785-0CA7-274779EC0A77}"/>
          </ac:spMkLst>
        </pc:spChg>
      </pc:sldChg>
      <pc:sldChg chg="modSp">
        <pc:chgData name="Etulle, Kristy@DIR" userId="S::ketulle@dir.ca.gov::9b79b62c-a8b6-43f8-8fd3-e4cbea3f82c4" providerId="AD" clId="Web-{9174D46E-A2A5-481F-9808-8C672BDA8B83}" dt="2022-09-23T17:06:42.711" v="0"/>
        <pc:sldMkLst>
          <pc:docMk/>
          <pc:sldMk cId="3394325245" sldId="372"/>
        </pc:sldMkLst>
        <pc:spChg chg="mod">
          <ac:chgData name="Etulle, Kristy@DIR" userId="S::ketulle@dir.ca.gov::9b79b62c-a8b6-43f8-8fd3-e4cbea3f82c4" providerId="AD" clId="Web-{9174D46E-A2A5-481F-9808-8C672BDA8B83}" dt="2022-09-23T17:06:42.711" v="0"/>
          <ac:spMkLst>
            <pc:docMk/>
            <pc:sldMk cId="3394325245" sldId="372"/>
            <ac:spMk id="6" creationId="{6EA9BE78-0D83-9300-C50A-484FA07B76A2}"/>
          </ac:spMkLst>
        </pc:spChg>
      </pc:sldChg>
      <pc:sldChg chg="modSp">
        <pc:chgData name="Etulle, Kristy@DIR" userId="S::ketulle@dir.ca.gov::9b79b62c-a8b6-43f8-8fd3-e4cbea3f82c4" providerId="AD" clId="Web-{9174D46E-A2A5-481F-9808-8C672BDA8B83}" dt="2022-09-23T17:08:15.306" v="4"/>
        <pc:sldMkLst>
          <pc:docMk/>
          <pc:sldMk cId="693131569" sldId="382"/>
        </pc:sldMkLst>
        <pc:spChg chg="mod">
          <ac:chgData name="Etulle, Kristy@DIR" userId="S::ketulle@dir.ca.gov::9b79b62c-a8b6-43f8-8fd3-e4cbea3f82c4" providerId="AD" clId="Web-{9174D46E-A2A5-481F-9808-8C672BDA8B83}" dt="2022-09-23T17:08:15.306" v="4"/>
          <ac:spMkLst>
            <pc:docMk/>
            <pc:sldMk cId="693131569" sldId="382"/>
            <ac:spMk id="8" creationId="{74DB8034-C026-3061-753E-5F147728AA52}"/>
          </ac:spMkLst>
        </pc:spChg>
      </pc:sldChg>
      <pc:sldChg chg="modSp">
        <pc:chgData name="Etulle, Kristy@DIR" userId="S::ketulle@dir.ca.gov::9b79b62c-a8b6-43f8-8fd3-e4cbea3f82c4" providerId="AD" clId="Web-{9174D46E-A2A5-481F-9808-8C672BDA8B83}" dt="2022-09-23T17:07:44.009" v="2"/>
        <pc:sldMkLst>
          <pc:docMk/>
          <pc:sldMk cId="3734897067" sldId="383"/>
        </pc:sldMkLst>
        <pc:spChg chg="mod">
          <ac:chgData name="Etulle, Kristy@DIR" userId="S::ketulle@dir.ca.gov::9b79b62c-a8b6-43f8-8fd3-e4cbea3f82c4" providerId="AD" clId="Web-{9174D46E-A2A5-481F-9808-8C672BDA8B83}" dt="2022-09-23T17:07:44.009" v="2"/>
          <ac:spMkLst>
            <pc:docMk/>
            <pc:sldMk cId="3734897067" sldId="383"/>
            <ac:spMk id="8" creationId="{DA7F45FE-D1D6-685A-E519-03543DA70764}"/>
          </ac:spMkLst>
        </pc:spChg>
      </pc:sldChg>
      <pc:sldChg chg="modSp">
        <pc:chgData name="Etulle, Kristy@DIR" userId="S::ketulle@dir.ca.gov::9b79b62c-a8b6-43f8-8fd3-e4cbea3f82c4" providerId="AD" clId="Web-{9174D46E-A2A5-481F-9808-8C672BDA8B83}" dt="2022-09-23T17:08:01.822" v="3"/>
        <pc:sldMkLst>
          <pc:docMk/>
          <pc:sldMk cId="2694679711" sldId="399"/>
        </pc:sldMkLst>
        <pc:spChg chg="mod">
          <ac:chgData name="Etulle, Kristy@DIR" userId="S::ketulle@dir.ca.gov::9b79b62c-a8b6-43f8-8fd3-e4cbea3f82c4" providerId="AD" clId="Web-{9174D46E-A2A5-481F-9808-8C672BDA8B83}" dt="2022-09-23T17:08:01.822" v="3"/>
          <ac:spMkLst>
            <pc:docMk/>
            <pc:sldMk cId="2694679711" sldId="399"/>
            <ac:spMk id="7" creationId="{5861D0AD-3F52-1536-13F2-7D849FDE4A6A}"/>
          </ac:spMkLst>
        </pc:spChg>
      </pc:sldChg>
      <pc:sldChg chg="modSp">
        <pc:chgData name="Etulle, Kristy@DIR" userId="S::ketulle@dir.ca.gov::9b79b62c-a8b6-43f8-8fd3-e4cbea3f82c4" providerId="AD" clId="Web-{9174D46E-A2A5-481F-9808-8C672BDA8B83}" dt="2022-09-23T17:08:26.088" v="6"/>
        <pc:sldMkLst>
          <pc:docMk/>
          <pc:sldMk cId="3749544632" sldId="400"/>
        </pc:sldMkLst>
        <pc:spChg chg="mod">
          <ac:chgData name="Etulle, Kristy@DIR" userId="S::ketulle@dir.ca.gov::9b79b62c-a8b6-43f8-8fd3-e4cbea3f82c4" providerId="AD" clId="Web-{9174D46E-A2A5-481F-9808-8C672BDA8B83}" dt="2022-09-23T17:08:26.088" v="6"/>
          <ac:spMkLst>
            <pc:docMk/>
            <pc:sldMk cId="3749544632" sldId="400"/>
            <ac:spMk id="9" creationId="{6FB25F8B-7C88-ED30-2205-C17B5F14A78F}"/>
          </ac:spMkLst>
        </pc:spChg>
      </pc:sldChg>
    </pc:docChg>
  </pc:docChgLst>
  <pc:docChgLst>
    <pc:chgData name="Etulle, Kristy@DIR" userId="S::ketulle@dir.ca.gov::9b79b62c-a8b6-43f8-8fd3-e4cbea3f82c4" providerId="AD" clId="Web-{A947A6CA-D30B-46B9-8AB8-07903B6C50DD}"/>
    <pc:docChg chg="modSld">
      <pc:chgData name="Etulle, Kristy@DIR" userId="S::ketulle@dir.ca.gov::9b79b62c-a8b6-43f8-8fd3-e4cbea3f82c4" providerId="AD" clId="Web-{A947A6CA-D30B-46B9-8AB8-07903B6C50DD}" dt="2022-09-23T15:21:07.721" v="42" actId="20577"/>
      <pc:docMkLst>
        <pc:docMk/>
      </pc:docMkLst>
      <pc:sldChg chg="modSp">
        <pc:chgData name="Etulle, Kristy@DIR" userId="S::ketulle@dir.ca.gov::9b79b62c-a8b6-43f8-8fd3-e4cbea3f82c4" providerId="AD" clId="Web-{A947A6CA-D30B-46B9-8AB8-07903B6C50DD}" dt="2022-09-23T15:21:07.721" v="42" actId="20577"/>
        <pc:sldMkLst>
          <pc:docMk/>
          <pc:sldMk cId="0" sldId="272"/>
        </pc:sldMkLst>
        <pc:spChg chg="mod">
          <ac:chgData name="Etulle, Kristy@DIR" userId="S::ketulle@dir.ca.gov::9b79b62c-a8b6-43f8-8fd3-e4cbea3f82c4" providerId="AD" clId="Web-{A947A6CA-D30B-46B9-8AB8-07903B6C50DD}" dt="2022-09-23T15:21:07.721" v="42" actId="20577"/>
          <ac:spMkLst>
            <pc:docMk/>
            <pc:sldMk cId="0" sldId="272"/>
            <ac:spMk id="3" creationId="{00000000-0000-0000-0000-000000000000}"/>
          </ac:spMkLst>
        </pc:spChg>
      </pc:sldChg>
      <pc:sldChg chg="modSp">
        <pc:chgData name="Etulle, Kristy@DIR" userId="S::ketulle@dir.ca.gov::9b79b62c-a8b6-43f8-8fd3-e4cbea3f82c4" providerId="AD" clId="Web-{A947A6CA-D30B-46B9-8AB8-07903B6C50DD}" dt="2022-09-23T15:12:24.212" v="12" actId="14100"/>
        <pc:sldMkLst>
          <pc:docMk/>
          <pc:sldMk cId="0" sldId="284"/>
        </pc:sldMkLst>
        <pc:spChg chg="mod">
          <ac:chgData name="Etulle, Kristy@DIR" userId="S::ketulle@dir.ca.gov::9b79b62c-a8b6-43f8-8fd3-e4cbea3f82c4" providerId="AD" clId="Web-{A947A6CA-D30B-46B9-8AB8-07903B6C50DD}" dt="2022-09-23T15:12:24.212" v="12" actId="14100"/>
          <ac:spMkLst>
            <pc:docMk/>
            <pc:sldMk cId="0" sldId="284"/>
            <ac:spMk id="3" creationId="{00000000-0000-0000-0000-000000000000}"/>
          </ac:spMkLst>
        </pc:spChg>
      </pc:sldChg>
      <pc:sldChg chg="modSp">
        <pc:chgData name="Etulle, Kristy@DIR" userId="S::ketulle@dir.ca.gov::9b79b62c-a8b6-43f8-8fd3-e4cbea3f82c4" providerId="AD" clId="Web-{A947A6CA-D30B-46B9-8AB8-07903B6C50DD}" dt="2022-09-23T15:12:43.307" v="14" actId="20577"/>
        <pc:sldMkLst>
          <pc:docMk/>
          <pc:sldMk cId="0" sldId="287"/>
        </pc:sldMkLst>
        <pc:spChg chg="mod">
          <ac:chgData name="Etulle, Kristy@DIR" userId="S::ketulle@dir.ca.gov::9b79b62c-a8b6-43f8-8fd3-e4cbea3f82c4" providerId="AD" clId="Web-{A947A6CA-D30B-46B9-8AB8-07903B6C50DD}" dt="2022-09-23T15:12:43.307" v="14" actId="20577"/>
          <ac:spMkLst>
            <pc:docMk/>
            <pc:sldMk cId="0" sldId="287"/>
            <ac:spMk id="3" creationId="{00000000-0000-0000-0000-000000000000}"/>
          </ac:spMkLst>
        </pc:spChg>
      </pc:sldChg>
      <pc:sldChg chg="modSp">
        <pc:chgData name="Etulle, Kristy@DIR" userId="S::ketulle@dir.ca.gov::9b79b62c-a8b6-43f8-8fd3-e4cbea3f82c4" providerId="AD" clId="Web-{A947A6CA-D30B-46B9-8AB8-07903B6C50DD}" dt="2022-09-23T15:12:46.510" v="16" actId="20577"/>
        <pc:sldMkLst>
          <pc:docMk/>
          <pc:sldMk cId="0" sldId="297"/>
        </pc:sldMkLst>
        <pc:spChg chg="mod">
          <ac:chgData name="Etulle, Kristy@DIR" userId="S::ketulle@dir.ca.gov::9b79b62c-a8b6-43f8-8fd3-e4cbea3f82c4" providerId="AD" clId="Web-{A947A6CA-D30B-46B9-8AB8-07903B6C50DD}" dt="2022-09-23T15:12:46.510" v="16" actId="20577"/>
          <ac:spMkLst>
            <pc:docMk/>
            <pc:sldMk cId="0" sldId="297"/>
            <ac:spMk id="3" creationId="{00000000-0000-0000-0000-000000000000}"/>
          </ac:spMkLst>
        </pc:spChg>
      </pc:sldChg>
      <pc:sldChg chg="modSp">
        <pc:chgData name="Etulle, Kristy@DIR" userId="S::ketulle@dir.ca.gov::9b79b62c-a8b6-43f8-8fd3-e4cbea3f82c4" providerId="AD" clId="Web-{A947A6CA-D30B-46B9-8AB8-07903B6C50DD}" dt="2022-09-23T15:18:02.093" v="29" actId="20577"/>
        <pc:sldMkLst>
          <pc:docMk/>
          <pc:sldMk cId="0" sldId="299"/>
        </pc:sldMkLst>
        <pc:spChg chg="mod">
          <ac:chgData name="Etulle, Kristy@DIR" userId="S::ketulle@dir.ca.gov::9b79b62c-a8b6-43f8-8fd3-e4cbea3f82c4" providerId="AD" clId="Web-{A947A6CA-D30B-46B9-8AB8-07903B6C50DD}" dt="2022-09-23T15:18:02.093" v="29" actId="20577"/>
          <ac:spMkLst>
            <pc:docMk/>
            <pc:sldMk cId="0" sldId="299"/>
            <ac:spMk id="3" creationId="{00000000-0000-0000-0000-000000000000}"/>
          </ac:spMkLst>
        </pc:spChg>
      </pc:sldChg>
      <pc:sldChg chg="modSp">
        <pc:chgData name="Etulle, Kristy@DIR" userId="S::ketulle@dir.ca.gov::9b79b62c-a8b6-43f8-8fd3-e4cbea3f82c4" providerId="AD" clId="Web-{A947A6CA-D30B-46B9-8AB8-07903B6C50DD}" dt="2022-09-23T15:13:08.776" v="18" actId="20577"/>
        <pc:sldMkLst>
          <pc:docMk/>
          <pc:sldMk cId="0" sldId="300"/>
        </pc:sldMkLst>
        <pc:spChg chg="mod">
          <ac:chgData name="Etulle, Kristy@DIR" userId="S::ketulle@dir.ca.gov::9b79b62c-a8b6-43f8-8fd3-e4cbea3f82c4" providerId="AD" clId="Web-{A947A6CA-D30B-46B9-8AB8-07903B6C50DD}" dt="2022-09-23T15:13:08.776" v="18" actId="20577"/>
          <ac:spMkLst>
            <pc:docMk/>
            <pc:sldMk cId="0" sldId="300"/>
            <ac:spMk id="3" creationId="{00000000-0000-0000-0000-000000000000}"/>
          </ac:spMkLst>
        </pc:spChg>
      </pc:sldChg>
      <pc:sldChg chg="modSp">
        <pc:chgData name="Etulle, Kristy@DIR" userId="S::ketulle@dir.ca.gov::9b79b62c-a8b6-43f8-8fd3-e4cbea3f82c4" providerId="AD" clId="Web-{A947A6CA-D30B-46B9-8AB8-07903B6C50DD}" dt="2022-09-23T15:14:29.168" v="21" actId="14100"/>
        <pc:sldMkLst>
          <pc:docMk/>
          <pc:sldMk cId="1845112455" sldId="414"/>
        </pc:sldMkLst>
        <pc:spChg chg="mod">
          <ac:chgData name="Etulle, Kristy@DIR" userId="S::ketulle@dir.ca.gov::9b79b62c-a8b6-43f8-8fd3-e4cbea3f82c4" providerId="AD" clId="Web-{A947A6CA-D30B-46B9-8AB8-07903B6C50DD}" dt="2022-09-23T15:14:24.605" v="20" actId="1076"/>
          <ac:spMkLst>
            <pc:docMk/>
            <pc:sldMk cId="1845112455" sldId="414"/>
            <ac:spMk id="2" creationId="{6399E685-3D51-52CF-432E-7140C655AD51}"/>
          </ac:spMkLst>
        </pc:spChg>
        <pc:picChg chg="mod">
          <ac:chgData name="Etulle, Kristy@DIR" userId="S::ketulle@dir.ca.gov::9b79b62c-a8b6-43f8-8fd3-e4cbea3f82c4" providerId="AD" clId="Web-{A947A6CA-D30B-46B9-8AB8-07903B6C50DD}" dt="2022-09-23T15:14:29.168" v="21" actId="14100"/>
          <ac:picMkLst>
            <pc:docMk/>
            <pc:sldMk cId="1845112455" sldId="414"/>
            <ac:picMk id="6" creationId="{B2B91797-4B86-2071-0D17-AD8C7C87CC5C}"/>
          </ac:picMkLst>
        </pc:picChg>
      </pc:sldChg>
      <pc:sldChg chg="modSp">
        <pc:chgData name="Etulle, Kristy@DIR" userId="S::ketulle@dir.ca.gov::9b79b62c-a8b6-43f8-8fd3-e4cbea3f82c4" providerId="AD" clId="Web-{A947A6CA-D30B-46B9-8AB8-07903B6C50DD}" dt="2022-09-23T15:14:41.590" v="22" actId="14100"/>
        <pc:sldMkLst>
          <pc:docMk/>
          <pc:sldMk cId="335841610" sldId="416"/>
        </pc:sldMkLst>
        <pc:picChg chg="mod">
          <ac:chgData name="Etulle, Kristy@DIR" userId="S::ketulle@dir.ca.gov::9b79b62c-a8b6-43f8-8fd3-e4cbea3f82c4" providerId="AD" clId="Web-{A947A6CA-D30B-46B9-8AB8-07903B6C50DD}" dt="2022-09-23T15:14:41.590" v="22" actId="14100"/>
          <ac:picMkLst>
            <pc:docMk/>
            <pc:sldMk cId="335841610" sldId="416"/>
            <ac:picMk id="6" creationId="{2EC961AB-E757-E021-4BCD-2CB60093BCA5}"/>
          </ac:picMkLst>
        </pc:picChg>
      </pc:sldChg>
    </pc:docChg>
  </pc:docChgLst>
  <pc:docChgLst>
    <pc:chgData name="Hedges, Susan@DIR" userId="S::shedges@dir.ca.gov::ac557a00-dea2-4a84-98c2-886f453ab845" providerId="AD" clId="Web-{2B270886-5267-4845-8765-1A9C1611995C}"/>
    <pc:docChg chg="modSld">
      <pc:chgData name="Hedges, Susan@DIR" userId="S::shedges@dir.ca.gov::ac557a00-dea2-4a84-98c2-886f453ab845" providerId="AD" clId="Web-{2B270886-5267-4845-8765-1A9C1611995C}" dt="2022-09-19T21:08:17.986" v="4" actId="20577"/>
      <pc:docMkLst>
        <pc:docMk/>
      </pc:docMkLst>
      <pc:sldChg chg="modSp">
        <pc:chgData name="Hedges, Susan@DIR" userId="S::shedges@dir.ca.gov::ac557a00-dea2-4a84-98c2-886f453ab845" providerId="AD" clId="Web-{2B270886-5267-4845-8765-1A9C1611995C}" dt="2022-09-19T21:08:17.986" v="4" actId="20577"/>
        <pc:sldMkLst>
          <pc:docMk/>
          <pc:sldMk cId="0" sldId="277"/>
        </pc:sldMkLst>
        <pc:spChg chg="mod">
          <ac:chgData name="Hedges, Susan@DIR" userId="S::shedges@dir.ca.gov::ac557a00-dea2-4a84-98c2-886f453ab845" providerId="AD" clId="Web-{2B270886-5267-4845-8765-1A9C1611995C}" dt="2022-09-19T21:08:17.986" v="4" actId="20577"/>
          <ac:spMkLst>
            <pc:docMk/>
            <pc:sldMk cId="0" sldId="277"/>
            <ac:spMk id="3" creationId="{00000000-0000-0000-0000-000000000000}"/>
          </ac:spMkLst>
        </pc:spChg>
      </pc:sldChg>
    </pc:docChg>
  </pc:docChgLst>
  <pc:docChgLst>
    <pc:chgData name="Bean, Rebecca@DIR" userId="S::rbean@dir.ca.gov::127d5d30-ae9a-42ad-bb2c-58e8e8ac551a" providerId="AD" clId="Web-{0F7C5FCB-1F96-44CE-9AD1-F50021FF1374}"/>
    <pc:docChg chg="addSld delSld modSld sldOrd">
      <pc:chgData name="Bean, Rebecca@DIR" userId="S::rbean@dir.ca.gov::127d5d30-ae9a-42ad-bb2c-58e8e8ac551a" providerId="AD" clId="Web-{0F7C5FCB-1F96-44CE-9AD1-F50021FF1374}" dt="2022-09-26T03:00:33.711" v="4566"/>
      <pc:docMkLst>
        <pc:docMk/>
      </pc:docMkLst>
      <pc:sldChg chg="modSp">
        <pc:chgData name="Bean, Rebecca@DIR" userId="S::rbean@dir.ca.gov::127d5d30-ae9a-42ad-bb2c-58e8e8ac551a" providerId="AD" clId="Web-{0F7C5FCB-1F96-44CE-9AD1-F50021FF1374}" dt="2022-09-25T19:17:28.074" v="8" actId="20577"/>
        <pc:sldMkLst>
          <pc:docMk/>
          <pc:sldMk cId="0" sldId="267"/>
        </pc:sldMkLst>
        <pc:spChg chg="mod">
          <ac:chgData name="Bean, Rebecca@DIR" userId="S::rbean@dir.ca.gov::127d5d30-ae9a-42ad-bb2c-58e8e8ac551a" providerId="AD" clId="Web-{0F7C5FCB-1F96-44CE-9AD1-F50021FF1374}" dt="2022-09-25T19:17:28.074" v="8" actId="20577"/>
          <ac:spMkLst>
            <pc:docMk/>
            <pc:sldMk cId="0" sldId="267"/>
            <ac:spMk id="5" creationId="{50369EF7-57D7-551D-E06B-239FC42FBA9E}"/>
          </ac:spMkLst>
        </pc:spChg>
      </pc:sldChg>
      <pc:sldChg chg="modSp">
        <pc:chgData name="Bean, Rebecca@DIR" userId="S::rbean@dir.ca.gov::127d5d30-ae9a-42ad-bb2c-58e8e8ac551a" providerId="AD" clId="Web-{0F7C5FCB-1F96-44CE-9AD1-F50021FF1374}" dt="2022-09-25T19:16:54.886" v="1" actId="20577"/>
        <pc:sldMkLst>
          <pc:docMk/>
          <pc:sldMk cId="0" sldId="274"/>
        </pc:sldMkLst>
        <pc:spChg chg="mod">
          <ac:chgData name="Bean, Rebecca@DIR" userId="S::rbean@dir.ca.gov::127d5d30-ae9a-42ad-bb2c-58e8e8ac551a" providerId="AD" clId="Web-{0F7C5FCB-1F96-44CE-9AD1-F50021FF1374}" dt="2022-09-25T19:16:54.886" v="1" actId="20577"/>
          <ac:spMkLst>
            <pc:docMk/>
            <pc:sldMk cId="0" sldId="274"/>
            <ac:spMk id="3" creationId="{00000000-0000-0000-0000-000000000000}"/>
          </ac:spMkLst>
        </pc:spChg>
      </pc:sldChg>
      <pc:sldChg chg="delSp">
        <pc:chgData name="Bean, Rebecca@DIR" userId="S::rbean@dir.ca.gov::127d5d30-ae9a-42ad-bb2c-58e8e8ac551a" providerId="AD" clId="Web-{0F7C5FCB-1F96-44CE-9AD1-F50021FF1374}" dt="2022-09-26T01:19:17.698" v="2983"/>
        <pc:sldMkLst>
          <pc:docMk/>
          <pc:sldMk cId="0" sldId="275"/>
        </pc:sldMkLst>
        <pc:spChg chg="del">
          <ac:chgData name="Bean, Rebecca@DIR" userId="S::rbean@dir.ca.gov::127d5d30-ae9a-42ad-bb2c-58e8e8ac551a" providerId="AD" clId="Web-{0F7C5FCB-1F96-44CE-9AD1-F50021FF1374}" dt="2022-09-26T01:19:17.698" v="2983"/>
          <ac:spMkLst>
            <pc:docMk/>
            <pc:sldMk cId="0" sldId="275"/>
            <ac:spMk id="7" creationId="{4E2D39FB-9107-1452-5F13-A87F4F090EFA}"/>
          </ac:spMkLst>
        </pc:spChg>
        <pc:picChg chg="del">
          <ac:chgData name="Bean, Rebecca@DIR" userId="S::rbean@dir.ca.gov::127d5d30-ae9a-42ad-bb2c-58e8e8ac551a" providerId="AD" clId="Web-{0F7C5FCB-1F96-44CE-9AD1-F50021FF1374}" dt="2022-09-26T01:19:16.869" v="2982"/>
          <ac:picMkLst>
            <pc:docMk/>
            <pc:sldMk cId="0" sldId="275"/>
            <ac:picMk id="3" creationId="{31FFA898-1D94-C451-0E42-D9CDF2859583}"/>
          </ac:picMkLst>
        </pc:picChg>
      </pc:sldChg>
      <pc:sldChg chg="modSp">
        <pc:chgData name="Bean, Rebecca@DIR" userId="S::rbean@dir.ca.gov::127d5d30-ae9a-42ad-bb2c-58e8e8ac551a" providerId="AD" clId="Web-{0F7C5FCB-1F96-44CE-9AD1-F50021FF1374}" dt="2022-09-25T19:27:08.346" v="103" actId="20577"/>
        <pc:sldMkLst>
          <pc:docMk/>
          <pc:sldMk cId="0" sldId="279"/>
        </pc:sldMkLst>
        <pc:spChg chg="mod">
          <ac:chgData name="Bean, Rebecca@DIR" userId="S::rbean@dir.ca.gov::127d5d30-ae9a-42ad-bb2c-58e8e8ac551a" providerId="AD" clId="Web-{0F7C5FCB-1F96-44CE-9AD1-F50021FF1374}" dt="2022-09-25T19:27:08.346" v="103" actId="20577"/>
          <ac:spMkLst>
            <pc:docMk/>
            <pc:sldMk cId="0" sldId="279"/>
            <ac:spMk id="3" creationId="{00000000-0000-0000-0000-000000000000}"/>
          </ac:spMkLst>
        </pc:spChg>
      </pc:sldChg>
      <pc:sldChg chg="modSp">
        <pc:chgData name="Bean, Rebecca@DIR" userId="S::rbean@dir.ca.gov::127d5d30-ae9a-42ad-bb2c-58e8e8ac551a" providerId="AD" clId="Web-{0F7C5FCB-1F96-44CE-9AD1-F50021FF1374}" dt="2022-09-25T19:31:13.302" v="164" actId="20577"/>
        <pc:sldMkLst>
          <pc:docMk/>
          <pc:sldMk cId="0" sldId="281"/>
        </pc:sldMkLst>
        <pc:spChg chg="mod">
          <ac:chgData name="Bean, Rebecca@DIR" userId="S::rbean@dir.ca.gov::127d5d30-ae9a-42ad-bb2c-58e8e8ac551a" providerId="AD" clId="Web-{0F7C5FCB-1F96-44CE-9AD1-F50021FF1374}" dt="2022-09-25T19:31:13.302" v="164" actId="20577"/>
          <ac:spMkLst>
            <pc:docMk/>
            <pc:sldMk cId="0" sldId="281"/>
            <ac:spMk id="8" creationId="{FCBE5BDD-C4D1-88E3-57DF-FFFE1BBB1D3C}"/>
          </ac:spMkLst>
        </pc:spChg>
      </pc:sldChg>
      <pc:sldChg chg="modSp">
        <pc:chgData name="Bean, Rebecca@DIR" userId="S::rbean@dir.ca.gov::127d5d30-ae9a-42ad-bb2c-58e8e8ac551a" providerId="AD" clId="Web-{0F7C5FCB-1F96-44CE-9AD1-F50021FF1374}" dt="2022-09-25T19:36:15.337" v="188" actId="20577"/>
        <pc:sldMkLst>
          <pc:docMk/>
          <pc:sldMk cId="0" sldId="282"/>
        </pc:sldMkLst>
        <pc:spChg chg="mod">
          <ac:chgData name="Bean, Rebecca@DIR" userId="S::rbean@dir.ca.gov::127d5d30-ae9a-42ad-bb2c-58e8e8ac551a" providerId="AD" clId="Web-{0F7C5FCB-1F96-44CE-9AD1-F50021FF1374}" dt="2022-09-25T19:36:15.337" v="188" actId="20577"/>
          <ac:spMkLst>
            <pc:docMk/>
            <pc:sldMk cId="0" sldId="282"/>
            <ac:spMk id="3" creationId="{00000000-0000-0000-0000-000000000000}"/>
          </ac:spMkLst>
        </pc:spChg>
        <pc:spChg chg="mod">
          <ac:chgData name="Bean, Rebecca@DIR" userId="S::rbean@dir.ca.gov::127d5d30-ae9a-42ad-bb2c-58e8e8ac551a" providerId="AD" clId="Web-{0F7C5FCB-1F96-44CE-9AD1-F50021FF1374}" dt="2022-09-25T19:30:57.005" v="161" actId="20577"/>
          <ac:spMkLst>
            <pc:docMk/>
            <pc:sldMk cId="0" sldId="282"/>
            <ac:spMk id="6" creationId="{D14E1126-C43E-6D3E-12F9-3591B2563E9A}"/>
          </ac:spMkLst>
        </pc:spChg>
      </pc:sldChg>
      <pc:sldChg chg="modSp">
        <pc:chgData name="Bean, Rebecca@DIR" userId="S::rbean@dir.ca.gov::127d5d30-ae9a-42ad-bb2c-58e8e8ac551a" providerId="AD" clId="Web-{0F7C5FCB-1F96-44CE-9AD1-F50021FF1374}" dt="2022-09-25T19:36:22.321" v="189" actId="1076"/>
        <pc:sldMkLst>
          <pc:docMk/>
          <pc:sldMk cId="0" sldId="283"/>
        </pc:sldMkLst>
        <pc:spChg chg="mod">
          <ac:chgData name="Bean, Rebecca@DIR" userId="S::rbean@dir.ca.gov::127d5d30-ae9a-42ad-bb2c-58e8e8ac551a" providerId="AD" clId="Web-{0F7C5FCB-1F96-44CE-9AD1-F50021FF1374}" dt="2022-09-25T19:30:38.021" v="155" actId="20577"/>
          <ac:spMkLst>
            <pc:docMk/>
            <pc:sldMk cId="0" sldId="283"/>
            <ac:spMk id="6" creationId="{13410E02-E58C-FBC2-DF89-A6754D9FBABF}"/>
          </ac:spMkLst>
        </pc:spChg>
        <pc:spChg chg="mod">
          <ac:chgData name="Bean, Rebecca@DIR" userId="S::rbean@dir.ca.gov::127d5d30-ae9a-42ad-bb2c-58e8e8ac551a" providerId="AD" clId="Web-{0F7C5FCB-1F96-44CE-9AD1-F50021FF1374}" dt="2022-09-25T19:36:22.321" v="189" actId="1076"/>
          <ac:spMkLst>
            <pc:docMk/>
            <pc:sldMk cId="0" sldId="283"/>
            <ac:spMk id="8" creationId="{0439E563-61C3-CFDB-F448-506DB73980E8}"/>
          </ac:spMkLst>
        </pc:spChg>
      </pc:sldChg>
      <pc:sldChg chg="addSp delSp modSp">
        <pc:chgData name="Bean, Rebecca@DIR" userId="S::rbean@dir.ca.gov::127d5d30-ae9a-42ad-bb2c-58e8e8ac551a" providerId="AD" clId="Web-{0F7C5FCB-1F96-44CE-9AD1-F50021FF1374}" dt="2022-09-25T21:05:55.868" v="1611"/>
        <pc:sldMkLst>
          <pc:docMk/>
          <pc:sldMk cId="0" sldId="284"/>
        </pc:sldMkLst>
        <pc:spChg chg="mod ord">
          <ac:chgData name="Bean, Rebecca@DIR" userId="S::rbean@dir.ca.gov::127d5d30-ae9a-42ad-bb2c-58e8e8ac551a" providerId="AD" clId="Web-{0F7C5FCB-1F96-44CE-9AD1-F50021FF1374}" dt="2022-09-25T21:05:41.899" v="1609" actId="20577"/>
          <ac:spMkLst>
            <pc:docMk/>
            <pc:sldMk cId="0" sldId="284"/>
            <ac:spMk id="2" creationId="{00000000-0000-0000-0000-000000000000}"/>
          </ac:spMkLst>
        </pc:spChg>
        <pc:spChg chg="add del mod ord">
          <ac:chgData name="Bean, Rebecca@DIR" userId="S::rbean@dir.ca.gov::127d5d30-ae9a-42ad-bb2c-58e8e8ac551a" providerId="AD" clId="Web-{0F7C5FCB-1F96-44CE-9AD1-F50021FF1374}" dt="2022-09-25T21:05:09.227" v="1607"/>
          <ac:spMkLst>
            <pc:docMk/>
            <pc:sldMk cId="0" sldId="284"/>
            <ac:spMk id="6" creationId="{F9ECE0E2-B828-2A3C-1395-3EB36E3220B1}"/>
          </ac:spMkLst>
        </pc:spChg>
        <pc:spChg chg="add del">
          <ac:chgData name="Bean, Rebecca@DIR" userId="S::rbean@dir.ca.gov::127d5d30-ae9a-42ad-bb2c-58e8e8ac551a" providerId="AD" clId="Web-{0F7C5FCB-1F96-44CE-9AD1-F50021FF1374}" dt="2022-09-25T21:05:55.868" v="1611"/>
          <ac:spMkLst>
            <pc:docMk/>
            <pc:sldMk cId="0" sldId="284"/>
            <ac:spMk id="8" creationId="{162C2B76-4D84-9FC6-BDCB-665A8C88FD33}"/>
          </ac:spMkLst>
        </pc:spChg>
      </pc:sldChg>
      <pc:sldChg chg="addSp delSp modSp">
        <pc:chgData name="Bean, Rebecca@DIR" userId="S::rbean@dir.ca.gov::127d5d30-ae9a-42ad-bb2c-58e8e8ac551a" providerId="AD" clId="Web-{0F7C5FCB-1F96-44CE-9AD1-F50021FF1374}" dt="2022-09-25T22:27:46.570" v="1768" actId="14100"/>
        <pc:sldMkLst>
          <pc:docMk/>
          <pc:sldMk cId="0" sldId="285"/>
        </pc:sldMkLst>
        <pc:spChg chg="mod ord">
          <ac:chgData name="Bean, Rebecca@DIR" userId="S::rbean@dir.ca.gov::127d5d30-ae9a-42ad-bb2c-58e8e8ac551a" providerId="AD" clId="Web-{0F7C5FCB-1F96-44CE-9AD1-F50021FF1374}" dt="2022-09-25T21:06:35.431" v="1619"/>
          <ac:spMkLst>
            <pc:docMk/>
            <pc:sldMk cId="0" sldId="285"/>
            <ac:spMk id="2" creationId="{00000000-0000-0000-0000-000000000000}"/>
          </ac:spMkLst>
        </pc:spChg>
        <pc:spChg chg="mod">
          <ac:chgData name="Bean, Rebecca@DIR" userId="S::rbean@dir.ca.gov::127d5d30-ae9a-42ad-bb2c-58e8e8ac551a" providerId="AD" clId="Web-{0F7C5FCB-1F96-44CE-9AD1-F50021FF1374}" dt="2022-09-25T22:27:46.570" v="1768" actId="14100"/>
          <ac:spMkLst>
            <pc:docMk/>
            <pc:sldMk cId="0" sldId="285"/>
            <ac:spMk id="3" creationId="{00000000-0000-0000-0000-000000000000}"/>
          </ac:spMkLst>
        </pc:spChg>
        <pc:spChg chg="add del mod">
          <ac:chgData name="Bean, Rebecca@DIR" userId="S::rbean@dir.ca.gov::127d5d30-ae9a-42ad-bb2c-58e8e8ac551a" providerId="AD" clId="Web-{0F7C5FCB-1F96-44CE-9AD1-F50021FF1374}" dt="2022-09-25T22:25:18.283" v="1747"/>
          <ac:spMkLst>
            <pc:docMk/>
            <pc:sldMk cId="0" sldId="285"/>
            <ac:spMk id="5" creationId="{3A749417-C7E7-7A6D-F10E-CC4621C253A6}"/>
          </ac:spMkLst>
        </pc:spChg>
        <pc:spChg chg="add del mod">
          <ac:chgData name="Bean, Rebecca@DIR" userId="S::rbean@dir.ca.gov::127d5d30-ae9a-42ad-bb2c-58e8e8ac551a" providerId="AD" clId="Web-{0F7C5FCB-1F96-44CE-9AD1-F50021FF1374}" dt="2022-09-25T22:25:23.408" v="1751"/>
          <ac:spMkLst>
            <pc:docMk/>
            <pc:sldMk cId="0" sldId="285"/>
            <ac:spMk id="6" creationId="{AF3E6ABC-4C10-00D1-C062-9F0A93409967}"/>
          </ac:spMkLst>
        </pc:spChg>
        <pc:spChg chg="add del mod">
          <ac:chgData name="Bean, Rebecca@DIR" userId="S::rbean@dir.ca.gov::127d5d30-ae9a-42ad-bb2c-58e8e8ac551a" providerId="AD" clId="Web-{0F7C5FCB-1F96-44CE-9AD1-F50021FF1374}" dt="2022-09-25T21:06:38.525" v="1620"/>
          <ac:spMkLst>
            <pc:docMk/>
            <pc:sldMk cId="0" sldId="285"/>
            <ac:spMk id="6" creationId="{C08ABA93-7D93-DE90-6D9D-98BD04A923B4}"/>
          </ac:spMkLst>
        </pc:spChg>
        <pc:spChg chg="add del mod">
          <ac:chgData name="Bean, Rebecca@DIR" userId="S::rbean@dir.ca.gov::127d5d30-ae9a-42ad-bb2c-58e8e8ac551a" providerId="AD" clId="Web-{0F7C5FCB-1F96-44CE-9AD1-F50021FF1374}" dt="2022-09-25T22:26:37.710" v="1761"/>
          <ac:spMkLst>
            <pc:docMk/>
            <pc:sldMk cId="0" sldId="285"/>
            <ac:spMk id="8" creationId="{BEF69838-FC9D-E965-C640-43F3DE3ECA81}"/>
          </ac:spMkLst>
        </pc:spChg>
      </pc:sldChg>
      <pc:sldChg chg="addSp delSp modSp">
        <pc:chgData name="Bean, Rebecca@DIR" userId="S::rbean@dir.ca.gov::127d5d30-ae9a-42ad-bb2c-58e8e8ac551a" providerId="AD" clId="Web-{0F7C5FCB-1F96-44CE-9AD1-F50021FF1374}" dt="2022-09-26T00:20:31.108" v="2606"/>
        <pc:sldMkLst>
          <pc:docMk/>
          <pc:sldMk cId="0" sldId="286"/>
        </pc:sldMkLst>
        <pc:spChg chg="mod ord">
          <ac:chgData name="Bean, Rebecca@DIR" userId="S::rbean@dir.ca.gov::127d5d30-ae9a-42ad-bb2c-58e8e8ac551a" providerId="AD" clId="Web-{0F7C5FCB-1F96-44CE-9AD1-F50021FF1374}" dt="2022-09-25T21:41:46.609" v="1685"/>
          <ac:spMkLst>
            <pc:docMk/>
            <pc:sldMk cId="0" sldId="286"/>
            <ac:spMk id="2" creationId="{00000000-0000-0000-0000-000000000000}"/>
          </ac:spMkLst>
        </pc:spChg>
        <pc:spChg chg="mod ord">
          <ac:chgData name="Bean, Rebecca@DIR" userId="S::rbean@dir.ca.gov::127d5d30-ae9a-42ad-bb2c-58e8e8ac551a" providerId="AD" clId="Web-{0F7C5FCB-1F96-44CE-9AD1-F50021FF1374}" dt="2022-09-26T00:20:31.108" v="2606"/>
          <ac:spMkLst>
            <pc:docMk/>
            <pc:sldMk cId="0" sldId="286"/>
            <ac:spMk id="3" creationId="{00000000-0000-0000-0000-000000000000}"/>
          </ac:spMkLst>
        </pc:spChg>
        <pc:spChg chg="add del ord">
          <ac:chgData name="Bean, Rebecca@DIR" userId="S::rbean@dir.ca.gov::127d5d30-ae9a-42ad-bb2c-58e8e8ac551a" providerId="AD" clId="Web-{0F7C5FCB-1F96-44CE-9AD1-F50021FF1374}" dt="2022-09-25T22:28:16.399" v="1772"/>
          <ac:spMkLst>
            <pc:docMk/>
            <pc:sldMk cId="0" sldId="286"/>
            <ac:spMk id="5" creationId="{00A2F3DB-4392-421F-1431-B9383AA68B01}"/>
          </ac:spMkLst>
        </pc:spChg>
        <pc:spChg chg="add del mod ord">
          <ac:chgData name="Bean, Rebecca@DIR" userId="S::rbean@dir.ca.gov::127d5d30-ae9a-42ad-bb2c-58e8e8ac551a" providerId="AD" clId="Web-{0F7C5FCB-1F96-44CE-9AD1-F50021FF1374}" dt="2022-09-25T21:41:49.265" v="1686"/>
          <ac:spMkLst>
            <pc:docMk/>
            <pc:sldMk cId="0" sldId="286"/>
            <ac:spMk id="6" creationId="{257766FB-D30B-F9A7-1A8F-2609F80A794C}"/>
          </ac:spMkLst>
        </pc:spChg>
        <pc:spChg chg="add del mod">
          <ac:chgData name="Bean, Rebecca@DIR" userId="S::rbean@dir.ca.gov::127d5d30-ae9a-42ad-bb2c-58e8e8ac551a" providerId="AD" clId="Web-{0F7C5FCB-1F96-44CE-9AD1-F50021FF1374}" dt="2022-09-25T21:42:50.797" v="1692"/>
          <ac:spMkLst>
            <pc:docMk/>
            <pc:sldMk cId="0" sldId="286"/>
            <ac:spMk id="7" creationId="{CF61C82A-F21A-D0B9-4CC7-D2688C24990C}"/>
          </ac:spMkLst>
        </pc:spChg>
      </pc:sldChg>
      <pc:sldChg chg="addSp delSp modSp">
        <pc:chgData name="Bean, Rebecca@DIR" userId="S::rbean@dir.ca.gov::127d5d30-ae9a-42ad-bb2c-58e8e8ac551a" providerId="AD" clId="Web-{0F7C5FCB-1F96-44CE-9AD1-F50021FF1374}" dt="2022-09-26T00:10:49.773" v="2486" actId="20577"/>
        <pc:sldMkLst>
          <pc:docMk/>
          <pc:sldMk cId="0" sldId="287"/>
        </pc:sldMkLst>
        <pc:spChg chg="add del mod">
          <ac:chgData name="Bean, Rebecca@DIR" userId="S::rbean@dir.ca.gov::127d5d30-ae9a-42ad-bb2c-58e8e8ac551a" providerId="AD" clId="Web-{0F7C5FCB-1F96-44CE-9AD1-F50021FF1374}" dt="2022-09-26T00:06:39.723" v="2432"/>
          <ac:spMkLst>
            <pc:docMk/>
            <pc:sldMk cId="0" sldId="287"/>
            <ac:spMk id="2" creationId="{EAFCCB55-4E1B-C142-B815-C14765B9A689}"/>
          </ac:spMkLst>
        </pc:spChg>
        <pc:spChg chg="mod">
          <ac:chgData name="Bean, Rebecca@DIR" userId="S::rbean@dir.ca.gov::127d5d30-ae9a-42ad-bb2c-58e8e8ac551a" providerId="AD" clId="Web-{0F7C5FCB-1F96-44CE-9AD1-F50021FF1374}" dt="2022-09-26T00:10:49.773" v="2486" actId="20577"/>
          <ac:spMkLst>
            <pc:docMk/>
            <pc:sldMk cId="0" sldId="287"/>
            <ac:spMk id="3" creationId="{00000000-0000-0000-0000-000000000000}"/>
          </ac:spMkLst>
        </pc:spChg>
        <pc:spChg chg="add del ord">
          <ac:chgData name="Bean, Rebecca@DIR" userId="S::rbean@dir.ca.gov::127d5d30-ae9a-42ad-bb2c-58e8e8ac551a" providerId="AD" clId="Web-{0F7C5FCB-1F96-44CE-9AD1-F50021FF1374}" dt="2022-09-26T00:05:52.019" v="2424"/>
          <ac:spMkLst>
            <pc:docMk/>
            <pc:sldMk cId="0" sldId="287"/>
            <ac:spMk id="5" creationId="{D648BA5A-1528-2CD0-5054-EBD57A404E13}"/>
          </ac:spMkLst>
        </pc:spChg>
        <pc:spChg chg="mod ord">
          <ac:chgData name="Bean, Rebecca@DIR" userId="S::rbean@dir.ca.gov::127d5d30-ae9a-42ad-bb2c-58e8e8ac551a" providerId="AD" clId="Web-{0F7C5FCB-1F96-44CE-9AD1-F50021FF1374}" dt="2022-09-26T00:05:47.800" v="2423"/>
          <ac:spMkLst>
            <pc:docMk/>
            <pc:sldMk cId="0" sldId="287"/>
            <ac:spMk id="6" creationId="{901A104F-61A2-A034-8F0D-B9866B652BDF}"/>
          </ac:spMkLst>
        </pc:spChg>
        <pc:spChg chg="add del">
          <ac:chgData name="Bean, Rebecca@DIR" userId="S::rbean@dir.ca.gov::127d5d30-ae9a-42ad-bb2c-58e8e8ac551a" providerId="AD" clId="Web-{0F7C5FCB-1F96-44CE-9AD1-F50021FF1374}" dt="2022-09-26T00:07:13.254" v="2437"/>
          <ac:spMkLst>
            <pc:docMk/>
            <pc:sldMk cId="0" sldId="287"/>
            <ac:spMk id="8" creationId="{AD8D04B8-7112-0F83-81C6-9B998ACEB7B6}"/>
          </ac:spMkLst>
        </pc:spChg>
      </pc:sldChg>
      <pc:sldChg chg="addSp delSp modSp">
        <pc:chgData name="Bean, Rebecca@DIR" userId="S::rbean@dir.ca.gov::127d5d30-ae9a-42ad-bb2c-58e8e8ac551a" providerId="AD" clId="Web-{0F7C5FCB-1F96-44CE-9AD1-F50021FF1374}" dt="2022-09-26T00:12:17.196" v="2494" actId="14100"/>
        <pc:sldMkLst>
          <pc:docMk/>
          <pc:sldMk cId="0" sldId="288"/>
        </pc:sldMkLst>
        <pc:spChg chg="add del">
          <ac:chgData name="Bean, Rebecca@DIR" userId="S::rbean@dir.ca.gov::127d5d30-ae9a-42ad-bb2c-58e8e8ac551a" providerId="AD" clId="Web-{0F7C5FCB-1F96-44CE-9AD1-F50021FF1374}" dt="2022-09-26T00:12:06.946" v="2493"/>
          <ac:spMkLst>
            <pc:docMk/>
            <pc:sldMk cId="0" sldId="288"/>
            <ac:spMk id="2" creationId="{2C74B126-1EAF-4D55-1646-9C26EEBE5A60}"/>
          </ac:spMkLst>
        </pc:spChg>
        <pc:spChg chg="mod ord">
          <ac:chgData name="Bean, Rebecca@DIR" userId="S::rbean@dir.ca.gov::127d5d30-ae9a-42ad-bb2c-58e8e8ac551a" providerId="AD" clId="Web-{0F7C5FCB-1F96-44CE-9AD1-F50021FF1374}" dt="2022-09-26T00:12:17.196" v="2494" actId="14100"/>
          <ac:spMkLst>
            <pc:docMk/>
            <pc:sldMk cId="0" sldId="288"/>
            <ac:spMk id="3" creationId="{00000000-0000-0000-0000-000000000000}"/>
          </ac:spMkLst>
        </pc:spChg>
        <pc:spChg chg="add del ord">
          <ac:chgData name="Bean, Rebecca@DIR" userId="S::rbean@dir.ca.gov::127d5d30-ae9a-42ad-bb2c-58e8e8ac551a" providerId="AD" clId="Web-{0F7C5FCB-1F96-44CE-9AD1-F50021FF1374}" dt="2022-09-26T00:10:26.632" v="2483"/>
          <ac:spMkLst>
            <pc:docMk/>
            <pc:sldMk cId="0" sldId="288"/>
            <ac:spMk id="5" creationId="{CD4B8C00-64E3-EFEB-8BCB-69AD6AC2B997}"/>
          </ac:spMkLst>
        </pc:spChg>
        <pc:spChg chg="mod ord">
          <ac:chgData name="Bean, Rebecca@DIR" userId="S::rbean@dir.ca.gov::127d5d30-ae9a-42ad-bb2c-58e8e8ac551a" providerId="AD" clId="Web-{0F7C5FCB-1F96-44CE-9AD1-F50021FF1374}" dt="2022-09-26T00:10:23.913" v="2482"/>
          <ac:spMkLst>
            <pc:docMk/>
            <pc:sldMk cId="0" sldId="288"/>
            <ac:spMk id="6" creationId="{1682181D-96B3-EB95-BC26-D42A19D30A10}"/>
          </ac:spMkLst>
        </pc:spChg>
      </pc:sldChg>
      <pc:sldChg chg="addSp delSp modSp">
        <pc:chgData name="Bean, Rebecca@DIR" userId="S::rbean@dir.ca.gov::127d5d30-ae9a-42ad-bb2c-58e8e8ac551a" providerId="AD" clId="Web-{0F7C5FCB-1F96-44CE-9AD1-F50021FF1374}" dt="2022-09-26T00:14:38.635" v="2518" actId="1076"/>
        <pc:sldMkLst>
          <pc:docMk/>
          <pc:sldMk cId="0" sldId="289"/>
        </pc:sldMkLst>
        <pc:spChg chg="mod">
          <ac:chgData name="Bean, Rebecca@DIR" userId="S::rbean@dir.ca.gov::127d5d30-ae9a-42ad-bb2c-58e8e8ac551a" providerId="AD" clId="Web-{0F7C5FCB-1F96-44CE-9AD1-F50021FF1374}" dt="2022-09-26T00:14:38.635" v="2518" actId="1076"/>
          <ac:spMkLst>
            <pc:docMk/>
            <pc:sldMk cId="0" sldId="289"/>
            <ac:spMk id="3" creationId="{00000000-0000-0000-0000-000000000000}"/>
          </ac:spMkLst>
        </pc:spChg>
        <pc:spChg chg="add del ord">
          <ac:chgData name="Bean, Rebecca@DIR" userId="S::rbean@dir.ca.gov::127d5d30-ae9a-42ad-bb2c-58e8e8ac551a" providerId="AD" clId="Web-{0F7C5FCB-1F96-44CE-9AD1-F50021FF1374}" dt="2022-09-26T00:13:21.244" v="2512"/>
          <ac:spMkLst>
            <pc:docMk/>
            <pc:sldMk cId="0" sldId="289"/>
            <ac:spMk id="5" creationId="{67921619-53E0-6363-A438-9C2EC660FF13}"/>
          </ac:spMkLst>
        </pc:spChg>
        <pc:spChg chg="mod ord">
          <ac:chgData name="Bean, Rebecca@DIR" userId="S::rbean@dir.ca.gov::127d5d30-ae9a-42ad-bb2c-58e8e8ac551a" providerId="AD" clId="Web-{0F7C5FCB-1F96-44CE-9AD1-F50021FF1374}" dt="2022-09-26T00:13:16.868" v="2511"/>
          <ac:spMkLst>
            <pc:docMk/>
            <pc:sldMk cId="0" sldId="289"/>
            <ac:spMk id="6" creationId="{5C1D2352-417D-8052-F44E-BF5C914D0207}"/>
          </ac:spMkLst>
        </pc:spChg>
        <pc:spChg chg="add del">
          <ac:chgData name="Bean, Rebecca@DIR" userId="S::rbean@dir.ca.gov::127d5d30-ae9a-42ad-bb2c-58e8e8ac551a" providerId="AD" clId="Web-{0F7C5FCB-1F96-44CE-9AD1-F50021FF1374}" dt="2022-09-26T00:14:17.354" v="2516"/>
          <ac:spMkLst>
            <pc:docMk/>
            <pc:sldMk cId="0" sldId="289"/>
            <ac:spMk id="7" creationId="{BBE6DEF0-5D4C-8BAE-55D9-CDC319843053}"/>
          </ac:spMkLst>
        </pc:spChg>
      </pc:sldChg>
      <pc:sldChg chg="addSp delSp modSp">
        <pc:chgData name="Bean, Rebecca@DIR" userId="S::rbean@dir.ca.gov::127d5d30-ae9a-42ad-bb2c-58e8e8ac551a" providerId="AD" clId="Web-{0F7C5FCB-1F96-44CE-9AD1-F50021FF1374}" dt="2022-09-26T00:16:26.246" v="2544"/>
        <pc:sldMkLst>
          <pc:docMk/>
          <pc:sldMk cId="0" sldId="291"/>
        </pc:sldMkLst>
        <pc:spChg chg="mod">
          <ac:chgData name="Bean, Rebecca@DIR" userId="S::rbean@dir.ca.gov::127d5d30-ae9a-42ad-bb2c-58e8e8ac551a" providerId="AD" clId="Web-{0F7C5FCB-1F96-44CE-9AD1-F50021FF1374}" dt="2022-09-26T00:15:37.605" v="2526" actId="1076"/>
          <ac:spMkLst>
            <pc:docMk/>
            <pc:sldMk cId="0" sldId="291"/>
            <ac:spMk id="3" creationId="{00000000-0000-0000-0000-000000000000}"/>
          </ac:spMkLst>
        </pc:spChg>
        <pc:spChg chg="add del mod ord">
          <ac:chgData name="Bean, Rebecca@DIR" userId="S::rbean@dir.ca.gov::127d5d30-ae9a-42ad-bb2c-58e8e8ac551a" providerId="AD" clId="Web-{0F7C5FCB-1F96-44CE-9AD1-F50021FF1374}" dt="2022-09-26T00:16:23.027" v="2543"/>
          <ac:spMkLst>
            <pc:docMk/>
            <pc:sldMk cId="0" sldId="291"/>
            <ac:spMk id="5" creationId="{0B810A85-F625-A30B-E612-35871139640B}"/>
          </ac:spMkLst>
        </pc:spChg>
        <pc:spChg chg="mod ord">
          <ac:chgData name="Bean, Rebecca@DIR" userId="S::rbean@dir.ca.gov::127d5d30-ae9a-42ad-bb2c-58e8e8ac551a" providerId="AD" clId="Web-{0F7C5FCB-1F96-44CE-9AD1-F50021FF1374}" dt="2022-09-26T00:16:14.714" v="2541"/>
          <ac:spMkLst>
            <pc:docMk/>
            <pc:sldMk cId="0" sldId="291"/>
            <ac:spMk id="6" creationId="{FC2F7744-C0B7-322C-9721-A1A49CA8DEB6}"/>
          </ac:spMkLst>
        </pc:spChg>
        <pc:spChg chg="add del mod">
          <ac:chgData name="Bean, Rebecca@DIR" userId="S::rbean@dir.ca.gov::127d5d30-ae9a-42ad-bb2c-58e8e8ac551a" providerId="AD" clId="Web-{0F7C5FCB-1F96-44CE-9AD1-F50021FF1374}" dt="2022-09-26T00:16:26.246" v="2544"/>
          <ac:spMkLst>
            <pc:docMk/>
            <pc:sldMk cId="0" sldId="291"/>
            <ac:spMk id="7" creationId="{FEB5447C-E2FC-E747-94B8-678804A1F30A}"/>
          </ac:spMkLst>
        </pc:spChg>
      </pc:sldChg>
      <pc:sldChg chg="addSp delSp modSp">
        <pc:chgData name="Bean, Rebecca@DIR" userId="S::rbean@dir.ca.gov::127d5d30-ae9a-42ad-bb2c-58e8e8ac551a" providerId="AD" clId="Web-{0F7C5FCB-1F96-44CE-9AD1-F50021FF1374}" dt="2022-09-26T02:41:16.489" v="4413"/>
        <pc:sldMkLst>
          <pc:docMk/>
          <pc:sldMk cId="0" sldId="292"/>
        </pc:sldMkLst>
        <pc:spChg chg="add del mod">
          <ac:chgData name="Bean, Rebecca@DIR" userId="S::rbean@dir.ca.gov::127d5d30-ae9a-42ad-bb2c-58e8e8ac551a" providerId="AD" clId="Web-{0F7C5FCB-1F96-44CE-9AD1-F50021FF1374}" dt="2022-09-26T02:41:16.489" v="4413"/>
          <ac:spMkLst>
            <pc:docMk/>
            <pc:sldMk cId="0" sldId="292"/>
            <ac:spMk id="5" creationId="{E6DCF2C0-FD4B-EBB3-54A0-145F16B8DD2F}"/>
          </ac:spMkLst>
        </pc:spChg>
        <pc:spChg chg="mod">
          <ac:chgData name="Bean, Rebecca@DIR" userId="S::rbean@dir.ca.gov::127d5d30-ae9a-42ad-bb2c-58e8e8ac551a" providerId="AD" clId="Web-{0F7C5FCB-1F96-44CE-9AD1-F50021FF1374}" dt="2022-09-26T02:41:12.286" v="4412" actId="1076"/>
          <ac:spMkLst>
            <pc:docMk/>
            <pc:sldMk cId="0" sldId="292"/>
            <ac:spMk id="6" creationId="{A7B1ECF2-2F58-6626-4430-97F63A3DA53F}"/>
          </ac:spMkLst>
        </pc:spChg>
      </pc:sldChg>
      <pc:sldChg chg="addSp">
        <pc:chgData name="Bean, Rebecca@DIR" userId="S::rbean@dir.ca.gov::127d5d30-ae9a-42ad-bb2c-58e8e8ac551a" providerId="AD" clId="Web-{0F7C5FCB-1F96-44CE-9AD1-F50021FF1374}" dt="2022-09-25T21:08:04.464" v="1643"/>
        <pc:sldMkLst>
          <pc:docMk/>
          <pc:sldMk cId="0" sldId="294"/>
        </pc:sldMkLst>
        <pc:spChg chg="add">
          <ac:chgData name="Bean, Rebecca@DIR" userId="S::rbean@dir.ca.gov::127d5d30-ae9a-42ad-bb2c-58e8e8ac551a" providerId="AD" clId="Web-{0F7C5FCB-1F96-44CE-9AD1-F50021FF1374}" dt="2022-09-25T21:08:04.464" v="1643"/>
          <ac:spMkLst>
            <pc:docMk/>
            <pc:sldMk cId="0" sldId="294"/>
            <ac:spMk id="5" creationId="{5FCE85F3-DF59-30E1-47E5-468C9BCAD240}"/>
          </ac:spMkLst>
        </pc:spChg>
      </pc:sldChg>
      <pc:sldChg chg="addSp">
        <pc:chgData name="Bean, Rebecca@DIR" userId="S::rbean@dir.ca.gov::127d5d30-ae9a-42ad-bb2c-58e8e8ac551a" providerId="AD" clId="Web-{0F7C5FCB-1F96-44CE-9AD1-F50021FF1374}" dt="2022-09-25T21:08:06.901" v="1644"/>
        <pc:sldMkLst>
          <pc:docMk/>
          <pc:sldMk cId="0" sldId="296"/>
        </pc:sldMkLst>
        <pc:spChg chg="add">
          <ac:chgData name="Bean, Rebecca@DIR" userId="S::rbean@dir.ca.gov::127d5d30-ae9a-42ad-bb2c-58e8e8ac551a" providerId="AD" clId="Web-{0F7C5FCB-1F96-44CE-9AD1-F50021FF1374}" dt="2022-09-25T21:08:06.901" v="1644"/>
          <ac:spMkLst>
            <pc:docMk/>
            <pc:sldMk cId="0" sldId="296"/>
            <ac:spMk id="5" creationId="{351DAE79-2AA9-5B8C-2E29-F63188E58839}"/>
          </ac:spMkLst>
        </pc:spChg>
      </pc:sldChg>
      <pc:sldChg chg="addSp delSp">
        <pc:chgData name="Bean, Rebecca@DIR" userId="S::rbean@dir.ca.gov::127d5d30-ae9a-42ad-bb2c-58e8e8ac551a" providerId="AD" clId="Web-{0F7C5FCB-1F96-44CE-9AD1-F50021FF1374}" dt="2022-09-25T21:08:46.730" v="1657"/>
        <pc:sldMkLst>
          <pc:docMk/>
          <pc:sldMk cId="0" sldId="297"/>
        </pc:sldMkLst>
        <pc:spChg chg="add del">
          <ac:chgData name="Bean, Rebecca@DIR" userId="S::rbean@dir.ca.gov::127d5d30-ae9a-42ad-bb2c-58e8e8ac551a" providerId="AD" clId="Web-{0F7C5FCB-1F96-44CE-9AD1-F50021FF1374}" dt="2022-09-25T21:08:46.730" v="1657"/>
          <ac:spMkLst>
            <pc:docMk/>
            <pc:sldMk cId="0" sldId="297"/>
            <ac:spMk id="6" creationId="{46A40916-0BCC-50CB-E7A5-1FF87B3A8969}"/>
          </ac:spMkLst>
        </pc:spChg>
      </pc:sldChg>
      <pc:sldChg chg="addSp">
        <pc:chgData name="Bean, Rebecca@DIR" userId="S::rbean@dir.ca.gov::127d5d30-ae9a-42ad-bb2c-58e8e8ac551a" providerId="AD" clId="Web-{0F7C5FCB-1F96-44CE-9AD1-F50021FF1374}" dt="2022-09-25T21:08:49.808" v="1658"/>
        <pc:sldMkLst>
          <pc:docMk/>
          <pc:sldMk cId="0" sldId="298"/>
        </pc:sldMkLst>
        <pc:spChg chg="add">
          <ac:chgData name="Bean, Rebecca@DIR" userId="S::rbean@dir.ca.gov::127d5d30-ae9a-42ad-bb2c-58e8e8ac551a" providerId="AD" clId="Web-{0F7C5FCB-1F96-44CE-9AD1-F50021FF1374}" dt="2022-09-25T21:08:49.808" v="1658"/>
          <ac:spMkLst>
            <pc:docMk/>
            <pc:sldMk cId="0" sldId="298"/>
            <ac:spMk id="6" creationId="{7026A3A0-1D6E-DBD2-E875-45F7C24EADBB}"/>
          </ac:spMkLst>
        </pc:spChg>
      </pc:sldChg>
      <pc:sldChg chg="addSp">
        <pc:chgData name="Bean, Rebecca@DIR" userId="S::rbean@dir.ca.gov::127d5d30-ae9a-42ad-bb2c-58e8e8ac551a" providerId="AD" clId="Web-{0F7C5FCB-1F96-44CE-9AD1-F50021FF1374}" dt="2022-09-25T21:08:52.011" v="1659"/>
        <pc:sldMkLst>
          <pc:docMk/>
          <pc:sldMk cId="0" sldId="299"/>
        </pc:sldMkLst>
        <pc:spChg chg="add">
          <ac:chgData name="Bean, Rebecca@DIR" userId="S::rbean@dir.ca.gov::127d5d30-ae9a-42ad-bb2c-58e8e8ac551a" providerId="AD" clId="Web-{0F7C5FCB-1F96-44CE-9AD1-F50021FF1374}" dt="2022-09-25T21:08:52.011" v="1659"/>
          <ac:spMkLst>
            <pc:docMk/>
            <pc:sldMk cId="0" sldId="299"/>
            <ac:spMk id="6" creationId="{1D48DD0A-1F32-3F5C-255C-56C61A260F47}"/>
          </ac:spMkLst>
        </pc:spChg>
      </pc:sldChg>
      <pc:sldChg chg="addSp">
        <pc:chgData name="Bean, Rebecca@DIR" userId="S::rbean@dir.ca.gov::127d5d30-ae9a-42ad-bb2c-58e8e8ac551a" providerId="AD" clId="Web-{0F7C5FCB-1F96-44CE-9AD1-F50021FF1374}" dt="2022-09-25T21:08:53.996" v="1660"/>
        <pc:sldMkLst>
          <pc:docMk/>
          <pc:sldMk cId="0" sldId="300"/>
        </pc:sldMkLst>
        <pc:spChg chg="add">
          <ac:chgData name="Bean, Rebecca@DIR" userId="S::rbean@dir.ca.gov::127d5d30-ae9a-42ad-bb2c-58e8e8ac551a" providerId="AD" clId="Web-{0F7C5FCB-1F96-44CE-9AD1-F50021FF1374}" dt="2022-09-25T21:08:53.996" v="1660"/>
          <ac:spMkLst>
            <pc:docMk/>
            <pc:sldMk cId="0" sldId="300"/>
            <ac:spMk id="6" creationId="{A1A9C8B5-9892-FCE9-C788-401960776610}"/>
          </ac:spMkLst>
        </pc:spChg>
      </pc:sldChg>
      <pc:sldChg chg="modSp">
        <pc:chgData name="Bean, Rebecca@DIR" userId="S::rbean@dir.ca.gov::127d5d30-ae9a-42ad-bb2c-58e8e8ac551a" providerId="AD" clId="Web-{0F7C5FCB-1F96-44CE-9AD1-F50021FF1374}" dt="2022-09-26T00:20:31.108" v="2606"/>
        <pc:sldMkLst>
          <pc:docMk/>
          <pc:sldMk cId="0" sldId="303"/>
        </pc:sldMkLst>
        <pc:spChg chg="mod">
          <ac:chgData name="Bean, Rebecca@DIR" userId="S::rbean@dir.ca.gov::127d5d30-ae9a-42ad-bb2c-58e8e8ac551a" providerId="AD" clId="Web-{0F7C5FCB-1F96-44CE-9AD1-F50021FF1374}" dt="2022-09-26T00:20:31.108" v="2606"/>
          <ac:spMkLst>
            <pc:docMk/>
            <pc:sldMk cId="0" sldId="303"/>
            <ac:spMk id="6" creationId="{D0C75882-E93F-D9ED-BB86-F3895FB55322}"/>
          </ac:spMkLst>
        </pc:spChg>
      </pc:sldChg>
      <pc:sldChg chg="modSp">
        <pc:chgData name="Bean, Rebecca@DIR" userId="S::rbean@dir.ca.gov::127d5d30-ae9a-42ad-bb2c-58e8e8ac551a" providerId="AD" clId="Web-{0F7C5FCB-1F96-44CE-9AD1-F50021FF1374}" dt="2022-09-25T23:01:50.528" v="1819" actId="1076"/>
        <pc:sldMkLst>
          <pc:docMk/>
          <pc:sldMk cId="0" sldId="315"/>
        </pc:sldMkLst>
        <pc:spChg chg="mod">
          <ac:chgData name="Bean, Rebecca@DIR" userId="S::rbean@dir.ca.gov::127d5d30-ae9a-42ad-bb2c-58e8e8ac551a" providerId="AD" clId="Web-{0F7C5FCB-1F96-44CE-9AD1-F50021FF1374}" dt="2022-09-25T23:01:33.137" v="1814" actId="20577"/>
          <ac:spMkLst>
            <pc:docMk/>
            <pc:sldMk cId="0" sldId="315"/>
            <ac:spMk id="8" creationId="{237A16EC-3727-7370-A458-6C277BCA4273}"/>
          </ac:spMkLst>
        </pc:spChg>
        <pc:spChg chg="mod">
          <ac:chgData name="Bean, Rebecca@DIR" userId="S::rbean@dir.ca.gov::127d5d30-ae9a-42ad-bb2c-58e8e8ac551a" providerId="AD" clId="Web-{0F7C5FCB-1F96-44CE-9AD1-F50021FF1374}" dt="2022-09-25T23:01:40.200" v="1815" actId="1076"/>
          <ac:spMkLst>
            <pc:docMk/>
            <pc:sldMk cId="0" sldId="315"/>
            <ac:spMk id="10" creationId="{E13A4798-B8C9-5B80-9369-0F8E6D79C136}"/>
          </ac:spMkLst>
        </pc:spChg>
        <pc:picChg chg="mod">
          <ac:chgData name="Bean, Rebecca@DIR" userId="S::rbean@dir.ca.gov::127d5d30-ae9a-42ad-bb2c-58e8e8ac551a" providerId="AD" clId="Web-{0F7C5FCB-1F96-44CE-9AD1-F50021FF1374}" dt="2022-09-25T23:01:46.216" v="1818" actId="1076"/>
          <ac:picMkLst>
            <pc:docMk/>
            <pc:sldMk cId="0" sldId="315"/>
            <ac:picMk id="3" creationId="{095385DF-CBB4-4AA5-2BC5-9B44DA3E9EE5}"/>
          </ac:picMkLst>
        </pc:picChg>
        <pc:picChg chg="mod">
          <ac:chgData name="Bean, Rebecca@DIR" userId="S::rbean@dir.ca.gov::127d5d30-ae9a-42ad-bb2c-58e8e8ac551a" providerId="AD" clId="Web-{0F7C5FCB-1F96-44CE-9AD1-F50021FF1374}" dt="2022-09-25T23:01:50.528" v="1819" actId="1076"/>
          <ac:picMkLst>
            <pc:docMk/>
            <pc:sldMk cId="0" sldId="315"/>
            <ac:picMk id="5" creationId="{8068CD36-ECFD-BD04-485F-0CFCD38F4D8C}"/>
          </ac:picMkLst>
        </pc:picChg>
        <pc:picChg chg="mod">
          <ac:chgData name="Bean, Rebecca@DIR" userId="S::rbean@dir.ca.gov::127d5d30-ae9a-42ad-bb2c-58e8e8ac551a" providerId="AD" clId="Web-{0F7C5FCB-1F96-44CE-9AD1-F50021FF1374}" dt="2022-09-25T23:01:40.262" v="1817" actId="1076"/>
          <ac:picMkLst>
            <pc:docMk/>
            <pc:sldMk cId="0" sldId="315"/>
            <ac:picMk id="7" creationId="{CE2D1C25-A279-94AC-F912-0EA741BF6DF1}"/>
          </ac:picMkLst>
        </pc:picChg>
      </pc:sldChg>
      <pc:sldChg chg="addSp">
        <pc:chgData name="Bean, Rebecca@DIR" userId="S::rbean@dir.ca.gov::127d5d30-ae9a-42ad-bb2c-58e8e8ac551a" providerId="AD" clId="Web-{0F7C5FCB-1F96-44CE-9AD1-F50021FF1374}" dt="2022-09-25T21:08:25.761" v="1652"/>
        <pc:sldMkLst>
          <pc:docMk/>
          <pc:sldMk cId="0" sldId="320"/>
        </pc:sldMkLst>
        <pc:spChg chg="add">
          <ac:chgData name="Bean, Rebecca@DIR" userId="S::rbean@dir.ca.gov::127d5d30-ae9a-42ad-bb2c-58e8e8ac551a" providerId="AD" clId="Web-{0F7C5FCB-1F96-44CE-9AD1-F50021FF1374}" dt="2022-09-25T21:08:25.761" v="1652"/>
          <ac:spMkLst>
            <pc:docMk/>
            <pc:sldMk cId="0" sldId="320"/>
            <ac:spMk id="6" creationId="{E32913EA-3533-B80C-8B71-412FE7D825A7}"/>
          </ac:spMkLst>
        </pc:spChg>
      </pc:sldChg>
      <pc:sldChg chg="addSp">
        <pc:chgData name="Bean, Rebecca@DIR" userId="S::rbean@dir.ca.gov::127d5d30-ae9a-42ad-bb2c-58e8e8ac551a" providerId="AD" clId="Web-{0F7C5FCB-1F96-44CE-9AD1-F50021FF1374}" dt="2022-09-25T21:08:27.511" v="1653"/>
        <pc:sldMkLst>
          <pc:docMk/>
          <pc:sldMk cId="0" sldId="321"/>
        </pc:sldMkLst>
        <pc:spChg chg="add">
          <ac:chgData name="Bean, Rebecca@DIR" userId="S::rbean@dir.ca.gov::127d5d30-ae9a-42ad-bb2c-58e8e8ac551a" providerId="AD" clId="Web-{0F7C5FCB-1F96-44CE-9AD1-F50021FF1374}" dt="2022-09-25T21:08:27.511" v="1653"/>
          <ac:spMkLst>
            <pc:docMk/>
            <pc:sldMk cId="0" sldId="321"/>
            <ac:spMk id="6" creationId="{31B7E73F-D4D0-0ACE-48A6-0766BA90AE5B}"/>
          </ac:spMkLst>
        </pc:spChg>
      </pc:sldChg>
      <pc:sldChg chg="addSp">
        <pc:chgData name="Bean, Rebecca@DIR" userId="S::rbean@dir.ca.gov::127d5d30-ae9a-42ad-bb2c-58e8e8ac551a" providerId="AD" clId="Web-{0F7C5FCB-1F96-44CE-9AD1-F50021FF1374}" dt="2022-09-25T21:08:29.761" v="1654"/>
        <pc:sldMkLst>
          <pc:docMk/>
          <pc:sldMk cId="0" sldId="322"/>
        </pc:sldMkLst>
        <pc:spChg chg="add">
          <ac:chgData name="Bean, Rebecca@DIR" userId="S::rbean@dir.ca.gov::127d5d30-ae9a-42ad-bb2c-58e8e8ac551a" providerId="AD" clId="Web-{0F7C5FCB-1F96-44CE-9AD1-F50021FF1374}" dt="2022-09-25T21:08:29.761" v="1654"/>
          <ac:spMkLst>
            <pc:docMk/>
            <pc:sldMk cId="0" sldId="322"/>
            <ac:spMk id="6" creationId="{B2AEF31D-D463-23EE-3C3C-D02DF0DBC839}"/>
          </ac:spMkLst>
        </pc:spChg>
      </pc:sldChg>
      <pc:sldChg chg="addSp">
        <pc:chgData name="Bean, Rebecca@DIR" userId="S::rbean@dir.ca.gov::127d5d30-ae9a-42ad-bb2c-58e8e8ac551a" providerId="AD" clId="Web-{0F7C5FCB-1F96-44CE-9AD1-F50021FF1374}" dt="2022-09-25T21:08:31.589" v="1655"/>
        <pc:sldMkLst>
          <pc:docMk/>
          <pc:sldMk cId="0" sldId="323"/>
        </pc:sldMkLst>
        <pc:spChg chg="add">
          <ac:chgData name="Bean, Rebecca@DIR" userId="S::rbean@dir.ca.gov::127d5d30-ae9a-42ad-bb2c-58e8e8ac551a" providerId="AD" clId="Web-{0F7C5FCB-1F96-44CE-9AD1-F50021FF1374}" dt="2022-09-25T21:08:31.589" v="1655"/>
          <ac:spMkLst>
            <pc:docMk/>
            <pc:sldMk cId="0" sldId="323"/>
            <ac:spMk id="6" creationId="{769F1CF9-C626-8D7F-59FF-B81B86D9B81B}"/>
          </ac:spMkLst>
        </pc:spChg>
      </pc:sldChg>
      <pc:sldChg chg="addSp">
        <pc:chgData name="Bean, Rebecca@DIR" userId="S::rbean@dir.ca.gov::127d5d30-ae9a-42ad-bb2c-58e8e8ac551a" providerId="AD" clId="Web-{0F7C5FCB-1F96-44CE-9AD1-F50021FF1374}" dt="2022-09-25T21:08:56.652" v="1661"/>
        <pc:sldMkLst>
          <pc:docMk/>
          <pc:sldMk cId="0" sldId="353"/>
        </pc:sldMkLst>
        <pc:spChg chg="add">
          <ac:chgData name="Bean, Rebecca@DIR" userId="S::rbean@dir.ca.gov::127d5d30-ae9a-42ad-bb2c-58e8e8ac551a" providerId="AD" clId="Web-{0F7C5FCB-1F96-44CE-9AD1-F50021FF1374}" dt="2022-09-25T21:08:56.652" v="1661"/>
          <ac:spMkLst>
            <pc:docMk/>
            <pc:sldMk cId="0" sldId="353"/>
            <ac:spMk id="6" creationId="{E9CD39C2-919C-01F4-A6C0-7DAA2EEB7FA1}"/>
          </ac:spMkLst>
        </pc:spChg>
      </pc:sldChg>
      <pc:sldChg chg="addSp modSp">
        <pc:chgData name="Bean, Rebecca@DIR" userId="S::rbean@dir.ca.gov::127d5d30-ae9a-42ad-bb2c-58e8e8ac551a" providerId="AD" clId="Web-{0F7C5FCB-1F96-44CE-9AD1-F50021FF1374}" dt="2022-09-26T00:20:31.108" v="2606"/>
        <pc:sldMkLst>
          <pc:docMk/>
          <pc:sldMk cId="3394325245" sldId="372"/>
        </pc:sldMkLst>
        <pc:spChg chg="add">
          <ac:chgData name="Bean, Rebecca@DIR" userId="S::rbean@dir.ca.gov::127d5d30-ae9a-42ad-bb2c-58e8e8ac551a" providerId="AD" clId="Web-{0F7C5FCB-1F96-44CE-9AD1-F50021FF1374}" dt="2022-09-25T21:08:12.058" v="1646"/>
          <ac:spMkLst>
            <pc:docMk/>
            <pc:sldMk cId="3394325245" sldId="372"/>
            <ac:spMk id="3" creationId="{FB645552-2039-7C0C-636A-B9C29879433F}"/>
          </ac:spMkLst>
        </pc:spChg>
        <pc:spChg chg="mod">
          <ac:chgData name="Bean, Rebecca@DIR" userId="S::rbean@dir.ca.gov::127d5d30-ae9a-42ad-bb2c-58e8e8ac551a" providerId="AD" clId="Web-{0F7C5FCB-1F96-44CE-9AD1-F50021FF1374}" dt="2022-09-26T00:20:31.108" v="2606"/>
          <ac:spMkLst>
            <pc:docMk/>
            <pc:sldMk cId="3394325245" sldId="372"/>
            <ac:spMk id="6" creationId="{6EA9BE78-0D83-9300-C50A-484FA07B76A2}"/>
          </ac:spMkLst>
        </pc:spChg>
      </pc:sldChg>
      <pc:sldChg chg="addSp delSp modSp">
        <pc:chgData name="Bean, Rebecca@DIR" userId="S::rbean@dir.ca.gov::127d5d30-ae9a-42ad-bb2c-58e8e8ac551a" providerId="AD" clId="Web-{0F7C5FCB-1F96-44CE-9AD1-F50021FF1374}" dt="2022-09-25T22:32:52.154" v="1803"/>
        <pc:sldMkLst>
          <pc:docMk/>
          <pc:sldMk cId="3708440316" sldId="375"/>
        </pc:sldMkLst>
        <pc:spChg chg="mod ord">
          <ac:chgData name="Bean, Rebecca@DIR" userId="S::rbean@dir.ca.gov::127d5d30-ae9a-42ad-bb2c-58e8e8ac551a" providerId="AD" clId="Web-{0F7C5FCB-1F96-44CE-9AD1-F50021FF1374}" dt="2022-09-25T22:32:37.669" v="1800"/>
          <ac:spMkLst>
            <pc:docMk/>
            <pc:sldMk cId="3708440316" sldId="375"/>
            <ac:spMk id="2" creationId="{59A8BD14-0364-33DB-4FCF-CEA616EEEDF5}"/>
          </ac:spMkLst>
        </pc:spChg>
        <pc:spChg chg="del mod">
          <ac:chgData name="Bean, Rebecca@DIR" userId="S::rbean@dir.ca.gov::127d5d30-ae9a-42ad-bb2c-58e8e8ac551a" providerId="AD" clId="Web-{0F7C5FCB-1F96-44CE-9AD1-F50021FF1374}" dt="2022-09-25T22:32:48.216" v="1802"/>
          <ac:spMkLst>
            <pc:docMk/>
            <pc:sldMk cId="3708440316" sldId="375"/>
            <ac:spMk id="3" creationId="{9C8E3C69-34EB-994F-EB02-ED84504AC1D9}"/>
          </ac:spMkLst>
        </pc:spChg>
        <pc:spChg chg="add mod">
          <ac:chgData name="Bean, Rebecca@DIR" userId="S::rbean@dir.ca.gov::127d5d30-ae9a-42ad-bb2c-58e8e8ac551a" providerId="AD" clId="Web-{0F7C5FCB-1F96-44CE-9AD1-F50021FF1374}" dt="2022-09-25T22:32:20.294" v="1796" actId="14100"/>
          <ac:spMkLst>
            <pc:docMk/>
            <pc:sldMk cId="3708440316" sldId="375"/>
            <ac:spMk id="5" creationId="{49662AC5-1099-96F2-C614-76A47D2249E7}"/>
          </ac:spMkLst>
        </pc:spChg>
        <pc:spChg chg="add del ord">
          <ac:chgData name="Bean, Rebecca@DIR" userId="S::rbean@dir.ca.gov::127d5d30-ae9a-42ad-bb2c-58e8e8ac551a" providerId="AD" clId="Web-{0F7C5FCB-1F96-44CE-9AD1-F50021FF1374}" dt="2022-09-25T22:32:44.653" v="1801"/>
          <ac:spMkLst>
            <pc:docMk/>
            <pc:sldMk cId="3708440316" sldId="375"/>
            <ac:spMk id="6" creationId="{30DFD0B6-FFD9-B28D-A53C-7A0111F7ACFE}"/>
          </ac:spMkLst>
        </pc:spChg>
        <pc:spChg chg="add del mod">
          <ac:chgData name="Bean, Rebecca@DIR" userId="S::rbean@dir.ca.gov::127d5d30-ae9a-42ad-bb2c-58e8e8ac551a" providerId="AD" clId="Web-{0F7C5FCB-1F96-44CE-9AD1-F50021FF1374}" dt="2022-09-25T22:32:52.154" v="1803"/>
          <ac:spMkLst>
            <pc:docMk/>
            <pc:sldMk cId="3708440316" sldId="375"/>
            <ac:spMk id="8" creationId="{E352A2D8-C417-A81A-D415-BEF2E9FF4F35}"/>
          </ac:spMkLst>
        </pc:spChg>
      </pc:sldChg>
      <pc:sldChg chg="addSp delSp modSp">
        <pc:chgData name="Bean, Rebecca@DIR" userId="S::rbean@dir.ca.gov::127d5d30-ae9a-42ad-bb2c-58e8e8ac551a" providerId="AD" clId="Web-{0F7C5FCB-1F96-44CE-9AD1-F50021FF1374}" dt="2022-09-25T20:49:49.760" v="1384" actId="1076"/>
        <pc:sldMkLst>
          <pc:docMk/>
          <pc:sldMk cId="1089549898" sldId="377"/>
        </pc:sldMkLst>
        <pc:spChg chg="del">
          <ac:chgData name="Bean, Rebecca@DIR" userId="S::rbean@dir.ca.gov::127d5d30-ae9a-42ad-bb2c-58e8e8ac551a" providerId="AD" clId="Web-{0F7C5FCB-1F96-44CE-9AD1-F50021FF1374}" dt="2022-09-25T20:44:22.255" v="1308"/>
          <ac:spMkLst>
            <pc:docMk/>
            <pc:sldMk cId="1089549898" sldId="377"/>
            <ac:spMk id="2" creationId="{00000000-0000-0000-0000-000000000000}"/>
          </ac:spMkLst>
        </pc:spChg>
        <pc:spChg chg="mod">
          <ac:chgData name="Bean, Rebecca@DIR" userId="S::rbean@dir.ca.gov::127d5d30-ae9a-42ad-bb2c-58e8e8ac551a" providerId="AD" clId="Web-{0F7C5FCB-1F96-44CE-9AD1-F50021FF1374}" dt="2022-09-25T20:49:49.760" v="1384" actId="1076"/>
          <ac:spMkLst>
            <pc:docMk/>
            <pc:sldMk cId="1089549898" sldId="377"/>
            <ac:spMk id="3" creationId="{00000000-0000-0000-0000-000000000000}"/>
          </ac:spMkLst>
        </pc:spChg>
        <pc:spChg chg="add mod ord">
          <ac:chgData name="Bean, Rebecca@DIR" userId="S::rbean@dir.ca.gov::127d5d30-ae9a-42ad-bb2c-58e8e8ac551a" providerId="AD" clId="Web-{0F7C5FCB-1F96-44CE-9AD1-F50021FF1374}" dt="2022-09-25T20:45:17.084" v="1320"/>
          <ac:spMkLst>
            <pc:docMk/>
            <pc:sldMk cId="1089549898" sldId="377"/>
            <ac:spMk id="6" creationId="{CF8E8E33-22A2-A664-DEA2-D5373053FB5A}"/>
          </ac:spMkLst>
        </pc:spChg>
        <pc:spChg chg="add del mod ord">
          <ac:chgData name="Bean, Rebecca@DIR" userId="S::rbean@dir.ca.gov::127d5d30-ae9a-42ad-bb2c-58e8e8ac551a" providerId="AD" clId="Web-{0F7C5FCB-1F96-44CE-9AD1-F50021FF1374}" dt="2022-09-25T20:45:19.631" v="1321"/>
          <ac:spMkLst>
            <pc:docMk/>
            <pc:sldMk cId="1089549898" sldId="377"/>
            <ac:spMk id="8" creationId="{F66207D7-591C-AABA-EB4E-A18B32E58850}"/>
          </ac:spMkLst>
        </pc:spChg>
      </pc:sldChg>
      <pc:sldChg chg="addSp delSp modSp">
        <pc:chgData name="Bean, Rebecca@DIR" userId="S::rbean@dir.ca.gov::127d5d30-ae9a-42ad-bb2c-58e8e8ac551a" providerId="AD" clId="Web-{0F7C5FCB-1F96-44CE-9AD1-F50021FF1374}" dt="2022-09-25T21:03:07.147" v="1598" actId="1076"/>
        <pc:sldMkLst>
          <pc:docMk/>
          <pc:sldMk cId="1287462006" sldId="380"/>
        </pc:sldMkLst>
        <pc:spChg chg="del mod">
          <ac:chgData name="Bean, Rebecca@DIR" userId="S::rbean@dir.ca.gov::127d5d30-ae9a-42ad-bb2c-58e8e8ac551a" providerId="AD" clId="Web-{0F7C5FCB-1F96-44CE-9AD1-F50021FF1374}" dt="2022-09-25T20:42:33.238" v="1291"/>
          <ac:spMkLst>
            <pc:docMk/>
            <pc:sldMk cId="1287462006" sldId="380"/>
            <ac:spMk id="2" creationId="{00000000-0000-0000-0000-000000000000}"/>
          </ac:spMkLst>
        </pc:spChg>
        <pc:spChg chg="del mod">
          <ac:chgData name="Bean, Rebecca@DIR" userId="S::rbean@dir.ca.gov::127d5d30-ae9a-42ad-bb2c-58e8e8ac551a" providerId="AD" clId="Web-{0F7C5FCB-1F96-44CE-9AD1-F50021FF1374}" dt="2022-09-25T21:01:39.318" v="1577"/>
          <ac:spMkLst>
            <pc:docMk/>
            <pc:sldMk cId="1287462006" sldId="380"/>
            <ac:spMk id="3" creationId="{00000000-0000-0000-0000-000000000000}"/>
          </ac:spMkLst>
        </pc:spChg>
        <pc:spChg chg="add del mod">
          <ac:chgData name="Bean, Rebecca@DIR" userId="S::rbean@dir.ca.gov::127d5d30-ae9a-42ad-bb2c-58e8e8ac551a" providerId="AD" clId="Web-{0F7C5FCB-1F96-44CE-9AD1-F50021FF1374}" dt="2022-09-25T20:43:09.223" v="1303"/>
          <ac:spMkLst>
            <pc:docMk/>
            <pc:sldMk cId="1287462006" sldId="380"/>
            <ac:spMk id="5" creationId="{DDDB17AB-F5A5-5ACC-1F56-3982BF9C8E24}"/>
          </ac:spMkLst>
        </pc:spChg>
        <pc:spChg chg="add mod ord">
          <ac:chgData name="Bean, Rebecca@DIR" userId="S::rbean@dir.ca.gov::127d5d30-ae9a-42ad-bb2c-58e8e8ac551a" providerId="AD" clId="Web-{0F7C5FCB-1F96-44CE-9AD1-F50021FF1374}" dt="2022-09-25T20:43:56.364" v="1307" actId="20577"/>
          <ac:spMkLst>
            <pc:docMk/>
            <pc:sldMk cId="1287462006" sldId="380"/>
            <ac:spMk id="10" creationId="{063ACEC5-915C-808A-96E7-916A77FE6460}"/>
          </ac:spMkLst>
        </pc:spChg>
        <pc:spChg chg="add mod">
          <ac:chgData name="Bean, Rebecca@DIR" userId="S::rbean@dir.ca.gov::127d5d30-ae9a-42ad-bb2c-58e8e8ac551a" providerId="AD" clId="Web-{0F7C5FCB-1F96-44CE-9AD1-F50021FF1374}" dt="2022-09-25T21:02:57.506" v="1596" actId="14100"/>
          <ac:spMkLst>
            <pc:docMk/>
            <pc:sldMk cId="1287462006" sldId="380"/>
            <ac:spMk id="12" creationId="{55437CEE-D421-9CFE-074B-AEA2F9662859}"/>
          </ac:spMkLst>
        </pc:spChg>
        <pc:spChg chg="add del mod">
          <ac:chgData name="Bean, Rebecca@DIR" userId="S::rbean@dir.ca.gov::127d5d30-ae9a-42ad-bb2c-58e8e8ac551a" providerId="AD" clId="Web-{0F7C5FCB-1F96-44CE-9AD1-F50021FF1374}" dt="2022-09-25T21:01:44.974" v="1578"/>
          <ac:spMkLst>
            <pc:docMk/>
            <pc:sldMk cId="1287462006" sldId="380"/>
            <ac:spMk id="14" creationId="{769D491C-EB20-FFCF-BD3D-585318F94893}"/>
          </ac:spMkLst>
        </pc:spChg>
        <pc:picChg chg="mod">
          <ac:chgData name="Bean, Rebecca@DIR" userId="S::rbean@dir.ca.gov::127d5d30-ae9a-42ad-bb2c-58e8e8ac551a" providerId="AD" clId="Web-{0F7C5FCB-1F96-44CE-9AD1-F50021FF1374}" dt="2022-09-25T21:03:07.132" v="1597" actId="1076"/>
          <ac:picMkLst>
            <pc:docMk/>
            <pc:sldMk cId="1287462006" sldId="380"/>
            <ac:picMk id="8" creationId="{00000000-0000-0000-0000-000000000000}"/>
          </ac:picMkLst>
        </pc:picChg>
        <pc:cxnChg chg="mod">
          <ac:chgData name="Bean, Rebecca@DIR" userId="S::rbean@dir.ca.gov::127d5d30-ae9a-42ad-bb2c-58e8e8ac551a" providerId="AD" clId="Web-{0F7C5FCB-1F96-44CE-9AD1-F50021FF1374}" dt="2022-09-25T21:03:07.147" v="1598" actId="1076"/>
          <ac:cxnSpMkLst>
            <pc:docMk/>
            <pc:sldMk cId="1287462006" sldId="380"/>
            <ac:cxnSpMk id="9" creationId="{13012711-2F50-341D-E12F-D1B699EC1C0C}"/>
          </ac:cxnSpMkLst>
        </pc:cxnChg>
      </pc:sldChg>
      <pc:sldChg chg="addSp delSp modSp">
        <pc:chgData name="Bean, Rebecca@DIR" userId="S::rbean@dir.ca.gov::127d5d30-ae9a-42ad-bb2c-58e8e8ac551a" providerId="AD" clId="Web-{0F7C5FCB-1F96-44CE-9AD1-F50021FF1374}" dt="2022-09-25T21:00:30.895" v="1565" actId="1076"/>
        <pc:sldMkLst>
          <pc:docMk/>
          <pc:sldMk cId="2362653272" sldId="381"/>
        </pc:sldMkLst>
        <pc:spChg chg="mod">
          <ac:chgData name="Bean, Rebecca@DIR" userId="S::rbean@dir.ca.gov::127d5d30-ae9a-42ad-bb2c-58e8e8ac551a" providerId="AD" clId="Web-{0F7C5FCB-1F96-44CE-9AD1-F50021FF1374}" dt="2022-09-25T21:00:30.895" v="1565" actId="1076"/>
          <ac:spMkLst>
            <pc:docMk/>
            <pc:sldMk cId="2362653272" sldId="381"/>
            <ac:spMk id="3" creationId="{00000000-0000-0000-0000-000000000000}"/>
          </ac:spMkLst>
        </pc:spChg>
        <pc:spChg chg="add del">
          <ac:chgData name="Bean, Rebecca@DIR" userId="S::rbean@dir.ca.gov::127d5d30-ae9a-42ad-bb2c-58e8e8ac551a" providerId="AD" clId="Web-{0F7C5FCB-1F96-44CE-9AD1-F50021FF1374}" dt="2022-09-25T20:41:04.222" v="1279"/>
          <ac:spMkLst>
            <pc:docMk/>
            <pc:sldMk cId="2362653272" sldId="381"/>
            <ac:spMk id="5" creationId="{771F7146-2B3B-BB68-000F-D29F557FE518}"/>
          </ac:spMkLst>
        </pc:spChg>
        <pc:spChg chg="mod">
          <ac:chgData name="Bean, Rebecca@DIR" userId="S::rbean@dir.ca.gov::127d5d30-ae9a-42ad-bb2c-58e8e8ac551a" providerId="AD" clId="Web-{0F7C5FCB-1F96-44CE-9AD1-F50021FF1374}" dt="2022-09-25T20:59:19.316" v="1559" actId="1076"/>
          <ac:spMkLst>
            <pc:docMk/>
            <pc:sldMk cId="2362653272" sldId="381"/>
            <ac:spMk id="9" creationId="{9972AB1C-D447-7450-3D6B-E125B0505AE2}"/>
          </ac:spMkLst>
        </pc:spChg>
        <pc:picChg chg="mod">
          <ac:chgData name="Bean, Rebecca@DIR" userId="S::rbean@dir.ca.gov::127d5d30-ae9a-42ad-bb2c-58e8e8ac551a" providerId="AD" clId="Web-{0F7C5FCB-1F96-44CE-9AD1-F50021FF1374}" dt="2022-09-25T21:00:03.926" v="1562" actId="1076"/>
          <ac:picMkLst>
            <pc:docMk/>
            <pc:sldMk cId="2362653272" sldId="381"/>
            <ac:picMk id="7" creationId="{00000000-0000-0000-0000-000000000000}"/>
          </ac:picMkLst>
        </pc:picChg>
      </pc:sldChg>
      <pc:sldChg chg="addSp delSp modSp">
        <pc:chgData name="Bean, Rebecca@DIR" userId="S::rbean@dir.ca.gov::127d5d30-ae9a-42ad-bb2c-58e8e8ac551a" providerId="AD" clId="Web-{0F7C5FCB-1F96-44CE-9AD1-F50021FF1374}" dt="2022-09-25T20:58:49.439" v="1558" actId="14100"/>
        <pc:sldMkLst>
          <pc:docMk/>
          <pc:sldMk cId="693131569" sldId="382"/>
        </pc:sldMkLst>
        <pc:spChg chg="mod">
          <ac:chgData name="Bean, Rebecca@DIR" userId="S::rbean@dir.ca.gov::127d5d30-ae9a-42ad-bb2c-58e8e8ac551a" providerId="AD" clId="Web-{0F7C5FCB-1F96-44CE-9AD1-F50021FF1374}" dt="2022-09-25T20:58:49.439" v="1558" actId="14100"/>
          <ac:spMkLst>
            <pc:docMk/>
            <pc:sldMk cId="693131569" sldId="382"/>
            <ac:spMk id="3" creationId="{00000000-0000-0000-0000-000000000000}"/>
          </ac:spMkLst>
        </pc:spChg>
        <pc:spChg chg="mod">
          <ac:chgData name="Bean, Rebecca@DIR" userId="S::rbean@dir.ca.gov::127d5d30-ae9a-42ad-bb2c-58e8e8ac551a" providerId="AD" clId="Web-{0F7C5FCB-1F96-44CE-9AD1-F50021FF1374}" dt="2022-09-25T20:53:42.700" v="1419" actId="20577"/>
          <ac:spMkLst>
            <pc:docMk/>
            <pc:sldMk cId="693131569" sldId="382"/>
            <ac:spMk id="5" creationId="{63187324-A0E6-F013-9559-D7D285E28D1F}"/>
          </ac:spMkLst>
        </pc:spChg>
        <pc:spChg chg="add del mod">
          <ac:chgData name="Bean, Rebecca@DIR" userId="S::rbean@dir.ca.gov::127d5d30-ae9a-42ad-bb2c-58e8e8ac551a" providerId="AD" clId="Web-{0F7C5FCB-1F96-44CE-9AD1-F50021FF1374}" dt="2022-09-25T20:53:29.669" v="1414"/>
          <ac:spMkLst>
            <pc:docMk/>
            <pc:sldMk cId="693131569" sldId="382"/>
            <ac:spMk id="6" creationId="{CB21085C-FEDD-A9A8-14FE-997E5BDFEF76}"/>
          </ac:spMkLst>
        </pc:spChg>
      </pc:sldChg>
      <pc:sldChg chg="addSp delSp modSp">
        <pc:chgData name="Bean, Rebecca@DIR" userId="S::rbean@dir.ca.gov::127d5d30-ae9a-42ad-bb2c-58e8e8ac551a" providerId="AD" clId="Web-{0F7C5FCB-1F96-44CE-9AD1-F50021FF1374}" dt="2022-09-25T20:39:25.689" v="1269" actId="20577"/>
        <pc:sldMkLst>
          <pc:docMk/>
          <pc:sldMk cId="3734897067" sldId="383"/>
        </pc:sldMkLst>
        <pc:spChg chg="mod">
          <ac:chgData name="Bean, Rebecca@DIR" userId="S::rbean@dir.ca.gov::127d5d30-ae9a-42ad-bb2c-58e8e8ac551a" providerId="AD" clId="Web-{0F7C5FCB-1F96-44CE-9AD1-F50021FF1374}" dt="2022-09-25T20:39:25.689" v="1269" actId="20577"/>
          <ac:spMkLst>
            <pc:docMk/>
            <pc:sldMk cId="3734897067" sldId="383"/>
            <ac:spMk id="3" creationId="{00000000-0000-0000-0000-000000000000}"/>
          </ac:spMkLst>
        </pc:spChg>
        <pc:spChg chg="mod">
          <ac:chgData name="Bean, Rebecca@DIR" userId="S::rbean@dir.ca.gov::127d5d30-ae9a-42ad-bb2c-58e8e8ac551a" providerId="AD" clId="Web-{0F7C5FCB-1F96-44CE-9AD1-F50021FF1374}" dt="2022-09-25T20:36:45.105" v="1194" actId="1076"/>
          <ac:spMkLst>
            <pc:docMk/>
            <pc:sldMk cId="3734897067" sldId="383"/>
            <ac:spMk id="5" creationId="{9B89F565-5EE4-9A0B-885C-A161059DA017}"/>
          </ac:spMkLst>
        </pc:spChg>
        <pc:spChg chg="add del mod">
          <ac:chgData name="Bean, Rebecca@DIR" userId="S::rbean@dir.ca.gov::127d5d30-ae9a-42ad-bb2c-58e8e8ac551a" providerId="AD" clId="Web-{0F7C5FCB-1F96-44CE-9AD1-F50021FF1374}" dt="2022-09-25T20:36:48.308" v="1195"/>
          <ac:spMkLst>
            <pc:docMk/>
            <pc:sldMk cId="3734897067" sldId="383"/>
            <ac:spMk id="9" creationId="{E353485A-A7F3-FD94-E4A0-962DECE53D3C}"/>
          </ac:spMkLst>
        </pc:spChg>
        <pc:picChg chg="mod modCrop">
          <ac:chgData name="Bean, Rebecca@DIR" userId="S::rbean@dir.ca.gov::127d5d30-ae9a-42ad-bb2c-58e8e8ac551a" providerId="AD" clId="Web-{0F7C5FCB-1F96-44CE-9AD1-F50021FF1374}" dt="2022-09-25T20:33:07.426" v="1090" actId="1076"/>
          <ac:picMkLst>
            <pc:docMk/>
            <pc:sldMk cId="3734897067" sldId="383"/>
            <ac:picMk id="6" creationId="{46F991AC-F608-9A17-CC6E-68125D55223C}"/>
          </ac:picMkLst>
        </pc:picChg>
        <pc:picChg chg="add del">
          <ac:chgData name="Bean, Rebecca@DIR" userId="S::rbean@dir.ca.gov::127d5d30-ae9a-42ad-bb2c-58e8e8ac551a" providerId="AD" clId="Web-{0F7C5FCB-1F96-44CE-9AD1-F50021FF1374}" dt="2022-09-25T20:33:16.254" v="1092"/>
          <ac:picMkLst>
            <pc:docMk/>
            <pc:sldMk cId="3734897067" sldId="383"/>
            <ac:picMk id="7" creationId="{DA9CC033-0936-AC6E-E784-ADFF03BACDAA}"/>
          </ac:picMkLst>
        </pc:picChg>
      </pc:sldChg>
      <pc:sldChg chg="addSp delSp modSp">
        <pc:chgData name="Bean, Rebecca@DIR" userId="S::rbean@dir.ca.gov::127d5d30-ae9a-42ad-bb2c-58e8e8ac551a" providerId="AD" clId="Web-{0F7C5FCB-1F96-44CE-9AD1-F50021FF1374}" dt="2022-09-25T20:31:49.924" v="1082" actId="14100"/>
        <pc:sldMkLst>
          <pc:docMk/>
          <pc:sldMk cId="1564947722" sldId="384"/>
        </pc:sldMkLst>
        <pc:spChg chg="mod">
          <ac:chgData name="Bean, Rebecca@DIR" userId="S::rbean@dir.ca.gov::127d5d30-ae9a-42ad-bb2c-58e8e8ac551a" providerId="AD" clId="Web-{0F7C5FCB-1F96-44CE-9AD1-F50021FF1374}" dt="2022-09-25T20:31:49.924" v="1082" actId="14100"/>
          <ac:spMkLst>
            <pc:docMk/>
            <pc:sldMk cId="1564947722" sldId="384"/>
            <ac:spMk id="3" creationId="{00000000-0000-0000-0000-000000000000}"/>
          </ac:spMkLst>
        </pc:spChg>
        <pc:spChg chg="add del mod ord">
          <ac:chgData name="Bean, Rebecca@DIR" userId="S::rbean@dir.ca.gov::127d5d30-ae9a-42ad-bb2c-58e8e8ac551a" providerId="AD" clId="Web-{0F7C5FCB-1F96-44CE-9AD1-F50021FF1374}" dt="2022-09-25T20:26:39.155" v="1048"/>
          <ac:spMkLst>
            <pc:docMk/>
            <pc:sldMk cId="1564947722" sldId="384"/>
            <ac:spMk id="5" creationId="{6EE77210-5E60-986B-C549-EA00B7AD8999}"/>
          </ac:spMkLst>
        </pc:spChg>
        <pc:spChg chg="add del mod ord">
          <ac:chgData name="Bean, Rebecca@DIR" userId="S::rbean@dir.ca.gov::127d5d30-ae9a-42ad-bb2c-58e8e8ac551a" providerId="AD" clId="Web-{0F7C5FCB-1F96-44CE-9AD1-F50021FF1374}" dt="2022-09-25T20:26:36.342" v="1047"/>
          <ac:spMkLst>
            <pc:docMk/>
            <pc:sldMk cId="1564947722" sldId="384"/>
            <ac:spMk id="7" creationId="{7766C237-C5FE-FA62-62D3-E195BD3E0E60}"/>
          </ac:spMkLst>
        </pc:spChg>
        <pc:spChg chg="del mod">
          <ac:chgData name="Bean, Rebecca@DIR" userId="S::rbean@dir.ca.gov::127d5d30-ae9a-42ad-bb2c-58e8e8ac551a" providerId="AD" clId="Web-{0F7C5FCB-1F96-44CE-9AD1-F50021FF1374}" dt="2022-09-25T20:25:07.591" v="1029"/>
          <ac:spMkLst>
            <pc:docMk/>
            <pc:sldMk cId="1564947722" sldId="384"/>
            <ac:spMk id="8" creationId="{00000000-0000-0000-0000-000000000000}"/>
          </ac:spMkLst>
        </pc:spChg>
        <pc:spChg chg="add del mod">
          <ac:chgData name="Bean, Rebecca@DIR" userId="S::rbean@dir.ca.gov::127d5d30-ae9a-42ad-bb2c-58e8e8ac551a" providerId="AD" clId="Web-{0F7C5FCB-1F96-44CE-9AD1-F50021FF1374}" dt="2022-09-25T20:26:05.139" v="1044"/>
          <ac:spMkLst>
            <pc:docMk/>
            <pc:sldMk cId="1564947722" sldId="384"/>
            <ac:spMk id="11" creationId="{E33D780D-AE3E-40B9-28A7-2AE7A27E8962}"/>
          </ac:spMkLst>
        </pc:spChg>
        <pc:picChg chg="mod">
          <ac:chgData name="Bean, Rebecca@DIR" userId="S::rbean@dir.ca.gov::127d5d30-ae9a-42ad-bb2c-58e8e8ac551a" providerId="AD" clId="Web-{0F7C5FCB-1F96-44CE-9AD1-F50021FF1374}" dt="2022-09-25T20:30:11.001" v="1074" actId="1076"/>
          <ac:picMkLst>
            <pc:docMk/>
            <pc:sldMk cId="1564947722" sldId="384"/>
            <ac:picMk id="10" creationId="{B48C21E8-6C7D-47BE-AE0D-6C6325EE5952}"/>
          </ac:picMkLst>
        </pc:picChg>
        <pc:picChg chg="add del mod modCrop">
          <ac:chgData name="Bean, Rebecca@DIR" userId="S::rbean@dir.ca.gov::127d5d30-ae9a-42ad-bb2c-58e8e8ac551a" providerId="AD" clId="Web-{0F7C5FCB-1F96-44CE-9AD1-F50021FF1374}" dt="2022-09-25T20:30:12.345" v="1075"/>
          <ac:picMkLst>
            <pc:docMk/>
            <pc:sldMk cId="1564947722" sldId="384"/>
            <ac:picMk id="13" creationId="{E845EAF2-DF8D-D401-39CB-AE1F882A6BBF}"/>
          </ac:picMkLst>
        </pc:picChg>
      </pc:sldChg>
      <pc:sldChg chg="addSp delSp modSp">
        <pc:chgData name="Bean, Rebecca@DIR" userId="S::rbean@dir.ca.gov::127d5d30-ae9a-42ad-bb2c-58e8e8ac551a" providerId="AD" clId="Web-{0F7C5FCB-1F96-44CE-9AD1-F50021FF1374}" dt="2022-09-25T20:28:07.593" v="1058"/>
        <pc:sldMkLst>
          <pc:docMk/>
          <pc:sldMk cId="1984406483" sldId="387"/>
        </pc:sldMkLst>
        <pc:spChg chg="add del">
          <ac:chgData name="Bean, Rebecca@DIR" userId="S::rbean@dir.ca.gov::127d5d30-ae9a-42ad-bb2c-58e8e8ac551a" providerId="AD" clId="Web-{0F7C5FCB-1F96-44CE-9AD1-F50021FF1374}" dt="2022-09-25T20:24:06.149" v="1018"/>
          <ac:spMkLst>
            <pc:docMk/>
            <pc:sldMk cId="1984406483" sldId="387"/>
            <ac:spMk id="7" creationId="{DD404BD3-93C4-FA20-9503-50516B207955}"/>
          </ac:spMkLst>
        </pc:spChg>
        <pc:spChg chg="mod">
          <ac:chgData name="Bean, Rebecca@DIR" userId="S::rbean@dir.ca.gov::127d5d30-ae9a-42ad-bb2c-58e8e8ac551a" providerId="AD" clId="Web-{0F7C5FCB-1F96-44CE-9AD1-F50021FF1374}" dt="2022-09-25T20:28:05.781" v="1057" actId="1076"/>
          <ac:spMkLst>
            <pc:docMk/>
            <pc:sldMk cId="1984406483" sldId="387"/>
            <ac:spMk id="9" creationId="{31DB7799-A4C0-9BC1-C09A-2F471F214C12}"/>
          </ac:spMkLst>
        </pc:spChg>
        <pc:picChg chg="mod">
          <ac:chgData name="Bean, Rebecca@DIR" userId="S::rbean@dir.ca.gov::127d5d30-ae9a-42ad-bb2c-58e8e8ac551a" providerId="AD" clId="Web-{0F7C5FCB-1F96-44CE-9AD1-F50021FF1374}" dt="2022-09-25T20:27:47.015" v="1056" actId="1076"/>
          <ac:picMkLst>
            <pc:docMk/>
            <pc:sldMk cId="1984406483" sldId="387"/>
            <ac:picMk id="5" creationId="{072EB12F-B778-7ACA-CDC5-C210C895D1CA}"/>
          </ac:picMkLst>
        </pc:picChg>
        <pc:picChg chg="add del mod modCrop">
          <ac:chgData name="Bean, Rebecca@DIR" userId="S::rbean@dir.ca.gov::127d5d30-ae9a-42ad-bb2c-58e8e8ac551a" providerId="AD" clId="Web-{0F7C5FCB-1F96-44CE-9AD1-F50021FF1374}" dt="2022-09-25T20:28:07.593" v="1058"/>
          <ac:picMkLst>
            <pc:docMk/>
            <pc:sldMk cId="1984406483" sldId="387"/>
            <ac:picMk id="10" creationId="{AE882A86-0AA7-6C94-B8C5-BF93AD336004}"/>
          </ac:picMkLst>
        </pc:picChg>
      </pc:sldChg>
      <pc:sldChg chg="addSp delSp modSp">
        <pc:chgData name="Bean, Rebecca@DIR" userId="S::rbean@dir.ca.gov::127d5d30-ae9a-42ad-bb2c-58e8e8ac551a" providerId="AD" clId="Web-{0F7C5FCB-1F96-44CE-9AD1-F50021FF1374}" dt="2022-09-25T20:23:54.555" v="1016"/>
        <pc:sldMkLst>
          <pc:docMk/>
          <pc:sldMk cId="2155857889" sldId="390"/>
        </pc:sldMkLst>
        <pc:spChg chg="add del">
          <ac:chgData name="Bean, Rebecca@DIR" userId="S::rbean@dir.ca.gov::127d5d30-ae9a-42ad-bb2c-58e8e8ac551a" providerId="AD" clId="Web-{0F7C5FCB-1F96-44CE-9AD1-F50021FF1374}" dt="2022-09-25T20:23:54.555" v="1016"/>
          <ac:spMkLst>
            <pc:docMk/>
            <pc:sldMk cId="2155857889" sldId="390"/>
            <ac:spMk id="6" creationId="{FDF5286D-3183-B29D-FE0D-5CD24671863D}"/>
          </ac:spMkLst>
        </pc:spChg>
        <pc:spChg chg="mod">
          <ac:chgData name="Bean, Rebecca@DIR" userId="S::rbean@dir.ca.gov::127d5d30-ae9a-42ad-bb2c-58e8e8ac551a" providerId="AD" clId="Web-{0F7C5FCB-1F96-44CE-9AD1-F50021FF1374}" dt="2022-09-25T19:38:15.854" v="213" actId="20577"/>
          <ac:spMkLst>
            <pc:docMk/>
            <pc:sldMk cId="2155857889" sldId="390"/>
            <ac:spMk id="12" creationId="{3DCCF6EA-1D6E-4C85-88D0-D935B5446378}"/>
          </ac:spMkLst>
        </pc:spChg>
      </pc:sldChg>
      <pc:sldChg chg="modSp">
        <pc:chgData name="Bean, Rebecca@DIR" userId="S::rbean@dir.ca.gov::127d5d30-ae9a-42ad-bb2c-58e8e8ac551a" providerId="AD" clId="Web-{0F7C5FCB-1F96-44CE-9AD1-F50021FF1374}" dt="2022-09-25T19:36:38.228" v="192" actId="1076"/>
        <pc:sldMkLst>
          <pc:docMk/>
          <pc:sldMk cId="515868899" sldId="395"/>
        </pc:sldMkLst>
        <pc:spChg chg="mod">
          <ac:chgData name="Bean, Rebecca@DIR" userId="S::rbean@dir.ca.gov::127d5d30-ae9a-42ad-bb2c-58e8e8ac551a" providerId="AD" clId="Web-{0F7C5FCB-1F96-44CE-9AD1-F50021FF1374}" dt="2022-09-25T19:30:33.380" v="152" actId="20577"/>
          <ac:spMkLst>
            <pc:docMk/>
            <pc:sldMk cId="515868899" sldId="395"/>
            <ac:spMk id="2" creationId="{00000000-0000-0000-0000-000000000000}"/>
          </ac:spMkLst>
        </pc:spChg>
        <pc:spChg chg="mod">
          <ac:chgData name="Bean, Rebecca@DIR" userId="S::rbean@dir.ca.gov::127d5d30-ae9a-42ad-bb2c-58e8e8ac551a" providerId="AD" clId="Web-{0F7C5FCB-1F96-44CE-9AD1-F50021FF1374}" dt="2022-09-25T19:36:33.275" v="191" actId="1076"/>
          <ac:spMkLst>
            <pc:docMk/>
            <pc:sldMk cId="515868899" sldId="395"/>
            <ac:spMk id="8" creationId="{5FD999AF-469B-8337-A121-DAD4B9748176}"/>
          </ac:spMkLst>
        </pc:spChg>
        <pc:picChg chg="mod">
          <ac:chgData name="Bean, Rebecca@DIR" userId="S::rbean@dir.ca.gov::127d5d30-ae9a-42ad-bb2c-58e8e8ac551a" providerId="AD" clId="Web-{0F7C5FCB-1F96-44CE-9AD1-F50021FF1374}" dt="2022-09-25T19:36:38.228" v="192" actId="1076"/>
          <ac:picMkLst>
            <pc:docMk/>
            <pc:sldMk cId="515868899" sldId="395"/>
            <ac:picMk id="6" creationId="{04A726EC-D059-F45B-7819-F36924F2F31C}"/>
          </ac:picMkLst>
        </pc:picChg>
      </pc:sldChg>
      <pc:sldChg chg="addSp delSp modSp">
        <pc:chgData name="Bean, Rebecca@DIR" userId="S::rbean@dir.ca.gov::127d5d30-ae9a-42ad-bb2c-58e8e8ac551a" providerId="AD" clId="Web-{0F7C5FCB-1F96-44CE-9AD1-F50021FF1374}" dt="2022-09-25T20:40:00.643" v="1270" actId="20577"/>
        <pc:sldMkLst>
          <pc:docMk/>
          <pc:sldMk cId="3371329565" sldId="398"/>
        </pc:sldMkLst>
        <pc:spChg chg="add del">
          <ac:chgData name="Bean, Rebecca@DIR" userId="S::rbean@dir.ca.gov::127d5d30-ae9a-42ad-bb2c-58e8e8ac551a" providerId="AD" clId="Web-{0F7C5FCB-1F96-44CE-9AD1-F50021FF1374}" dt="2022-09-25T20:24:16.872" v="1020"/>
          <ac:spMkLst>
            <pc:docMk/>
            <pc:sldMk cId="3371329565" sldId="398"/>
            <ac:spMk id="3" creationId="{08CF8A9F-F46B-AAEE-1BF3-383740EC4418}"/>
          </ac:spMkLst>
        </pc:spChg>
        <pc:spChg chg="mod">
          <ac:chgData name="Bean, Rebecca@DIR" userId="S::rbean@dir.ca.gov::127d5d30-ae9a-42ad-bb2c-58e8e8ac551a" providerId="AD" clId="Web-{0F7C5FCB-1F96-44CE-9AD1-F50021FF1374}" dt="2022-09-25T20:40:00.643" v="1270" actId="20577"/>
          <ac:spMkLst>
            <pc:docMk/>
            <pc:sldMk cId="3371329565" sldId="398"/>
            <ac:spMk id="8" creationId="{7AED7932-F60A-C9F7-A7F9-EA4CC11205D3}"/>
          </ac:spMkLst>
        </pc:spChg>
        <pc:spChg chg="mod">
          <ac:chgData name="Bean, Rebecca@DIR" userId="S::rbean@dir.ca.gov::127d5d30-ae9a-42ad-bb2c-58e8e8ac551a" providerId="AD" clId="Web-{0F7C5FCB-1F96-44CE-9AD1-F50021FF1374}" dt="2022-09-25T20:29:38.907" v="1068" actId="1076"/>
          <ac:spMkLst>
            <pc:docMk/>
            <pc:sldMk cId="3371329565" sldId="398"/>
            <ac:spMk id="9" creationId="{3C3C65FC-E896-93AC-CDE3-D84163964A76}"/>
          </ac:spMkLst>
        </pc:spChg>
        <pc:picChg chg="add del mod">
          <ac:chgData name="Bean, Rebecca@DIR" userId="S::rbean@dir.ca.gov::127d5d30-ae9a-42ad-bb2c-58e8e8ac551a" providerId="AD" clId="Web-{0F7C5FCB-1F96-44CE-9AD1-F50021FF1374}" dt="2022-09-25T20:28:20.781" v="1060"/>
          <ac:picMkLst>
            <pc:docMk/>
            <pc:sldMk cId="3371329565" sldId="398"/>
            <ac:picMk id="5" creationId="{1C3F5B81-C08B-0B04-D3DF-267586468289}"/>
          </ac:picMkLst>
        </pc:picChg>
        <pc:picChg chg="add del mod modCrop">
          <ac:chgData name="Bean, Rebecca@DIR" userId="S::rbean@dir.ca.gov::127d5d30-ae9a-42ad-bb2c-58e8e8ac551a" providerId="AD" clId="Web-{0F7C5FCB-1F96-44CE-9AD1-F50021FF1374}" dt="2022-09-25T20:29:22.298" v="1066"/>
          <ac:picMkLst>
            <pc:docMk/>
            <pc:sldMk cId="3371329565" sldId="398"/>
            <ac:picMk id="10" creationId="{AC9D3A65-BB10-FD84-B240-8B66DC40DAE0}"/>
          </ac:picMkLst>
        </pc:picChg>
        <pc:picChg chg="mod">
          <ac:chgData name="Bean, Rebecca@DIR" userId="S::rbean@dir.ca.gov::127d5d30-ae9a-42ad-bb2c-58e8e8ac551a" providerId="AD" clId="Web-{0F7C5FCB-1F96-44CE-9AD1-F50021FF1374}" dt="2022-09-25T20:29:11.407" v="1063" actId="14100"/>
          <ac:picMkLst>
            <pc:docMk/>
            <pc:sldMk cId="3371329565" sldId="398"/>
            <ac:picMk id="11" creationId="{90290A3A-062C-5690-9A78-CA43CA83F621}"/>
          </ac:picMkLst>
        </pc:picChg>
      </pc:sldChg>
      <pc:sldChg chg="modSp">
        <pc:chgData name="Bean, Rebecca@DIR" userId="S::rbean@dir.ca.gov::127d5d30-ae9a-42ad-bb2c-58e8e8ac551a" providerId="AD" clId="Web-{0F7C5FCB-1F96-44CE-9AD1-F50021FF1374}" dt="2022-09-25T19:17:46.511" v="10" actId="20577"/>
        <pc:sldMkLst>
          <pc:docMk/>
          <pc:sldMk cId="2014693411" sldId="404"/>
        </pc:sldMkLst>
        <pc:spChg chg="mod">
          <ac:chgData name="Bean, Rebecca@DIR" userId="S::rbean@dir.ca.gov::127d5d30-ae9a-42ad-bb2c-58e8e8ac551a" providerId="AD" clId="Web-{0F7C5FCB-1F96-44CE-9AD1-F50021FF1374}" dt="2022-09-25T19:17:46.511" v="10" actId="20577"/>
          <ac:spMkLst>
            <pc:docMk/>
            <pc:sldMk cId="2014693411" sldId="404"/>
            <ac:spMk id="3" creationId="{00000000-0000-0000-0000-000000000000}"/>
          </ac:spMkLst>
        </pc:spChg>
      </pc:sldChg>
      <pc:sldChg chg="modSp">
        <pc:chgData name="Bean, Rebecca@DIR" userId="S::rbean@dir.ca.gov::127d5d30-ae9a-42ad-bb2c-58e8e8ac551a" providerId="AD" clId="Web-{0F7C5FCB-1F96-44CE-9AD1-F50021FF1374}" dt="2022-09-26T00:20:31.108" v="2606"/>
        <pc:sldMkLst>
          <pc:docMk/>
          <pc:sldMk cId="431934819" sldId="406"/>
        </pc:sldMkLst>
        <pc:spChg chg="mod">
          <ac:chgData name="Bean, Rebecca@DIR" userId="S::rbean@dir.ca.gov::127d5d30-ae9a-42ad-bb2c-58e8e8ac551a" providerId="AD" clId="Web-{0F7C5FCB-1F96-44CE-9AD1-F50021FF1374}" dt="2022-09-26T00:20:31.108" v="2606"/>
          <ac:spMkLst>
            <pc:docMk/>
            <pc:sldMk cId="431934819" sldId="406"/>
            <ac:spMk id="6" creationId="{D0C75882-E93F-D9ED-BB86-F3895FB55322}"/>
          </ac:spMkLst>
        </pc:spChg>
      </pc:sldChg>
      <pc:sldChg chg="addSp modSp">
        <pc:chgData name="Bean, Rebecca@DIR" userId="S::rbean@dir.ca.gov::127d5d30-ae9a-42ad-bb2c-58e8e8ac551a" providerId="AD" clId="Web-{0F7C5FCB-1F96-44CE-9AD1-F50021FF1374}" dt="2022-09-25T19:24:36.235" v="65" actId="20577"/>
        <pc:sldMkLst>
          <pc:docMk/>
          <pc:sldMk cId="2125494860" sldId="410"/>
        </pc:sldMkLst>
        <pc:spChg chg="add mod">
          <ac:chgData name="Bean, Rebecca@DIR" userId="S::rbean@dir.ca.gov::127d5d30-ae9a-42ad-bb2c-58e8e8ac551a" providerId="AD" clId="Web-{0F7C5FCB-1F96-44CE-9AD1-F50021FF1374}" dt="2022-09-25T19:18:33.590" v="13" actId="14100"/>
          <ac:spMkLst>
            <pc:docMk/>
            <pc:sldMk cId="2125494860" sldId="410"/>
            <ac:spMk id="3" creationId="{42F50272-FF9E-7EC2-0335-2BE5A976A33D}"/>
          </ac:spMkLst>
        </pc:spChg>
        <pc:spChg chg="mod">
          <ac:chgData name="Bean, Rebecca@DIR" userId="S::rbean@dir.ca.gov::127d5d30-ae9a-42ad-bb2c-58e8e8ac551a" providerId="AD" clId="Web-{0F7C5FCB-1F96-44CE-9AD1-F50021FF1374}" dt="2022-09-25T19:24:36.235" v="65" actId="20577"/>
          <ac:spMkLst>
            <pc:docMk/>
            <pc:sldMk cId="2125494860" sldId="410"/>
            <ac:spMk id="9" creationId="{C3E6EA8E-D5EA-AB13-F66B-8F163C7CA060}"/>
          </ac:spMkLst>
        </pc:spChg>
      </pc:sldChg>
      <pc:sldChg chg="addSp delSp modSp">
        <pc:chgData name="Bean, Rebecca@DIR" userId="S::rbean@dir.ca.gov::127d5d30-ae9a-42ad-bb2c-58e8e8ac551a" providerId="AD" clId="Web-{0F7C5FCB-1F96-44CE-9AD1-F50021FF1374}" dt="2022-09-26T00:20:31.108" v="2606"/>
        <pc:sldMkLst>
          <pc:docMk/>
          <pc:sldMk cId="206974656" sldId="411"/>
        </pc:sldMkLst>
        <pc:spChg chg="mod ord">
          <ac:chgData name="Bean, Rebecca@DIR" userId="S::rbean@dir.ca.gov::127d5d30-ae9a-42ad-bb2c-58e8e8ac551a" providerId="AD" clId="Web-{0F7C5FCB-1F96-44CE-9AD1-F50021FF1374}" dt="2022-09-26T00:20:31.108" v="2606"/>
          <ac:spMkLst>
            <pc:docMk/>
            <pc:sldMk cId="206974656" sldId="411"/>
            <ac:spMk id="2" creationId="{4C30C351-F83B-2483-D69D-1563A50186B4}"/>
          </ac:spMkLst>
        </pc:spChg>
        <pc:spChg chg="del mod">
          <ac:chgData name="Bean, Rebecca@DIR" userId="S::rbean@dir.ca.gov::127d5d30-ae9a-42ad-bb2c-58e8e8ac551a" providerId="AD" clId="Web-{0F7C5FCB-1F96-44CE-9AD1-F50021FF1374}" dt="2022-09-25T23:16:12.492" v="2017"/>
          <ac:spMkLst>
            <pc:docMk/>
            <pc:sldMk cId="206974656" sldId="411"/>
            <ac:spMk id="3" creationId="{992B57B7-3252-51F3-CB9C-83595AB8D383}"/>
          </ac:spMkLst>
        </pc:spChg>
        <pc:spChg chg="add del ord">
          <ac:chgData name="Bean, Rebecca@DIR" userId="S::rbean@dir.ca.gov::127d5d30-ae9a-42ad-bb2c-58e8e8ac551a" providerId="AD" clId="Web-{0F7C5FCB-1F96-44CE-9AD1-F50021FF1374}" dt="2022-09-25T23:05:38.265" v="1849"/>
          <ac:spMkLst>
            <pc:docMk/>
            <pc:sldMk cId="206974656" sldId="411"/>
            <ac:spMk id="7" creationId="{EC1F41EC-4D78-358E-DB6B-4823105BFC85}"/>
          </ac:spMkLst>
        </pc:spChg>
        <pc:spChg chg="add del">
          <ac:chgData name="Bean, Rebecca@DIR" userId="S::rbean@dir.ca.gov::127d5d30-ae9a-42ad-bb2c-58e8e8ac551a" providerId="AD" clId="Web-{0F7C5FCB-1F96-44CE-9AD1-F50021FF1374}" dt="2022-09-25T23:02:51.638" v="1822"/>
          <ac:spMkLst>
            <pc:docMk/>
            <pc:sldMk cId="206974656" sldId="411"/>
            <ac:spMk id="8" creationId="{8A0E3B50-2F91-7E2B-B33B-62204870190B}"/>
          </ac:spMkLst>
        </pc:spChg>
        <pc:spChg chg="add del mod ord">
          <ac:chgData name="Bean, Rebecca@DIR" userId="S::rbean@dir.ca.gov::127d5d30-ae9a-42ad-bb2c-58e8e8ac551a" providerId="AD" clId="Web-{0F7C5FCB-1F96-44CE-9AD1-F50021FF1374}" dt="2022-09-25T23:16:39.930" v="2022"/>
          <ac:spMkLst>
            <pc:docMk/>
            <pc:sldMk cId="206974656" sldId="411"/>
            <ac:spMk id="10" creationId="{9940170C-C664-086A-1F9C-E37A14B98D1A}"/>
          </ac:spMkLst>
        </pc:spChg>
        <pc:spChg chg="add del mod">
          <ac:chgData name="Bean, Rebecca@DIR" userId="S::rbean@dir.ca.gov::127d5d30-ae9a-42ad-bb2c-58e8e8ac551a" providerId="AD" clId="Web-{0F7C5FCB-1F96-44CE-9AD1-F50021FF1374}" dt="2022-09-25T23:16:27.336" v="2021"/>
          <ac:spMkLst>
            <pc:docMk/>
            <pc:sldMk cId="206974656" sldId="411"/>
            <ac:spMk id="14" creationId="{A515034E-BC63-71FA-9E4B-2C8DC663ECFC}"/>
          </ac:spMkLst>
        </pc:spChg>
        <pc:picChg chg="mod ord modCrop">
          <ac:chgData name="Bean, Rebecca@DIR" userId="S::rbean@dir.ca.gov::127d5d30-ae9a-42ad-bb2c-58e8e8ac551a" providerId="AD" clId="Web-{0F7C5FCB-1F96-44CE-9AD1-F50021FF1374}" dt="2022-09-25T23:16:58.992" v="2024" actId="1076"/>
          <ac:picMkLst>
            <pc:docMk/>
            <pc:sldMk cId="206974656" sldId="411"/>
            <ac:picMk id="5" creationId="{6F5AD6C7-A97C-78EF-CF97-7F1B360638C3}"/>
          </ac:picMkLst>
        </pc:picChg>
        <pc:picChg chg="add del mod modCrop">
          <ac:chgData name="Bean, Rebecca@DIR" userId="S::rbean@dir.ca.gov::127d5d30-ae9a-42ad-bb2c-58e8e8ac551a" providerId="AD" clId="Web-{0F7C5FCB-1F96-44CE-9AD1-F50021FF1374}" dt="2022-09-25T23:04:15.936" v="1835"/>
          <ac:picMkLst>
            <pc:docMk/>
            <pc:sldMk cId="206974656" sldId="411"/>
            <ac:picMk id="12" creationId="{9CFC98C1-61DF-C6E1-5873-3E455212984A}"/>
          </ac:picMkLst>
        </pc:picChg>
      </pc:sldChg>
      <pc:sldChg chg="modSp">
        <pc:chgData name="Bean, Rebecca@DIR" userId="S::rbean@dir.ca.gov::127d5d30-ae9a-42ad-bb2c-58e8e8ac551a" providerId="AD" clId="Web-{0F7C5FCB-1F96-44CE-9AD1-F50021FF1374}" dt="2022-09-25T19:24:31.735" v="63" actId="20577"/>
        <pc:sldMkLst>
          <pc:docMk/>
          <pc:sldMk cId="2377367189" sldId="412"/>
        </pc:sldMkLst>
        <pc:spChg chg="mod">
          <ac:chgData name="Bean, Rebecca@DIR" userId="S::rbean@dir.ca.gov::127d5d30-ae9a-42ad-bb2c-58e8e8ac551a" providerId="AD" clId="Web-{0F7C5FCB-1F96-44CE-9AD1-F50021FF1374}" dt="2022-09-25T19:24:31.735" v="63" actId="20577"/>
          <ac:spMkLst>
            <pc:docMk/>
            <pc:sldMk cId="2377367189" sldId="412"/>
            <ac:spMk id="10" creationId="{1660D1CC-A931-23F0-D5F0-BC8F37176B8A}"/>
          </ac:spMkLst>
        </pc:spChg>
      </pc:sldChg>
      <pc:sldChg chg="modSp">
        <pc:chgData name="Bean, Rebecca@DIR" userId="S::rbean@dir.ca.gov::127d5d30-ae9a-42ad-bb2c-58e8e8ac551a" providerId="AD" clId="Web-{0F7C5FCB-1F96-44CE-9AD1-F50021FF1374}" dt="2022-09-25T19:24:41.376" v="67" actId="20577"/>
        <pc:sldMkLst>
          <pc:docMk/>
          <pc:sldMk cId="2122826492" sldId="413"/>
        </pc:sldMkLst>
        <pc:spChg chg="mod">
          <ac:chgData name="Bean, Rebecca@DIR" userId="S::rbean@dir.ca.gov::127d5d30-ae9a-42ad-bb2c-58e8e8ac551a" providerId="AD" clId="Web-{0F7C5FCB-1F96-44CE-9AD1-F50021FF1374}" dt="2022-09-25T19:24:41.376" v="67" actId="20577"/>
          <ac:spMkLst>
            <pc:docMk/>
            <pc:sldMk cId="2122826492" sldId="413"/>
            <ac:spMk id="10" creationId="{1660D1CC-A931-23F0-D5F0-BC8F37176B8A}"/>
          </ac:spMkLst>
        </pc:spChg>
      </pc:sldChg>
      <pc:sldChg chg="addSp delSp modSp">
        <pc:chgData name="Bean, Rebecca@DIR" userId="S::rbean@dir.ca.gov::127d5d30-ae9a-42ad-bb2c-58e8e8ac551a" providerId="AD" clId="Web-{0F7C5FCB-1F96-44CE-9AD1-F50021FF1374}" dt="2022-09-26T00:20:31.108" v="2606"/>
        <pc:sldMkLst>
          <pc:docMk/>
          <pc:sldMk cId="1845112455" sldId="414"/>
        </pc:sldMkLst>
        <pc:spChg chg="mod ord">
          <ac:chgData name="Bean, Rebecca@DIR" userId="S::rbean@dir.ca.gov::127d5d30-ae9a-42ad-bb2c-58e8e8ac551a" providerId="AD" clId="Web-{0F7C5FCB-1F96-44CE-9AD1-F50021FF1374}" dt="2022-09-25T23:19:32.353" v="2047"/>
          <ac:spMkLst>
            <pc:docMk/>
            <pc:sldMk cId="1845112455" sldId="414"/>
            <ac:spMk id="2" creationId="{6399E685-3D51-52CF-432E-7140C655AD51}"/>
          </ac:spMkLst>
        </pc:spChg>
        <pc:spChg chg="del mod">
          <ac:chgData name="Bean, Rebecca@DIR" userId="S::rbean@dir.ca.gov::127d5d30-ae9a-42ad-bb2c-58e8e8ac551a" providerId="AD" clId="Web-{0F7C5FCB-1F96-44CE-9AD1-F50021FF1374}" dt="2022-09-25T23:24:03.169" v="2116"/>
          <ac:spMkLst>
            <pc:docMk/>
            <pc:sldMk cId="1845112455" sldId="414"/>
            <ac:spMk id="3" creationId="{6691EB22-F287-F791-7DFA-AC74D7A0DC2A}"/>
          </ac:spMkLst>
        </pc:spChg>
        <pc:spChg chg="add del ord">
          <ac:chgData name="Bean, Rebecca@DIR" userId="S::rbean@dir.ca.gov::127d5d30-ae9a-42ad-bb2c-58e8e8ac551a" providerId="AD" clId="Web-{0F7C5FCB-1F96-44CE-9AD1-F50021FF1374}" dt="2022-09-25T23:19:35.588" v="2048"/>
          <ac:spMkLst>
            <pc:docMk/>
            <pc:sldMk cId="1845112455" sldId="414"/>
            <ac:spMk id="7" creationId="{05A391C6-7568-6590-7061-0BF0F2B1773B}"/>
          </ac:spMkLst>
        </pc:spChg>
        <pc:spChg chg="add del mod">
          <ac:chgData name="Bean, Rebecca@DIR" userId="S::rbean@dir.ca.gov::127d5d30-ae9a-42ad-bb2c-58e8e8ac551a" providerId="AD" clId="Web-{0F7C5FCB-1F96-44CE-9AD1-F50021FF1374}" dt="2022-09-25T23:20:50.495" v="2051"/>
          <ac:spMkLst>
            <pc:docMk/>
            <pc:sldMk cId="1845112455" sldId="414"/>
            <ac:spMk id="10" creationId="{D8E12480-45EF-A309-DBB6-28404493F0B3}"/>
          </ac:spMkLst>
        </pc:spChg>
        <pc:spChg chg="add mod">
          <ac:chgData name="Bean, Rebecca@DIR" userId="S::rbean@dir.ca.gov::127d5d30-ae9a-42ad-bb2c-58e8e8ac551a" providerId="AD" clId="Web-{0F7C5FCB-1F96-44CE-9AD1-F50021FF1374}" dt="2022-09-26T00:20:31.108" v="2606"/>
          <ac:spMkLst>
            <pc:docMk/>
            <pc:sldMk cId="1845112455" sldId="414"/>
            <ac:spMk id="12" creationId="{C46A0DF9-A02C-D952-F8F7-FD1E9C486351}"/>
          </ac:spMkLst>
        </pc:spChg>
        <pc:spChg chg="add del mod">
          <ac:chgData name="Bean, Rebecca@DIR" userId="S::rbean@dir.ca.gov::127d5d30-ae9a-42ad-bb2c-58e8e8ac551a" providerId="AD" clId="Web-{0F7C5FCB-1F96-44CE-9AD1-F50021FF1374}" dt="2022-09-25T23:24:07.779" v="2117"/>
          <ac:spMkLst>
            <pc:docMk/>
            <pc:sldMk cId="1845112455" sldId="414"/>
            <ac:spMk id="14" creationId="{5EF49C55-0662-C671-5933-AACBEC6E245D}"/>
          </ac:spMkLst>
        </pc:spChg>
        <pc:picChg chg="add del mod ord modCrop">
          <ac:chgData name="Bean, Rebecca@DIR" userId="S::rbean@dir.ca.gov::127d5d30-ae9a-42ad-bb2c-58e8e8ac551a" providerId="AD" clId="Web-{0F7C5FCB-1F96-44CE-9AD1-F50021FF1374}" dt="2022-09-25T23:53:55.947" v="2200"/>
          <ac:picMkLst>
            <pc:docMk/>
            <pc:sldMk cId="1845112455" sldId="414"/>
            <ac:picMk id="3" creationId="{84830550-E7EE-DC7F-C974-5FDA6951F3C2}"/>
          </ac:picMkLst>
        </pc:picChg>
        <pc:picChg chg="mod ord modCrop">
          <ac:chgData name="Bean, Rebecca@DIR" userId="S::rbean@dir.ca.gov::127d5d30-ae9a-42ad-bb2c-58e8e8ac551a" providerId="AD" clId="Web-{0F7C5FCB-1F96-44CE-9AD1-F50021FF1374}" dt="2022-09-25T23:54:21.370" v="2204" actId="14100"/>
          <ac:picMkLst>
            <pc:docMk/>
            <pc:sldMk cId="1845112455" sldId="414"/>
            <ac:picMk id="6" creationId="{B2B91797-4B86-2071-0D17-AD8C7C87CC5C}"/>
          </ac:picMkLst>
        </pc:picChg>
        <pc:picChg chg="add del mod modCrop">
          <ac:chgData name="Bean, Rebecca@DIR" userId="S::rbean@dir.ca.gov::127d5d30-ae9a-42ad-bb2c-58e8e8ac551a" providerId="AD" clId="Web-{0F7C5FCB-1F96-44CE-9AD1-F50021FF1374}" dt="2022-09-25T23:18:38.228" v="2039"/>
          <ac:picMkLst>
            <pc:docMk/>
            <pc:sldMk cId="1845112455" sldId="414"/>
            <ac:picMk id="8" creationId="{34591D33-7F5C-1B92-55E3-B3BBEA208E68}"/>
          </ac:picMkLst>
        </pc:picChg>
      </pc:sldChg>
      <pc:sldChg chg="modSp">
        <pc:chgData name="Bean, Rebecca@DIR" userId="S::rbean@dir.ca.gov::127d5d30-ae9a-42ad-bb2c-58e8e8ac551a" providerId="AD" clId="Web-{0F7C5FCB-1F96-44CE-9AD1-F50021FF1374}" dt="2022-09-26T00:20:31.108" v="2606"/>
        <pc:sldMkLst>
          <pc:docMk/>
          <pc:sldMk cId="3229267834" sldId="415"/>
        </pc:sldMkLst>
        <pc:spChg chg="mod">
          <ac:chgData name="Bean, Rebecca@DIR" userId="S::rbean@dir.ca.gov::127d5d30-ae9a-42ad-bb2c-58e8e8ac551a" providerId="AD" clId="Web-{0F7C5FCB-1F96-44CE-9AD1-F50021FF1374}" dt="2022-09-26T00:20:31.108" v="2606"/>
          <ac:spMkLst>
            <pc:docMk/>
            <pc:sldMk cId="3229267834" sldId="415"/>
            <ac:spMk id="9" creationId="{BFDB9CCB-9C76-6A46-8F88-BFD6AD243DA5}"/>
          </ac:spMkLst>
        </pc:spChg>
      </pc:sldChg>
      <pc:sldChg chg="addSp delSp modSp">
        <pc:chgData name="Bean, Rebecca@DIR" userId="S::rbean@dir.ca.gov::127d5d30-ae9a-42ad-bb2c-58e8e8ac551a" providerId="AD" clId="Web-{0F7C5FCB-1F96-44CE-9AD1-F50021FF1374}" dt="2022-09-26T00:11:32.148" v="2489"/>
        <pc:sldMkLst>
          <pc:docMk/>
          <pc:sldMk cId="335841610" sldId="416"/>
        </pc:sldMkLst>
        <pc:spChg chg="mod">
          <ac:chgData name="Bean, Rebecca@DIR" userId="S::rbean@dir.ca.gov::127d5d30-ae9a-42ad-bb2c-58e8e8ac551a" providerId="AD" clId="Web-{0F7C5FCB-1F96-44CE-9AD1-F50021FF1374}" dt="2022-09-25T23:44:59.909" v="2189" actId="1076"/>
          <ac:spMkLst>
            <pc:docMk/>
            <pc:sldMk cId="335841610" sldId="416"/>
            <ac:spMk id="2" creationId="{12FA79D6-86D2-6C63-2BFB-F4CD0A01747F}"/>
          </ac:spMkLst>
        </pc:spChg>
        <pc:spChg chg="del mod">
          <ac:chgData name="Bean, Rebecca@DIR" userId="S::rbean@dir.ca.gov::127d5d30-ae9a-42ad-bb2c-58e8e8ac551a" providerId="AD" clId="Web-{0F7C5FCB-1F96-44CE-9AD1-F50021FF1374}" dt="2022-09-25T23:57:08.075" v="2232"/>
          <ac:spMkLst>
            <pc:docMk/>
            <pc:sldMk cId="335841610" sldId="416"/>
            <ac:spMk id="3" creationId="{92410A5A-743C-0878-B51C-96B0B13ABC2A}"/>
          </ac:spMkLst>
        </pc:spChg>
        <pc:spChg chg="add del">
          <ac:chgData name="Bean, Rebecca@DIR" userId="S::rbean@dir.ca.gov::127d5d30-ae9a-42ad-bb2c-58e8e8ac551a" providerId="AD" clId="Web-{0F7C5FCB-1F96-44CE-9AD1-F50021FF1374}" dt="2022-09-25T23:45:03.394" v="2190"/>
          <ac:spMkLst>
            <pc:docMk/>
            <pc:sldMk cId="335841610" sldId="416"/>
            <ac:spMk id="7" creationId="{82FD941D-7F19-F6A0-0AB4-63C6B6A3F78A}"/>
          </ac:spMkLst>
        </pc:spChg>
        <pc:spChg chg="add del mod ord">
          <ac:chgData name="Bean, Rebecca@DIR" userId="S::rbean@dir.ca.gov::127d5d30-ae9a-42ad-bb2c-58e8e8ac551a" providerId="AD" clId="Web-{0F7C5FCB-1F96-44CE-9AD1-F50021FF1374}" dt="2022-09-26T00:11:32.148" v="2489"/>
          <ac:spMkLst>
            <pc:docMk/>
            <pc:sldMk cId="335841610" sldId="416"/>
            <ac:spMk id="8" creationId="{440DFC6C-1517-E27D-EC81-6C7A1D83FC98}"/>
          </ac:spMkLst>
        </pc:spChg>
        <pc:spChg chg="add del mod">
          <ac:chgData name="Bean, Rebecca@DIR" userId="S::rbean@dir.ca.gov::127d5d30-ae9a-42ad-bb2c-58e8e8ac551a" providerId="AD" clId="Web-{0F7C5FCB-1F96-44CE-9AD1-F50021FF1374}" dt="2022-09-25T23:57:11.669" v="2233"/>
          <ac:spMkLst>
            <pc:docMk/>
            <pc:sldMk cId="335841610" sldId="416"/>
            <ac:spMk id="12" creationId="{37D0DE5A-6EB0-D18E-7701-253545A572F7}"/>
          </ac:spMkLst>
        </pc:spChg>
        <pc:picChg chg="mod ord">
          <ac:chgData name="Bean, Rebecca@DIR" userId="S::rbean@dir.ca.gov::127d5d30-ae9a-42ad-bb2c-58e8e8ac551a" providerId="AD" clId="Web-{0F7C5FCB-1F96-44CE-9AD1-F50021FF1374}" dt="2022-09-25T23:55:34.120" v="2215"/>
          <ac:picMkLst>
            <pc:docMk/>
            <pc:sldMk cId="335841610" sldId="416"/>
            <ac:picMk id="6" creationId="{2EC961AB-E757-E021-4BCD-2CB60093BCA5}"/>
          </ac:picMkLst>
        </pc:picChg>
        <pc:picChg chg="add del">
          <ac:chgData name="Bean, Rebecca@DIR" userId="S::rbean@dir.ca.gov::127d5d30-ae9a-42ad-bb2c-58e8e8ac551a" providerId="AD" clId="Web-{0F7C5FCB-1F96-44CE-9AD1-F50021FF1374}" dt="2022-09-25T23:54:48.589" v="2208"/>
          <ac:picMkLst>
            <pc:docMk/>
            <pc:sldMk cId="335841610" sldId="416"/>
            <ac:picMk id="10" creationId="{3C5365C2-C97C-41CA-0CCF-F447BDB863CF}"/>
          </ac:picMkLst>
        </pc:picChg>
      </pc:sldChg>
      <pc:sldChg chg="modSp">
        <pc:chgData name="Bean, Rebecca@DIR" userId="S::rbean@dir.ca.gov::127d5d30-ae9a-42ad-bb2c-58e8e8ac551a" providerId="AD" clId="Web-{0F7C5FCB-1F96-44CE-9AD1-F50021FF1374}" dt="2022-09-25T19:21:19.498" v="39" actId="20577"/>
        <pc:sldMkLst>
          <pc:docMk/>
          <pc:sldMk cId="2595954675" sldId="417"/>
        </pc:sldMkLst>
        <pc:spChg chg="mod">
          <ac:chgData name="Bean, Rebecca@DIR" userId="S::rbean@dir.ca.gov::127d5d30-ae9a-42ad-bb2c-58e8e8ac551a" providerId="AD" clId="Web-{0F7C5FCB-1F96-44CE-9AD1-F50021FF1374}" dt="2022-09-25T19:21:19.498" v="39" actId="20577"/>
          <ac:spMkLst>
            <pc:docMk/>
            <pc:sldMk cId="2595954675" sldId="417"/>
            <ac:spMk id="3" creationId="{25029B53-17F7-C4BC-DD17-BD3790ADEF2F}"/>
          </ac:spMkLst>
        </pc:spChg>
      </pc:sldChg>
      <pc:sldChg chg="modSp">
        <pc:chgData name="Bean, Rebecca@DIR" userId="S::rbean@dir.ca.gov::127d5d30-ae9a-42ad-bb2c-58e8e8ac551a" providerId="AD" clId="Web-{0F7C5FCB-1F96-44CE-9AD1-F50021FF1374}" dt="2022-09-25T19:21:39.545" v="44" actId="20577"/>
        <pc:sldMkLst>
          <pc:docMk/>
          <pc:sldMk cId="1123632270" sldId="418"/>
        </pc:sldMkLst>
        <pc:spChg chg="mod">
          <ac:chgData name="Bean, Rebecca@DIR" userId="S::rbean@dir.ca.gov::127d5d30-ae9a-42ad-bb2c-58e8e8ac551a" providerId="AD" clId="Web-{0F7C5FCB-1F96-44CE-9AD1-F50021FF1374}" dt="2022-09-25T19:21:39.545" v="44" actId="20577"/>
          <ac:spMkLst>
            <pc:docMk/>
            <pc:sldMk cId="1123632270" sldId="418"/>
            <ac:spMk id="5" creationId="{23B3C504-43F1-225B-C1BA-2008EE0803F4}"/>
          </ac:spMkLst>
        </pc:spChg>
      </pc:sldChg>
      <pc:sldChg chg="modSp">
        <pc:chgData name="Bean, Rebecca@DIR" userId="S::rbean@dir.ca.gov::127d5d30-ae9a-42ad-bb2c-58e8e8ac551a" providerId="AD" clId="Web-{0F7C5FCB-1F96-44CE-9AD1-F50021FF1374}" dt="2022-09-25T19:21:45.983" v="46" actId="20577"/>
        <pc:sldMkLst>
          <pc:docMk/>
          <pc:sldMk cId="313150452" sldId="419"/>
        </pc:sldMkLst>
        <pc:spChg chg="mod">
          <ac:chgData name="Bean, Rebecca@DIR" userId="S::rbean@dir.ca.gov::127d5d30-ae9a-42ad-bb2c-58e8e8ac551a" providerId="AD" clId="Web-{0F7C5FCB-1F96-44CE-9AD1-F50021FF1374}" dt="2022-09-25T19:21:45.983" v="46" actId="20577"/>
          <ac:spMkLst>
            <pc:docMk/>
            <pc:sldMk cId="313150452" sldId="419"/>
            <ac:spMk id="3" creationId="{46BE9F07-E7A3-6DF0-08F0-5FFD85DBEA0C}"/>
          </ac:spMkLst>
        </pc:spChg>
      </pc:sldChg>
      <pc:sldChg chg="modSp">
        <pc:chgData name="Bean, Rebecca@DIR" userId="S::rbean@dir.ca.gov::127d5d30-ae9a-42ad-bb2c-58e8e8ac551a" providerId="AD" clId="Web-{0F7C5FCB-1F96-44CE-9AD1-F50021FF1374}" dt="2022-09-25T19:25:15.001" v="70" actId="20577"/>
        <pc:sldMkLst>
          <pc:docMk/>
          <pc:sldMk cId="3622842401" sldId="420"/>
        </pc:sldMkLst>
        <pc:spChg chg="mod">
          <ac:chgData name="Bean, Rebecca@DIR" userId="S::rbean@dir.ca.gov::127d5d30-ae9a-42ad-bb2c-58e8e8ac551a" providerId="AD" clId="Web-{0F7C5FCB-1F96-44CE-9AD1-F50021FF1374}" dt="2022-09-25T19:25:15.001" v="70" actId="20577"/>
          <ac:spMkLst>
            <pc:docMk/>
            <pc:sldMk cId="3622842401" sldId="420"/>
            <ac:spMk id="5" creationId="{154CE2E3-4202-BAED-6C22-4A9E6D32A058}"/>
          </ac:spMkLst>
        </pc:spChg>
      </pc:sldChg>
      <pc:sldChg chg="modSp">
        <pc:chgData name="Bean, Rebecca@DIR" userId="S::rbean@dir.ca.gov::127d5d30-ae9a-42ad-bb2c-58e8e8ac551a" providerId="AD" clId="Web-{0F7C5FCB-1F96-44CE-9AD1-F50021FF1374}" dt="2022-09-25T19:26:32.736" v="95" actId="20577"/>
        <pc:sldMkLst>
          <pc:docMk/>
          <pc:sldMk cId="1703068182" sldId="421"/>
        </pc:sldMkLst>
        <pc:spChg chg="mod">
          <ac:chgData name="Bean, Rebecca@DIR" userId="S::rbean@dir.ca.gov::127d5d30-ae9a-42ad-bb2c-58e8e8ac551a" providerId="AD" clId="Web-{0F7C5FCB-1F96-44CE-9AD1-F50021FF1374}" dt="2022-09-25T19:26:32.736" v="95" actId="20577"/>
          <ac:spMkLst>
            <pc:docMk/>
            <pc:sldMk cId="1703068182" sldId="421"/>
            <ac:spMk id="5" creationId="{154CE2E3-4202-BAED-6C22-4A9E6D32A058}"/>
          </ac:spMkLst>
        </pc:spChg>
      </pc:sldChg>
      <pc:sldChg chg="addSp modSp">
        <pc:chgData name="Bean, Rebecca@DIR" userId="S::rbean@dir.ca.gov::127d5d30-ae9a-42ad-bb2c-58e8e8ac551a" providerId="AD" clId="Web-{0F7C5FCB-1F96-44CE-9AD1-F50021FF1374}" dt="2022-09-26T02:42:39.287" v="4420" actId="20577"/>
        <pc:sldMkLst>
          <pc:docMk/>
          <pc:sldMk cId="2964378275" sldId="422"/>
        </pc:sldMkLst>
        <pc:spChg chg="mod">
          <ac:chgData name="Bean, Rebecca@DIR" userId="S::rbean@dir.ca.gov::127d5d30-ae9a-42ad-bb2c-58e8e8ac551a" providerId="AD" clId="Web-{0F7C5FCB-1F96-44CE-9AD1-F50021FF1374}" dt="2022-09-26T02:42:39.287" v="4420" actId="20577"/>
          <ac:spMkLst>
            <pc:docMk/>
            <pc:sldMk cId="2964378275" sldId="422"/>
            <ac:spMk id="2" creationId="{00000000-0000-0000-0000-000000000000}"/>
          </ac:spMkLst>
        </pc:spChg>
        <pc:spChg chg="add ord">
          <ac:chgData name="Bean, Rebecca@DIR" userId="S::rbean@dir.ca.gov::127d5d30-ae9a-42ad-bb2c-58e8e8ac551a" providerId="AD" clId="Web-{0F7C5FCB-1F96-44CE-9AD1-F50021FF1374}" dt="2022-09-26T02:41:51.052" v="4414"/>
          <ac:spMkLst>
            <pc:docMk/>
            <pc:sldMk cId="2964378275" sldId="422"/>
            <ac:spMk id="9" creationId="{71241DD4-5E6B-229B-BD43-38027CAB4682}"/>
          </ac:spMkLst>
        </pc:spChg>
      </pc:sldChg>
      <pc:sldChg chg="del">
        <pc:chgData name="Bean, Rebecca@DIR" userId="S::rbean@dir.ca.gov::127d5d30-ae9a-42ad-bb2c-58e8e8ac551a" providerId="AD" clId="Web-{0F7C5FCB-1F96-44CE-9AD1-F50021FF1374}" dt="2022-09-26T02:57:45.458" v="4532"/>
        <pc:sldMkLst>
          <pc:docMk/>
          <pc:sldMk cId="888918754" sldId="423"/>
        </pc:sldMkLst>
      </pc:sldChg>
      <pc:sldChg chg="del">
        <pc:chgData name="Bean, Rebecca@DIR" userId="S::rbean@dir.ca.gov::127d5d30-ae9a-42ad-bb2c-58e8e8ac551a" providerId="AD" clId="Web-{0F7C5FCB-1F96-44CE-9AD1-F50021FF1374}" dt="2022-09-26T02:54:03.267" v="4492"/>
        <pc:sldMkLst>
          <pc:docMk/>
          <pc:sldMk cId="2854180997" sldId="424"/>
        </pc:sldMkLst>
      </pc:sldChg>
      <pc:sldChg chg="del">
        <pc:chgData name="Bean, Rebecca@DIR" userId="S::rbean@dir.ca.gov::127d5d30-ae9a-42ad-bb2c-58e8e8ac551a" providerId="AD" clId="Web-{0F7C5FCB-1F96-44CE-9AD1-F50021FF1374}" dt="2022-09-26T02:54:17.674" v="4493"/>
        <pc:sldMkLst>
          <pc:docMk/>
          <pc:sldMk cId="1520684207" sldId="425"/>
        </pc:sldMkLst>
      </pc:sldChg>
      <pc:sldChg chg="del">
        <pc:chgData name="Bean, Rebecca@DIR" userId="S::rbean@dir.ca.gov::127d5d30-ae9a-42ad-bb2c-58e8e8ac551a" providerId="AD" clId="Web-{0F7C5FCB-1F96-44CE-9AD1-F50021FF1374}" dt="2022-09-26T02:38:13.096" v="4358"/>
        <pc:sldMkLst>
          <pc:docMk/>
          <pc:sldMk cId="342524348" sldId="426"/>
        </pc:sldMkLst>
      </pc:sldChg>
      <pc:sldChg chg="del">
        <pc:chgData name="Bean, Rebecca@DIR" userId="S::rbean@dir.ca.gov::127d5d30-ae9a-42ad-bb2c-58e8e8ac551a" providerId="AD" clId="Web-{0F7C5FCB-1F96-44CE-9AD1-F50021FF1374}" dt="2022-09-26T02:33:32.622" v="4274"/>
        <pc:sldMkLst>
          <pc:docMk/>
          <pc:sldMk cId="2722792353" sldId="427"/>
        </pc:sldMkLst>
      </pc:sldChg>
      <pc:sldChg chg="delSp modSp del ord">
        <pc:chgData name="Bean, Rebecca@DIR" userId="S::rbean@dir.ca.gov::127d5d30-ae9a-42ad-bb2c-58e8e8ac551a" providerId="AD" clId="Web-{0F7C5FCB-1F96-44CE-9AD1-F50021FF1374}" dt="2022-09-26T02:24:57.317" v="4064"/>
        <pc:sldMkLst>
          <pc:docMk/>
          <pc:sldMk cId="4159660858" sldId="428"/>
        </pc:sldMkLst>
        <pc:spChg chg="mod">
          <ac:chgData name="Bean, Rebecca@DIR" userId="S::rbean@dir.ca.gov::127d5d30-ae9a-42ad-bb2c-58e8e8ac551a" providerId="AD" clId="Web-{0F7C5FCB-1F96-44CE-9AD1-F50021FF1374}" dt="2022-09-26T02:20:12.344" v="3882" actId="20577"/>
          <ac:spMkLst>
            <pc:docMk/>
            <pc:sldMk cId="4159660858" sldId="428"/>
            <ac:spMk id="3" creationId="{00000000-0000-0000-0000-000000000000}"/>
          </ac:spMkLst>
        </pc:spChg>
        <pc:spChg chg="del">
          <ac:chgData name="Bean, Rebecca@DIR" userId="S::rbean@dir.ca.gov::127d5d30-ae9a-42ad-bb2c-58e8e8ac551a" providerId="AD" clId="Web-{0F7C5FCB-1F96-44CE-9AD1-F50021FF1374}" dt="2022-09-26T02:20:16.141" v="3883"/>
          <ac:spMkLst>
            <pc:docMk/>
            <pc:sldMk cId="4159660858" sldId="428"/>
            <ac:spMk id="6" creationId="{BE2A3621-0FDD-F242-72C0-D0016F9A6009}"/>
          </ac:spMkLst>
        </pc:spChg>
        <pc:picChg chg="mod modCrop">
          <ac:chgData name="Bean, Rebecca@DIR" userId="S::rbean@dir.ca.gov::127d5d30-ae9a-42ad-bb2c-58e8e8ac551a" providerId="AD" clId="Web-{0F7C5FCB-1F96-44CE-9AD1-F50021FF1374}" dt="2022-09-26T02:15:13.277" v="3806"/>
          <ac:picMkLst>
            <pc:docMk/>
            <pc:sldMk cId="4159660858" sldId="428"/>
            <ac:picMk id="5" creationId="{DDCDEFB8-3FF8-FB86-F126-816869723464}"/>
          </ac:picMkLst>
        </pc:picChg>
      </pc:sldChg>
      <pc:sldChg chg="modSp del">
        <pc:chgData name="Bean, Rebecca@DIR" userId="S::rbean@dir.ca.gov::127d5d30-ae9a-42ad-bb2c-58e8e8ac551a" providerId="AD" clId="Web-{0F7C5FCB-1F96-44CE-9AD1-F50021FF1374}" dt="2022-09-26T02:14:32.151" v="3800"/>
        <pc:sldMkLst>
          <pc:docMk/>
          <pc:sldMk cId="4213882305" sldId="429"/>
        </pc:sldMkLst>
        <pc:picChg chg="mod modCrop">
          <ac:chgData name="Bean, Rebecca@DIR" userId="S::rbean@dir.ca.gov::127d5d30-ae9a-42ad-bb2c-58e8e8ac551a" providerId="AD" clId="Web-{0F7C5FCB-1F96-44CE-9AD1-F50021FF1374}" dt="2022-09-26T02:13:49.072" v="3788"/>
          <ac:picMkLst>
            <pc:docMk/>
            <pc:sldMk cId="4213882305" sldId="429"/>
            <ac:picMk id="5" creationId="{797A033E-E73A-8565-1BA5-1DDC54998C31}"/>
          </ac:picMkLst>
        </pc:picChg>
      </pc:sldChg>
      <pc:sldChg chg="del">
        <pc:chgData name="Bean, Rebecca@DIR" userId="S::rbean@dir.ca.gov::127d5d30-ae9a-42ad-bb2c-58e8e8ac551a" providerId="AD" clId="Web-{0F7C5FCB-1F96-44CE-9AD1-F50021FF1374}" dt="2022-09-26T01:36:45.617" v="3371"/>
        <pc:sldMkLst>
          <pc:docMk/>
          <pc:sldMk cId="3811252310" sldId="430"/>
        </pc:sldMkLst>
      </pc:sldChg>
      <pc:sldChg chg="modSp del ord">
        <pc:chgData name="Bean, Rebecca@DIR" userId="S::rbean@dir.ca.gov::127d5d30-ae9a-42ad-bb2c-58e8e8ac551a" providerId="AD" clId="Web-{0F7C5FCB-1F96-44CE-9AD1-F50021FF1374}" dt="2022-09-26T01:24:07.686" v="3189"/>
        <pc:sldMkLst>
          <pc:docMk/>
          <pc:sldMk cId="4207028016" sldId="431"/>
        </pc:sldMkLst>
        <pc:spChg chg="mod">
          <ac:chgData name="Bean, Rebecca@DIR" userId="S::rbean@dir.ca.gov::127d5d30-ae9a-42ad-bb2c-58e8e8ac551a" providerId="AD" clId="Web-{0F7C5FCB-1F96-44CE-9AD1-F50021FF1374}" dt="2022-09-26T01:15:19.991" v="2952" actId="20577"/>
          <ac:spMkLst>
            <pc:docMk/>
            <pc:sldMk cId="4207028016" sldId="431"/>
            <ac:spMk id="3" creationId="{00000000-0000-0000-0000-000000000000}"/>
          </ac:spMkLst>
        </pc:spChg>
      </pc:sldChg>
      <pc:sldChg chg="modSp del">
        <pc:chgData name="Bean, Rebecca@DIR" userId="S::rbean@dir.ca.gov::127d5d30-ae9a-42ad-bb2c-58e8e8ac551a" providerId="AD" clId="Web-{0F7C5FCB-1F96-44CE-9AD1-F50021FF1374}" dt="2022-09-26T00:47:04.468" v="2904"/>
        <pc:sldMkLst>
          <pc:docMk/>
          <pc:sldMk cId="3129841554" sldId="432"/>
        </pc:sldMkLst>
        <pc:spChg chg="mod">
          <ac:chgData name="Bean, Rebecca@DIR" userId="S::rbean@dir.ca.gov::127d5d30-ae9a-42ad-bb2c-58e8e8ac551a" providerId="AD" clId="Web-{0F7C5FCB-1F96-44CE-9AD1-F50021FF1374}" dt="2022-09-26T00:38:29.806" v="2779" actId="20577"/>
          <ac:spMkLst>
            <pc:docMk/>
            <pc:sldMk cId="3129841554" sldId="432"/>
            <ac:spMk id="3" creationId="{00000000-0000-0000-0000-000000000000}"/>
          </ac:spMkLst>
        </pc:spChg>
      </pc:sldChg>
      <pc:sldChg chg="addSp delSp modSp">
        <pc:chgData name="Bean, Rebecca@DIR" userId="S::rbean@dir.ca.gov::127d5d30-ae9a-42ad-bb2c-58e8e8ac551a" providerId="AD" clId="Web-{0F7C5FCB-1F96-44CE-9AD1-F50021FF1374}" dt="2022-09-26T00:20:57.796" v="2608" actId="20577"/>
        <pc:sldMkLst>
          <pc:docMk/>
          <pc:sldMk cId="3340042319" sldId="437"/>
        </pc:sldMkLst>
        <pc:spChg chg="mod ord">
          <ac:chgData name="Bean, Rebecca@DIR" userId="S::rbean@dir.ca.gov::127d5d30-ae9a-42ad-bb2c-58e8e8ac551a" providerId="AD" clId="Web-{0F7C5FCB-1F96-44CE-9AD1-F50021FF1374}" dt="2022-09-26T00:20:31.108" v="2606"/>
          <ac:spMkLst>
            <pc:docMk/>
            <pc:sldMk cId="3340042319" sldId="437"/>
            <ac:spMk id="6" creationId="{FC2F7744-C0B7-322C-9721-A1A49CA8DEB6}"/>
          </ac:spMkLst>
        </pc:spChg>
        <pc:spChg chg="add del ord">
          <ac:chgData name="Bean, Rebecca@DIR" userId="S::rbean@dir.ca.gov::127d5d30-ae9a-42ad-bb2c-58e8e8ac551a" providerId="AD" clId="Web-{0F7C5FCB-1F96-44CE-9AD1-F50021FF1374}" dt="2022-09-26T00:20:09.624" v="2605"/>
          <ac:spMkLst>
            <pc:docMk/>
            <pc:sldMk cId="3340042319" sldId="437"/>
            <ac:spMk id="7" creationId="{5B245FD8-6DA5-4BD1-C3D6-F589EBC3F13D}"/>
          </ac:spMkLst>
        </pc:spChg>
        <pc:spChg chg="mod">
          <ac:chgData name="Bean, Rebecca@DIR" userId="S::rbean@dir.ca.gov::127d5d30-ae9a-42ad-bb2c-58e8e8ac551a" providerId="AD" clId="Web-{0F7C5FCB-1F96-44CE-9AD1-F50021FF1374}" dt="2022-09-26T00:20:57.796" v="2608" actId="20577"/>
          <ac:spMkLst>
            <pc:docMk/>
            <pc:sldMk cId="3340042319" sldId="437"/>
            <ac:spMk id="9" creationId="{B4AB134B-C8A0-D75E-B79E-A7BAABCBB44F}"/>
          </ac:spMkLst>
        </pc:spChg>
      </pc:sldChg>
      <pc:sldChg chg="addSp delSp modSp">
        <pc:chgData name="Bean, Rebecca@DIR" userId="S::rbean@dir.ca.gov::127d5d30-ae9a-42ad-bb2c-58e8e8ac551a" providerId="AD" clId="Web-{0F7C5FCB-1F96-44CE-9AD1-F50021FF1374}" dt="2022-09-26T00:27:37.105" v="2672" actId="20577"/>
        <pc:sldMkLst>
          <pc:docMk/>
          <pc:sldMk cId="3431162682" sldId="438"/>
        </pc:sldMkLst>
        <pc:spChg chg="add del ord">
          <ac:chgData name="Bean, Rebecca@DIR" userId="S::rbean@dir.ca.gov::127d5d30-ae9a-42ad-bb2c-58e8e8ac551a" providerId="AD" clId="Web-{0F7C5FCB-1F96-44CE-9AD1-F50021FF1374}" dt="2022-09-26T00:22:40.688" v="2623"/>
          <ac:spMkLst>
            <pc:docMk/>
            <pc:sldMk cId="3431162682" sldId="438"/>
            <ac:spMk id="3" creationId="{B3E0516B-9D16-D1FD-EC87-3DAC27CEA3BA}"/>
          </ac:spMkLst>
        </pc:spChg>
        <pc:spChg chg="mod">
          <ac:chgData name="Bean, Rebecca@DIR" userId="S::rbean@dir.ca.gov::127d5d30-ae9a-42ad-bb2c-58e8e8ac551a" providerId="AD" clId="Web-{0F7C5FCB-1F96-44CE-9AD1-F50021FF1374}" dt="2022-09-26T00:27:37.105" v="2672" actId="20577"/>
          <ac:spMkLst>
            <pc:docMk/>
            <pc:sldMk cId="3431162682" sldId="438"/>
            <ac:spMk id="5" creationId="{4A2B6DCC-3A5C-15F2-C56F-D8E873CC0E02}"/>
          </ac:spMkLst>
        </pc:spChg>
        <pc:spChg chg="mod ord">
          <ac:chgData name="Bean, Rebecca@DIR" userId="S::rbean@dir.ca.gov::127d5d30-ae9a-42ad-bb2c-58e8e8ac551a" providerId="AD" clId="Web-{0F7C5FCB-1F96-44CE-9AD1-F50021FF1374}" dt="2022-09-26T00:22:37.798" v="2622"/>
          <ac:spMkLst>
            <pc:docMk/>
            <pc:sldMk cId="3431162682" sldId="438"/>
            <ac:spMk id="6" creationId="{FC2F7744-C0B7-322C-9721-A1A49CA8DEB6}"/>
          </ac:spMkLst>
        </pc:spChg>
      </pc:sldChg>
      <pc:sldChg chg="addSp delSp modSp">
        <pc:chgData name="Bean, Rebecca@DIR" userId="S::rbean@dir.ca.gov::127d5d30-ae9a-42ad-bb2c-58e8e8ac551a" providerId="AD" clId="Web-{0F7C5FCB-1F96-44CE-9AD1-F50021FF1374}" dt="2022-09-26T00:26:19.026" v="2659" actId="20577"/>
        <pc:sldMkLst>
          <pc:docMk/>
          <pc:sldMk cId="3369018744" sldId="439"/>
        </pc:sldMkLst>
        <pc:spChg chg="add del ord">
          <ac:chgData name="Bean, Rebecca@DIR" userId="S::rbean@dir.ca.gov::127d5d30-ae9a-42ad-bb2c-58e8e8ac551a" providerId="AD" clId="Web-{0F7C5FCB-1F96-44CE-9AD1-F50021FF1374}" dt="2022-09-26T00:24:59.130" v="2646"/>
          <ac:spMkLst>
            <pc:docMk/>
            <pc:sldMk cId="3369018744" sldId="439"/>
            <ac:spMk id="3" creationId="{5B8AB82B-12CF-5EFC-B092-F8370D654212}"/>
          </ac:spMkLst>
        </pc:spChg>
        <pc:spChg chg="mod">
          <ac:chgData name="Bean, Rebecca@DIR" userId="S::rbean@dir.ca.gov::127d5d30-ae9a-42ad-bb2c-58e8e8ac551a" providerId="AD" clId="Web-{0F7C5FCB-1F96-44CE-9AD1-F50021FF1374}" dt="2022-09-26T00:25:24.088" v="2651" actId="1076"/>
          <ac:spMkLst>
            <pc:docMk/>
            <pc:sldMk cId="3369018744" sldId="439"/>
            <ac:spMk id="5" creationId="{4A2B6DCC-3A5C-15F2-C56F-D8E873CC0E02}"/>
          </ac:spMkLst>
        </pc:spChg>
        <pc:spChg chg="mod ord">
          <ac:chgData name="Bean, Rebecca@DIR" userId="S::rbean@dir.ca.gov::127d5d30-ae9a-42ad-bb2c-58e8e8ac551a" providerId="AD" clId="Web-{0F7C5FCB-1F96-44CE-9AD1-F50021FF1374}" dt="2022-09-26T00:26:19.026" v="2659" actId="20577"/>
          <ac:spMkLst>
            <pc:docMk/>
            <pc:sldMk cId="3369018744" sldId="439"/>
            <ac:spMk id="6" creationId="{FC2F7744-C0B7-322C-9721-A1A49CA8DEB6}"/>
          </ac:spMkLst>
        </pc:spChg>
      </pc:sldChg>
      <pc:sldChg chg="addSp modSp">
        <pc:chgData name="Bean, Rebecca@DIR" userId="S::rbean@dir.ca.gov::127d5d30-ae9a-42ad-bb2c-58e8e8ac551a" providerId="AD" clId="Web-{0F7C5FCB-1F96-44CE-9AD1-F50021FF1374}" dt="2022-09-26T00:20:31.108" v="2606"/>
        <pc:sldMkLst>
          <pc:docMk/>
          <pc:sldMk cId="221931410" sldId="441"/>
        </pc:sldMkLst>
        <pc:spChg chg="add">
          <ac:chgData name="Bean, Rebecca@DIR" userId="S::rbean@dir.ca.gov::127d5d30-ae9a-42ad-bb2c-58e8e8ac551a" providerId="AD" clId="Web-{0F7C5FCB-1F96-44CE-9AD1-F50021FF1374}" dt="2022-09-25T21:08:14.792" v="1647"/>
          <ac:spMkLst>
            <pc:docMk/>
            <pc:sldMk cId="221931410" sldId="441"/>
            <ac:spMk id="5" creationId="{B177EA47-F3A6-1760-7E32-8B00B87941F0}"/>
          </ac:spMkLst>
        </pc:spChg>
        <pc:spChg chg="mod">
          <ac:chgData name="Bean, Rebecca@DIR" userId="S::rbean@dir.ca.gov::127d5d30-ae9a-42ad-bb2c-58e8e8ac551a" providerId="AD" clId="Web-{0F7C5FCB-1F96-44CE-9AD1-F50021FF1374}" dt="2022-09-26T00:20:31.108" v="2606"/>
          <ac:spMkLst>
            <pc:docMk/>
            <pc:sldMk cId="221931410" sldId="441"/>
            <ac:spMk id="6" creationId="{6EA9BE78-0D83-9300-C50A-484FA07B76A2}"/>
          </ac:spMkLst>
        </pc:spChg>
        <pc:spChg chg="mod">
          <ac:chgData name="Bean, Rebecca@DIR" userId="S::rbean@dir.ca.gov::127d5d30-ae9a-42ad-bb2c-58e8e8ac551a" providerId="AD" clId="Web-{0F7C5FCB-1F96-44CE-9AD1-F50021FF1374}" dt="2022-09-26T00:20:31.108" v="2606"/>
          <ac:spMkLst>
            <pc:docMk/>
            <pc:sldMk cId="221931410" sldId="441"/>
            <ac:spMk id="11" creationId="{7BCDDA0C-BFCB-7589-B630-ACD2BE541681}"/>
          </ac:spMkLst>
        </pc:spChg>
      </pc:sldChg>
      <pc:sldChg chg="addSp">
        <pc:chgData name="Bean, Rebecca@DIR" userId="S::rbean@dir.ca.gov::127d5d30-ae9a-42ad-bb2c-58e8e8ac551a" providerId="AD" clId="Web-{0F7C5FCB-1F96-44CE-9AD1-F50021FF1374}" dt="2022-09-25T21:08:08.932" v="1645"/>
        <pc:sldMkLst>
          <pc:docMk/>
          <pc:sldMk cId="2113648474" sldId="442"/>
        </pc:sldMkLst>
        <pc:spChg chg="add">
          <ac:chgData name="Bean, Rebecca@DIR" userId="S::rbean@dir.ca.gov::127d5d30-ae9a-42ad-bb2c-58e8e8ac551a" providerId="AD" clId="Web-{0F7C5FCB-1F96-44CE-9AD1-F50021FF1374}" dt="2022-09-25T21:08:08.932" v="1645"/>
          <ac:spMkLst>
            <pc:docMk/>
            <pc:sldMk cId="2113648474" sldId="442"/>
            <ac:spMk id="9" creationId="{3E40F6B2-26F2-3609-F2A6-54EE6B64C65D}"/>
          </ac:spMkLst>
        </pc:spChg>
      </pc:sldChg>
      <pc:sldChg chg="addSp">
        <pc:chgData name="Bean, Rebecca@DIR" userId="S::rbean@dir.ca.gov::127d5d30-ae9a-42ad-bb2c-58e8e8ac551a" providerId="AD" clId="Web-{0F7C5FCB-1F96-44CE-9AD1-F50021FF1374}" dt="2022-09-25T21:08:16.808" v="1648"/>
        <pc:sldMkLst>
          <pc:docMk/>
          <pc:sldMk cId="3472399918" sldId="443"/>
        </pc:sldMkLst>
        <pc:spChg chg="add">
          <ac:chgData name="Bean, Rebecca@DIR" userId="S::rbean@dir.ca.gov::127d5d30-ae9a-42ad-bb2c-58e8e8ac551a" providerId="AD" clId="Web-{0F7C5FCB-1F96-44CE-9AD1-F50021FF1374}" dt="2022-09-25T21:08:16.808" v="1648"/>
          <ac:spMkLst>
            <pc:docMk/>
            <pc:sldMk cId="3472399918" sldId="443"/>
            <ac:spMk id="5" creationId="{B2503822-CD3C-B82F-9E23-71CCB151F285}"/>
          </ac:spMkLst>
        </pc:spChg>
      </pc:sldChg>
      <pc:sldChg chg="addSp">
        <pc:chgData name="Bean, Rebecca@DIR" userId="S::rbean@dir.ca.gov::127d5d30-ae9a-42ad-bb2c-58e8e8ac551a" providerId="AD" clId="Web-{0F7C5FCB-1F96-44CE-9AD1-F50021FF1374}" dt="2022-09-25T21:08:18.839" v="1649"/>
        <pc:sldMkLst>
          <pc:docMk/>
          <pc:sldMk cId="882764407" sldId="444"/>
        </pc:sldMkLst>
        <pc:spChg chg="add">
          <ac:chgData name="Bean, Rebecca@DIR" userId="S::rbean@dir.ca.gov::127d5d30-ae9a-42ad-bb2c-58e8e8ac551a" providerId="AD" clId="Web-{0F7C5FCB-1F96-44CE-9AD1-F50021FF1374}" dt="2022-09-25T21:08:18.839" v="1649"/>
          <ac:spMkLst>
            <pc:docMk/>
            <pc:sldMk cId="882764407" sldId="444"/>
            <ac:spMk id="7" creationId="{6AD6FC1E-EAF9-85BA-5559-1E95F2CD426B}"/>
          </ac:spMkLst>
        </pc:spChg>
      </pc:sldChg>
      <pc:sldChg chg="addSp modSp">
        <pc:chgData name="Bean, Rebecca@DIR" userId="S::rbean@dir.ca.gov::127d5d30-ae9a-42ad-bb2c-58e8e8ac551a" providerId="AD" clId="Web-{0F7C5FCB-1F96-44CE-9AD1-F50021FF1374}" dt="2022-09-26T00:20:31.108" v="2606"/>
        <pc:sldMkLst>
          <pc:docMk/>
          <pc:sldMk cId="2190314762" sldId="445"/>
        </pc:sldMkLst>
        <pc:spChg chg="add">
          <ac:chgData name="Bean, Rebecca@DIR" userId="S::rbean@dir.ca.gov::127d5d30-ae9a-42ad-bb2c-58e8e8ac551a" providerId="AD" clId="Web-{0F7C5FCB-1F96-44CE-9AD1-F50021FF1374}" dt="2022-09-25T21:08:23.292" v="1651"/>
          <ac:spMkLst>
            <pc:docMk/>
            <pc:sldMk cId="2190314762" sldId="445"/>
            <ac:spMk id="3" creationId="{A2948140-F2FB-6F3C-ED91-6BB463DFFE9A}"/>
          </ac:spMkLst>
        </pc:spChg>
        <pc:spChg chg="mod">
          <ac:chgData name="Bean, Rebecca@DIR" userId="S::rbean@dir.ca.gov::127d5d30-ae9a-42ad-bb2c-58e8e8ac551a" providerId="AD" clId="Web-{0F7C5FCB-1F96-44CE-9AD1-F50021FF1374}" dt="2022-09-26T00:20:31.108" v="2606"/>
          <ac:spMkLst>
            <pc:docMk/>
            <pc:sldMk cId="2190314762" sldId="445"/>
            <ac:spMk id="8" creationId="{CD1EA342-A8A0-9F5A-55CC-3E3DFA9758F2}"/>
          </ac:spMkLst>
        </pc:spChg>
      </pc:sldChg>
      <pc:sldChg chg="addSp">
        <pc:chgData name="Bean, Rebecca@DIR" userId="S::rbean@dir.ca.gov::127d5d30-ae9a-42ad-bb2c-58e8e8ac551a" providerId="AD" clId="Web-{0F7C5FCB-1F96-44CE-9AD1-F50021FF1374}" dt="2022-09-25T21:08:21.558" v="1650"/>
        <pc:sldMkLst>
          <pc:docMk/>
          <pc:sldMk cId="1242024129" sldId="446"/>
        </pc:sldMkLst>
        <pc:spChg chg="add">
          <ac:chgData name="Bean, Rebecca@DIR" userId="S::rbean@dir.ca.gov::127d5d30-ae9a-42ad-bb2c-58e8e8ac551a" providerId="AD" clId="Web-{0F7C5FCB-1F96-44CE-9AD1-F50021FF1374}" dt="2022-09-25T21:08:21.558" v="1650"/>
          <ac:spMkLst>
            <pc:docMk/>
            <pc:sldMk cId="1242024129" sldId="446"/>
            <ac:spMk id="7" creationId="{488BB2CC-AA44-742E-F0FC-449433592C1E}"/>
          </ac:spMkLst>
        </pc:spChg>
      </pc:sldChg>
      <pc:sldChg chg="addSp delSp modSp">
        <pc:chgData name="Bean, Rebecca@DIR" userId="S::rbean@dir.ca.gov::127d5d30-ae9a-42ad-bb2c-58e8e8ac551a" providerId="AD" clId="Web-{0F7C5FCB-1F96-44CE-9AD1-F50021FF1374}" dt="2022-09-26T00:37:59.727" v="2774"/>
        <pc:sldMkLst>
          <pc:docMk/>
          <pc:sldMk cId="3713079746" sldId="447"/>
        </pc:sldMkLst>
        <pc:spChg chg="add del ord">
          <ac:chgData name="Bean, Rebecca@DIR" userId="S::rbean@dir.ca.gov::127d5d30-ae9a-42ad-bb2c-58e8e8ac551a" providerId="AD" clId="Web-{0F7C5FCB-1F96-44CE-9AD1-F50021FF1374}" dt="2022-09-26T00:27:27.074" v="2668"/>
          <ac:spMkLst>
            <pc:docMk/>
            <pc:sldMk cId="3713079746" sldId="447"/>
            <ac:spMk id="5" creationId="{E8F01349-D56D-A9D0-54D8-77DF75663733}"/>
          </ac:spMkLst>
        </pc:spChg>
        <pc:spChg chg="mod ord">
          <ac:chgData name="Bean, Rebecca@DIR" userId="S::rbean@dir.ca.gov::127d5d30-ae9a-42ad-bb2c-58e8e8ac551a" providerId="AD" clId="Web-{0F7C5FCB-1F96-44CE-9AD1-F50021FF1374}" dt="2022-09-26T00:27:22.840" v="2667"/>
          <ac:spMkLst>
            <pc:docMk/>
            <pc:sldMk cId="3713079746" sldId="447"/>
            <ac:spMk id="6" creationId="{FC2F7744-C0B7-322C-9721-A1A49CA8DEB6}"/>
          </ac:spMkLst>
        </pc:spChg>
        <pc:spChg chg="add del mod ord">
          <ac:chgData name="Bean, Rebecca@DIR" userId="S::rbean@dir.ca.gov::127d5d30-ae9a-42ad-bb2c-58e8e8ac551a" providerId="AD" clId="Web-{0F7C5FCB-1F96-44CE-9AD1-F50021FF1374}" dt="2022-09-26T00:30:17.498" v="2691"/>
          <ac:spMkLst>
            <pc:docMk/>
            <pc:sldMk cId="3713079746" sldId="447"/>
            <ac:spMk id="7" creationId="{FE72B668-B8C5-AC56-99C1-B0AD39C41290}"/>
          </ac:spMkLst>
        </pc:spChg>
        <pc:spChg chg="mod ord">
          <ac:chgData name="Bean, Rebecca@DIR" userId="S::rbean@dir.ca.gov::127d5d30-ae9a-42ad-bb2c-58e8e8ac551a" providerId="AD" clId="Web-{0F7C5FCB-1F96-44CE-9AD1-F50021FF1374}" dt="2022-09-26T00:37:04.367" v="2764" actId="20577"/>
          <ac:spMkLst>
            <pc:docMk/>
            <pc:sldMk cId="3713079746" sldId="447"/>
            <ac:spMk id="10" creationId="{812FBA0F-7181-EC86-7BA8-37332BCED2D3}"/>
          </ac:spMkLst>
        </pc:spChg>
        <pc:spChg chg="add del">
          <ac:chgData name="Bean, Rebecca@DIR" userId="S::rbean@dir.ca.gov::127d5d30-ae9a-42ad-bb2c-58e8e8ac551a" providerId="AD" clId="Web-{0F7C5FCB-1F96-44CE-9AD1-F50021FF1374}" dt="2022-09-26T00:37:59.727" v="2774"/>
          <ac:spMkLst>
            <pc:docMk/>
            <pc:sldMk cId="3713079746" sldId="447"/>
            <ac:spMk id="12" creationId="{F4085410-66B1-013B-B158-6D6F12502E5B}"/>
          </ac:spMkLst>
        </pc:spChg>
        <pc:picChg chg="mod modCrop">
          <ac:chgData name="Bean, Rebecca@DIR" userId="S::rbean@dir.ca.gov::127d5d30-ae9a-42ad-bb2c-58e8e8ac551a" providerId="AD" clId="Web-{0F7C5FCB-1F96-44CE-9AD1-F50021FF1374}" dt="2022-09-26T00:29:53.545" v="2686" actId="1076"/>
          <ac:picMkLst>
            <pc:docMk/>
            <pc:sldMk cId="3713079746" sldId="447"/>
            <ac:picMk id="3" creationId="{D54604CE-3AB7-C180-7FC6-330FB2B8C79A}"/>
          </ac:picMkLst>
        </pc:picChg>
        <pc:picChg chg="add del mod ord">
          <ac:chgData name="Bean, Rebecca@DIR" userId="S::rbean@dir.ca.gov::127d5d30-ae9a-42ad-bb2c-58e8e8ac551a" providerId="AD" clId="Web-{0F7C5FCB-1F96-44CE-9AD1-F50021FF1374}" dt="2022-09-26T00:29:56.326" v="2687"/>
          <ac:picMkLst>
            <pc:docMk/>
            <pc:sldMk cId="3713079746" sldId="447"/>
            <ac:picMk id="9" creationId="{0305916A-BD9B-A6EA-B7CA-7715AAD4FE16}"/>
          </ac:picMkLst>
        </pc:picChg>
      </pc:sldChg>
      <pc:sldChg chg="addSp delSp modSp">
        <pc:chgData name="Bean, Rebecca@DIR" userId="S::rbean@dir.ca.gov::127d5d30-ae9a-42ad-bb2c-58e8e8ac551a" providerId="AD" clId="Web-{0F7C5FCB-1F96-44CE-9AD1-F50021FF1374}" dt="2022-09-26T03:00:33.711" v="4566"/>
        <pc:sldMkLst>
          <pc:docMk/>
          <pc:sldMk cId="3114242003" sldId="448"/>
        </pc:sldMkLst>
        <pc:spChg chg="add del">
          <ac:chgData name="Bean, Rebecca@DIR" userId="S::rbean@dir.ca.gov::127d5d30-ae9a-42ad-bb2c-58e8e8ac551a" providerId="AD" clId="Web-{0F7C5FCB-1F96-44CE-9AD1-F50021FF1374}" dt="2022-09-26T02:39:29.441" v="4386"/>
          <ac:spMkLst>
            <pc:docMk/>
            <pc:sldMk cId="3114242003" sldId="448"/>
            <ac:spMk id="6" creationId="{AF2739D3-1ADA-DB72-8D41-EDC4F26C54B1}"/>
          </ac:spMkLst>
        </pc:spChg>
        <pc:spChg chg="mod">
          <ac:chgData name="Bean, Rebecca@DIR" userId="S::rbean@dir.ca.gov::127d5d30-ae9a-42ad-bb2c-58e8e8ac551a" providerId="AD" clId="Web-{0F7C5FCB-1F96-44CE-9AD1-F50021FF1374}" dt="2022-09-26T02:39:24.472" v="4385" actId="1076"/>
          <ac:spMkLst>
            <pc:docMk/>
            <pc:sldMk cId="3114242003" sldId="448"/>
            <ac:spMk id="8" creationId="{237A16EC-3727-7370-A458-6C277BCA4273}"/>
          </ac:spMkLst>
        </pc:spChg>
        <pc:spChg chg="mod">
          <ac:chgData name="Bean, Rebecca@DIR" userId="S::rbean@dir.ca.gov::127d5d30-ae9a-42ad-bb2c-58e8e8ac551a" providerId="AD" clId="Web-{0F7C5FCB-1F96-44CE-9AD1-F50021FF1374}" dt="2022-09-26T03:00:10.632" v="4560" actId="1076"/>
          <ac:spMkLst>
            <pc:docMk/>
            <pc:sldMk cId="3114242003" sldId="448"/>
            <ac:spMk id="10" creationId="{E13A4798-B8C9-5B80-9369-0F8E6D79C136}"/>
          </ac:spMkLst>
        </pc:spChg>
        <pc:picChg chg="mod modCrop">
          <ac:chgData name="Bean, Rebecca@DIR" userId="S::rbean@dir.ca.gov::127d5d30-ae9a-42ad-bb2c-58e8e8ac551a" providerId="AD" clId="Web-{0F7C5FCB-1F96-44CE-9AD1-F50021FF1374}" dt="2022-09-26T03:00:33.711" v="4566"/>
          <ac:picMkLst>
            <pc:docMk/>
            <pc:sldMk cId="3114242003" sldId="448"/>
            <ac:picMk id="3" creationId="{095385DF-CBB4-4AA5-2BC5-9B44DA3E9EE5}"/>
          </ac:picMkLst>
        </pc:picChg>
        <pc:picChg chg="mod">
          <ac:chgData name="Bean, Rebecca@DIR" userId="S::rbean@dir.ca.gov::127d5d30-ae9a-42ad-bb2c-58e8e8ac551a" providerId="AD" clId="Web-{0F7C5FCB-1F96-44CE-9AD1-F50021FF1374}" dt="2022-09-26T02:40:01.191" v="4398" actId="1076"/>
          <ac:picMkLst>
            <pc:docMk/>
            <pc:sldMk cId="3114242003" sldId="448"/>
            <ac:picMk id="5" creationId="{8068CD36-ECFD-BD04-485F-0CFCD38F4D8C}"/>
          </ac:picMkLst>
        </pc:picChg>
        <pc:picChg chg="mod">
          <ac:chgData name="Bean, Rebecca@DIR" userId="S::rbean@dir.ca.gov::127d5d30-ae9a-42ad-bb2c-58e8e8ac551a" providerId="AD" clId="Web-{0F7C5FCB-1F96-44CE-9AD1-F50021FF1374}" dt="2022-09-26T03:00:27.429" v="4564" actId="1076"/>
          <ac:picMkLst>
            <pc:docMk/>
            <pc:sldMk cId="3114242003" sldId="448"/>
            <ac:picMk id="7" creationId="{CE2D1C25-A279-94AC-F912-0EA741BF6DF1}"/>
          </ac:picMkLst>
        </pc:picChg>
        <pc:picChg chg="add mod">
          <ac:chgData name="Bean, Rebecca@DIR" userId="S::rbean@dir.ca.gov::127d5d30-ae9a-42ad-bb2c-58e8e8ac551a" providerId="AD" clId="Web-{0F7C5FCB-1F96-44CE-9AD1-F50021FF1374}" dt="2022-09-26T02:59:55.148" v="4556" actId="1076"/>
          <ac:picMkLst>
            <pc:docMk/>
            <pc:sldMk cId="3114242003" sldId="448"/>
            <ac:picMk id="9" creationId="{FF043407-88E4-1A6C-0C56-B962E2407195}"/>
          </ac:picMkLst>
        </pc:picChg>
        <pc:picChg chg="add mod">
          <ac:chgData name="Bean, Rebecca@DIR" userId="S::rbean@dir.ca.gov::127d5d30-ae9a-42ad-bb2c-58e8e8ac551a" providerId="AD" clId="Web-{0F7C5FCB-1F96-44CE-9AD1-F50021FF1374}" dt="2022-09-26T02:59:55.163" v="4557" actId="1076"/>
          <ac:picMkLst>
            <pc:docMk/>
            <pc:sldMk cId="3114242003" sldId="448"/>
            <ac:picMk id="12" creationId="{3E4C7BDA-65F5-1059-4B18-299542E77A74}"/>
          </ac:picMkLst>
        </pc:picChg>
        <pc:picChg chg="add mod">
          <ac:chgData name="Bean, Rebecca@DIR" userId="S::rbean@dir.ca.gov::127d5d30-ae9a-42ad-bb2c-58e8e8ac551a" providerId="AD" clId="Web-{0F7C5FCB-1F96-44CE-9AD1-F50021FF1374}" dt="2022-09-26T02:59:55.179" v="4558" actId="1076"/>
          <ac:picMkLst>
            <pc:docMk/>
            <pc:sldMk cId="3114242003" sldId="448"/>
            <ac:picMk id="14" creationId="{7D5CC87C-6095-458F-CDD4-170252B3D586}"/>
          </ac:picMkLst>
        </pc:picChg>
      </pc:sldChg>
      <pc:sldChg chg="addSp delSp modSp">
        <pc:chgData name="Bean, Rebecca@DIR" userId="S::rbean@dir.ca.gov::127d5d30-ae9a-42ad-bb2c-58e8e8ac551a" providerId="AD" clId="Web-{0F7C5FCB-1F96-44CE-9AD1-F50021FF1374}" dt="2022-09-26T00:18:31.607" v="2584" actId="1076"/>
        <pc:sldMkLst>
          <pc:docMk/>
          <pc:sldMk cId="2544579588" sldId="449"/>
        </pc:sldMkLst>
        <pc:spChg chg="add del ord">
          <ac:chgData name="Bean, Rebecca@DIR" userId="S::rbean@dir.ca.gov::127d5d30-ae9a-42ad-bb2c-58e8e8ac551a" providerId="AD" clId="Web-{0F7C5FCB-1F96-44CE-9AD1-F50021FF1374}" dt="2022-09-26T00:17:37.622" v="2558"/>
          <ac:spMkLst>
            <pc:docMk/>
            <pc:sldMk cId="2544579588" sldId="449"/>
            <ac:spMk id="3" creationId="{72156E9D-6E82-6D04-146A-61466BC9E295}"/>
          </ac:spMkLst>
        </pc:spChg>
        <pc:spChg chg="mod ord">
          <ac:chgData name="Bean, Rebecca@DIR" userId="S::rbean@dir.ca.gov::127d5d30-ae9a-42ad-bb2c-58e8e8ac551a" providerId="AD" clId="Web-{0F7C5FCB-1F96-44CE-9AD1-F50021FF1374}" dt="2022-09-26T00:17:33.419" v="2557"/>
          <ac:spMkLst>
            <pc:docMk/>
            <pc:sldMk cId="2544579588" sldId="449"/>
            <ac:spMk id="6" creationId="{6EA9BE78-0D83-9300-C50A-484FA07B76A2}"/>
          </ac:spMkLst>
        </pc:spChg>
        <pc:spChg chg="mod">
          <ac:chgData name="Bean, Rebecca@DIR" userId="S::rbean@dir.ca.gov::127d5d30-ae9a-42ad-bb2c-58e8e8ac551a" providerId="AD" clId="Web-{0F7C5FCB-1F96-44CE-9AD1-F50021FF1374}" dt="2022-09-26T00:17:57.388" v="2568" actId="1076"/>
          <ac:spMkLst>
            <pc:docMk/>
            <pc:sldMk cId="2544579588" sldId="449"/>
            <ac:spMk id="11" creationId="{7BCDDA0C-BFCB-7589-B630-ACD2BE541681}"/>
          </ac:spMkLst>
        </pc:spChg>
        <pc:spChg chg="mod">
          <ac:chgData name="Bean, Rebecca@DIR" userId="S::rbean@dir.ca.gov::127d5d30-ae9a-42ad-bb2c-58e8e8ac551a" providerId="AD" clId="Web-{0F7C5FCB-1F96-44CE-9AD1-F50021FF1374}" dt="2022-09-26T00:18:31.607" v="2584" actId="1076"/>
          <ac:spMkLst>
            <pc:docMk/>
            <pc:sldMk cId="2544579588" sldId="449"/>
            <ac:spMk id="19" creationId="{38B46BE4-2EAC-6243-D33C-A067D1458C68}"/>
          </ac:spMkLst>
        </pc:spChg>
        <pc:spChg chg="mod">
          <ac:chgData name="Bean, Rebecca@DIR" userId="S::rbean@dir.ca.gov::127d5d30-ae9a-42ad-bb2c-58e8e8ac551a" providerId="AD" clId="Web-{0F7C5FCB-1F96-44CE-9AD1-F50021FF1374}" dt="2022-09-26T00:18:16.669" v="2580" actId="1076"/>
          <ac:spMkLst>
            <pc:docMk/>
            <pc:sldMk cId="2544579588" sldId="449"/>
            <ac:spMk id="20" creationId="{FCBF412B-22F0-B9F6-5257-8611CF3B491F}"/>
          </ac:spMkLst>
        </pc:spChg>
        <pc:spChg chg="mod">
          <ac:chgData name="Bean, Rebecca@DIR" userId="S::rbean@dir.ca.gov::127d5d30-ae9a-42ad-bb2c-58e8e8ac551a" providerId="AD" clId="Web-{0F7C5FCB-1F96-44CE-9AD1-F50021FF1374}" dt="2022-09-26T00:17:57.466" v="2576" actId="1076"/>
          <ac:spMkLst>
            <pc:docMk/>
            <pc:sldMk cId="2544579588" sldId="449"/>
            <ac:spMk id="21" creationId="{5DA3BB92-357B-C970-45AC-ABEC74F35515}"/>
          </ac:spMkLst>
        </pc:spChg>
        <pc:picChg chg="mod">
          <ac:chgData name="Bean, Rebecca@DIR" userId="S::rbean@dir.ca.gov::127d5d30-ae9a-42ad-bb2c-58e8e8ac551a" providerId="AD" clId="Web-{0F7C5FCB-1F96-44CE-9AD1-F50021FF1374}" dt="2022-09-26T00:17:57.388" v="2569" actId="1076"/>
          <ac:picMkLst>
            <pc:docMk/>
            <pc:sldMk cId="2544579588" sldId="449"/>
            <ac:picMk id="9" creationId="{13C862E8-D547-C631-CDB2-B282E9296892}"/>
          </ac:picMkLst>
        </pc:picChg>
        <pc:picChg chg="mod">
          <ac:chgData name="Bean, Rebecca@DIR" userId="S::rbean@dir.ca.gov::127d5d30-ae9a-42ad-bb2c-58e8e8ac551a" providerId="AD" clId="Web-{0F7C5FCB-1F96-44CE-9AD1-F50021FF1374}" dt="2022-09-26T00:17:57.403" v="2570" actId="1076"/>
          <ac:picMkLst>
            <pc:docMk/>
            <pc:sldMk cId="2544579588" sldId="449"/>
            <ac:picMk id="14" creationId="{533BE15B-5E14-5826-3207-5C38F638CBBD}"/>
          </ac:picMkLst>
        </pc:picChg>
        <pc:picChg chg="mod">
          <ac:chgData name="Bean, Rebecca@DIR" userId="S::rbean@dir.ca.gov::127d5d30-ae9a-42ad-bb2c-58e8e8ac551a" providerId="AD" clId="Web-{0F7C5FCB-1F96-44CE-9AD1-F50021FF1374}" dt="2022-09-26T00:18:31.591" v="2583" actId="1076"/>
          <ac:picMkLst>
            <pc:docMk/>
            <pc:sldMk cId="2544579588" sldId="449"/>
            <ac:picMk id="16" creationId="{4C38FBC9-66B7-A2A6-7209-9C8683123B5D}"/>
          </ac:picMkLst>
        </pc:picChg>
        <pc:picChg chg="mod">
          <ac:chgData name="Bean, Rebecca@DIR" userId="S::rbean@dir.ca.gov::127d5d30-ae9a-42ad-bb2c-58e8e8ac551a" providerId="AD" clId="Web-{0F7C5FCB-1F96-44CE-9AD1-F50021FF1374}" dt="2022-09-26T00:18:16.669" v="2579" actId="1076"/>
          <ac:picMkLst>
            <pc:docMk/>
            <pc:sldMk cId="2544579588" sldId="449"/>
            <ac:picMk id="17" creationId="{7F43D43A-461B-5335-89F4-EB199C791397}"/>
          </ac:picMkLst>
        </pc:picChg>
        <pc:picChg chg="mod">
          <ac:chgData name="Bean, Rebecca@DIR" userId="S::rbean@dir.ca.gov::127d5d30-ae9a-42ad-bb2c-58e8e8ac551a" providerId="AD" clId="Web-{0F7C5FCB-1F96-44CE-9AD1-F50021FF1374}" dt="2022-09-26T00:17:57.450" v="2573" actId="1076"/>
          <ac:picMkLst>
            <pc:docMk/>
            <pc:sldMk cId="2544579588" sldId="449"/>
            <ac:picMk id="18" creationId="{58710890-C04D-FB2F-0D4B-559BD449B15D}"/>
          </ac:picMkLst>
        </pc:picChg>
      </pc:sldChg>
      <pc:sldChg chg="modSp">
        <pc:chgData name="Bean, Rebecca@DIR" userId="S::rbean@dir.ca.gov::127d5d30-ae9a-42ad-bb2c-58e8e8ac551a" providerId="AD" clId="Web-{0F7C5FCB-1F96-44CE-9AD1-F50021FF1374}" dt="2022-09-25T19:27:36.878" v="108" actId="20577"/>
        <pc:sldMkLst>
          <pc:docMk/>
          <pc:sldMk cId="3613192593" sldId="452"/>
        </pc:sldMkLst>
        <pc:spChg chg="mod">
          <ac:chgData name="Bean, Rebecca@DIR" userId="S::rbean@dir.ca.gov::127d5d30-ae9a-42ad-bb2c-58e8e8ac551a" providerId="AD" clId="Web-{0F7C5FCB-1F96-44CE-9AD1-F50021FF1374}" dt="2022-09-25T19:27:36.878" v="108" actId="20577"/>
          <ac:spMkLst>
            <pc:docMk/>
            <pc:sldMk cId="3613192593" sldId="452"/>
            <ac:spMk id="9" creationId="{B1A8D45B-8430-BFE3-6F24-CCED56E132C4}"/>
          </ac:spMkLst>
        </pc:spChg>
      </pc:sldChg>
      <pc:sldChg chg="modSp">
        <pc:chgData name="Bean, Rebecca@DIR" userId="S::rbean@dir.ca.gov::127d5d30-ae9a-42ad-bb2c-58e8e8ac551a" providerId="AD" clId="Web-{0F7C5FCB-1F96-44CE-9AD1-F50021FF1374}" dt="2022-09-26T01:17:41.259" v="2973" actId="20577"/>
        <pc:sldMkLst>
          <pc:docMk/>
          <pc:sldMk cId="3043969685" sldId="454"/>
        </pc:sldMkLst>
        <pc:spChg chg="mod">
          <ac:chgData name="Bean, Rebecca@DIR" userId="S::rbean@dir.ca.gov::127d5d30-ae9a-42ad-bb2c-58e8e8ac551a" providerId="AD" clId="Web-{0F7C5FCB-1F96-44CE-9AD1-F50021FF1374}" dt="2022-09-26T01:17:41.259" v="2973" actId="20577"/>
          <ac:spMkLst>
            <pc:docMk/>
            <pc:sldMk cId="3043969685" sldId="454"/>
            <ac:spMk id="7" creationId="{E10FFC83-6572-4D44-9560-876A302AAA14}"/>
          </ac:spMkLst>
        </pc:spChg>
      </pc:sldChg>
      <pc:sldChg chg="modSp">
        <pc:chgData name="Bean, Rebecca@DIR" userId="S::rbean@dir.ca.gov::127d5d30-ae9a-42ad-bb2c-58e8e8ac551a" providerId="AD" clId="Web-{0F7C5FCB-1F96-44CE-9AD1-F50021FF1374}" dt="2022-09-26T01:17:56.368" v="2975" actId="20577"/>
        <pc:sldMkLst>
          <pc:docMk/>
          <pc:sldMk cId="3082175069" sldId="455"/>
        </pc:sldMkLst>
        <pc:spChg chg="mod">
          <ac:chgData name="Bean, Rebecca@DIR" userId="S::rbean@dir.ca.gov::127d5d30-ae9a-42ad-bb2c-58e8e8ac551a" providerId="AD" clId="Web-{0F7C5FCB-1F96-44CE-9AD1-F50021FF1374}" dt="2022-09-26T01:17:56.368" v="2975" actId="20577"/>
          <ac:spMkLst>
            <pc:docMk/>
            <pc:sldMk cId="3082175069" sldId="455"/>
            <ac:spMk id="7" creationId="{E10FFC83-6572-4D44-9560-876A302AAA14}"/>
          </ac:spMkLst>
        </pc:spChg>
      </pc:sldChg>
      <pc:sldChg chg="modSp">
        <pc:chgData name="Bean, Rebecca@DIR" userId="S::rbean@dir.ca.gov::127d5d30-ae9a-42ad-bb2c-58e8e8ac551a" providerId="AD" clId="Web-{0F7C5FCB-1F96-44CE-9AD1-F50021FF1374}" dt="2022-09-25T19:28:56.410" v="131" actId="20577"/>
        <pc:sldMkLst>
          <pc:docMk/>
          <pc:sldMk cId="3983616729" sldId="457"/>
        </pc:sldMkLst>
        <pc:spChg chg="mod">
          <ac:chgData name="Bean, Rebecca@DIR" userId="S::rbean@dir.ca.gov::127d5d30-ae9a-42ad-bb2c-58e8e8ac551a" providerId="AD" clId="Web-{0F7C5FCB-1F96-44CE-9AD1-F50021FF1374}" dt="2022-09-25T19:28:56.410" v="131" actId="20577"/>
          <ac:spMkLst>
            <pc:docMk/>
            <pc:sldMk cId="3983616729" sldId="457"/>
            <ac:spMk id="7" creationId="{E10FFC83-6572-4D44-9560-876A302AAA14}"/>
          </ac:spMkLst>
        </pc:spChg>
      </pc:sldChg>
      <pc:sldChg chg="modSp">
        <pc:chgData name="Bean, Rebecca@DIR" userId="S::rbean@dir.ca.gov::127d5d30-ae9a-42ad-bb2c-58e8e8ac551a" providerId="AD" clId="Web-{0F7C5FCB-1F96-44CE-9AD1-F50021FF1374}" dt="2022-09-25T19:38:02.541" v="210" actId="14100"/>
        <pc:sldMkLst>
          <pc:docMk/>
          <pc:sldMk cId="3666116400" sldId="458"/>
        </pc:sldMkLst>
        <pc:spChg chg="mod">
          <ac:chgData name="Bean, Rebecca@DIR" userId="S::rbean@dir.ca.gov::127d5d30-ae9a-42ad-bb2c-58e8e8ac551a" providerId="AD" clId="Web-{0F7C5FCB-1F96-44CE-9AD1-F50021FF1374}" dt="2022-09-25T19:38:02.541" v="210" actId="14100"/>
          <ac:spMkLst>
            <pc:docMk/>
            <pc:sldMk cId="3666116400" sldId="458"/>
            <ac:spMk id="10" creationId="{95CBB41E-88FB-934E-1167-2B47998FFEEA}"/>
          </ac:spMkLst>
        </pc:spChg>
      </pc:sldChg>
      <pc:sldChg chg="modSp">
        <pc:chgData name="Bean, Rebecca@DIR" userId="S::rbean@dir.ca.gov::127d5d30-ae9a-42ad-bb2c-58e8e8ac551a" providerId="AD" clId="Web-{0F7C5FCB-1F96-44CE-9AD1-F50021FF1374}" dt="2022-09-25T20:26:15.795" v="1045" actId="20577"/>
        <pc:sldMkLst>
          <pc:docMk/>
          <pc:sldMk cId="2080265566" sldId="459"/>
        </pc:sldMkLst>
        <pc:spChg chg="mod">
          <ac:chgData name="Bean, Rebecca@DIR" userId="S::rbean@dir.ca.gov::127d5d30-ae9a-42ad-bb2c-58e8e8ac551a" providerId="AD" clId="Web-{0F7C5FCB-1F96-44CE-9AD1-F50021FF1374}" dt="2022-09-25T20:26:15.795" v="1045" actId="20577"/>
          <ac:spMkLst>
            <pc:docMk/>
            <pc:sldMk cId="2080265566" sldId="459"/>
            <ac:spMk id="2" creationId="{00000000-0000-0000-0000-000000000000}"/>
          </ac:spMkLst>
        </pc:spChg>
        <pc:spChg chg="mod">
          <ac:chgData name="Bean, Rebecca@DIR" userId="S::rbean@dir.ca.gov::127d5d30-ae9a-42ad-bb2c-58e8e8ac551a" providerId="AD" clId="Web-{0F7C5FCB-1F96-44CE-9AD1-F50021FF1374}" dt="2022-09-25T19:37:28.088" v="199" actId="20577"/>
          <ac:spMkLst>
            <pc:docMk/>
            <pc:sldMk cId="2080265566" sldId="459"/>
            <ac:spMk id="12" creationId="{3DCCF6EA-1D6E-4C85-88D0-D935B5446378}"/>
          </ac:spMkLst>
        </pc:spChg>
      </pc:sldChg>
      <pc:sldChg chg="delSp modSp">
        <pc:chgData name="Bean, Rebecca@DIR" userId="S::rbean@dir.ca.gov::127d5d30-ae9a-42ad-bb2c-58e8e8ac551a" providerId="AD" clId="Web-{0F7C5FCB-1F96-44CE-9AD1-F50021FF1374}" dt="2022-09-25T19:38:54.276" v="219"/>
        <pc:sldMkLst>
          <pc:docMk/>
          <pc:sldMk cId="3651499313" sldId="460"/>
        </pc:sldMkLst>
        <pc:spChg chg="del mod">
          <ac:chgData name="Bean, Rebecca@DIR" userId="S::rbean@dir.ca.gov::127d5d30-ae9a-42ad-bb2c-58e8e8ac551a" providerId="AD" clId="Web-{0F7C5FCB-1F96-44CE-9AD1-F50021FF1374}" dt="2022-09-25T19:38:54.276" v="219"/>
          <ac:spMkLst>
            <pc:docMk/>
            <pc:sldMk cId="3651499313" sldId="460"/>
            <ac:spMk id="3" creationId="{3C89FEC7-50B1-7F86-7A7E-49F4EF1F19EF}"/>
          </ac:spMkLst>
        </pc:spChg>
        <pc:spChg chg="mod">
          <ac:chgData name="Bean, Rebecca@DIR" userId="S::rbean@dir.ca.gov::127d5d30-ae9a-42ad-bb2c-58e8e8ac551a" providerId="AD" clId="Web-{0F7C5FCB-1F96-44CE-9AD1-F50021FF1374}" dt="2022-09-25T19:38:46.010" v="216" actId="1076"/>
          <ac:spMkLst>
            <pc:docMk/>
            <pc:sldMk cId="3651499313" sldId="460"/>
            <ac:spMk id="9" creationId="{31DB7799-A4C0-9BC1-C09A-2F471F214C12}"/>
          </ac:spMkLst>
        </pc:spChg>
      </pc:sldChg>
      <pc:sldChg chg="addSp delSp modSp">
        <pc:chgData name="Bean, Rebecca@DIR" userId="S::rbean@dir.ca.gov::127d5d30-ae9a-42ad-bb2c-58e8e8ac551a" providerId="AD" clId="Web-{0F7C5FCB-1F96-44CE-9AD1-F50021FF1374}" dt="2022-09-25T20:52:22.871" v="1410" actId="20577"/>
        <pc:sldMkLst>
          <pc:docMk/>
          <pc:sldMk cId="2944132273" sldId="462"/>
        </pc:sldMkLst>
        <pc:spChg chg="mod ord">
          <ac:chgData name="Bean, Rebecca@DIR" userId="S::rbean@dir.ca.gov::127d5d30-ae9a-42ad-bb2c-58e8e8ac551a" providerId="AD" clId="Web-{0F7C5FCB-1F96-44CE-9AD1-F50021FF1374}" dt="2022-09-25T20:51:22.261" v="1393"/>
          <ac:spMkLst>
            <pc:docMk/>
            <pc:sldMk cId="2944132273" sldId="462"/>
            <ac:spMk id="2" creationId="{2F717568-A376-B193-7638-2F501CAF7C0E}"/>
          </ac:spMkLst>
        </pc:spChg>
        <pc:spChg chg="mod">
          <ac:chgData name="Bean, Rebecca@DIR" userId="S::rbean@dir.ca.gov::127d5d30-ae9a-42ad-bb2c-58e8e8ac551a" providerId="AD" clId="Web-{0F7C5FCB-1F96-44CE-9AD1-F50021FF1374}" dt="2022-09-25T20:52:22.871" v="1410" actId="20577"/>
          <ac:spMkLst>
            <pc:docMk/>
            <pc:sldMk cId="2944132273" sldId="462"/>
            <ac:spMk id="3" creationId="{45EF2EFA-38CF-07A1-F4E2-B098094C7FD7}"/>
          </ac:spMkLst>
        </pc:spChg>
        <pc:spChg chg="add del mod ord">
          <ac:chgData name="Bean, Rebecca@DIR" userId="S::rbean@dir.ca.gov::127d5d30-ae9a-42ad-bb2c-58e8e8ac551a" providerId="AD" clId="Web-{0F7C5FCB-1F96-44CE-9AD1-F50021FF1374}" dt="2022-09-25T20:51:27.792" v="1394"/>
          <ac:spMkLst>
            <pc:docMk/>
            <pc:sldMk cId="2944132273" sldId="462"/>
            <ac:spMk id="6" creationId="{F6E67E67-3389-D801-F7FC-211BEBEE83D8}"/>
          </ac:spMkLst>
        </pc:spChg>
      </pc:sldChg>
      <pc:sldChg chg="addSp delSp modSp add replId">
        <pc:chgData name="Bean, Rebecca@DIR" userId="S::rbean@dir.ca.gov::127d5d30-ae9a-42ad-bb2c-58e8e8ac551a" providerId="AD" clId="Web-{0F7C5FCB-1F96-44CE-9AD1-F50021FF1374}" dt="2022-09-26T00:20:31.108" v="2606"/>
        <pc:sldMkLst>
          <pc:docMk/>
          <pc:sldMk cId="693430406" sldId="463"/>
        </pc:sldMkLst>
        <pc:spChg chg="mod">
          <ac:chgData name="Bean, Rebecca@DIR" userId="S::rbean@dir.ca.gov::127d5d30-ae9a-42ad-bb2c-58e8e8ac551a" providerId="AD" clId="Web-{0F7C5FCB-1F96-44CE-9AD1-F50021FF1374}" dt="2022-09-26T00:20:31.108" v="2606"/>
          <ac:spMkLst>
            <pc:docMk/>
            <pc:sldMk cId="693430406" sldId="463"/>
            <ac:spMk id="2" creationId="{4C30C351-F83B-2483-D69D-1563A50186B4}"/>
          </ac:spMkLst>
        </pc:spChg>
        <pc:spChg chg="del">
          <ac:chgData name="Bean, Rebecca@DIR" userId="S::rbean@dir.ca.gov::127d5d30-ae9a-42ad-bb2c-58e8e8ac551a" providerId="AD" clId="Web-{0F7C5FCB-1F96-44CE-9AD1-F50021FF1374}" dt="2022-09-25T23:14:46.241" v="1985"/>
          <ac:spMkLst>
            <pc:docMk/>
            <pc:sldMk cId="693430406" sldId="463"/>
            <ac:spMk id="3" creationId="{992B57B7-3252-51F3-CB9C-83595AB8D383}"/>
          </ac:spMkLst>
        </pc:spChg>
        <pc:spChg chg="add mod ord">
          <ac:chgData name="Bean, Rebecca@DIR" userId="S::rbean@dir.ca.gov::127d5d30-ae9a-42ad-bb2c-58e8e8ac551a" providerId="AD" clId="Web-{0F7C5FCB-1F96-44CE-9AD1-F50021FF1374}" dt="2022-09-25T23:16:05.585" v="2016"/>
          <ac:spMkLst>
            <pc:docMk/>
            <pc:sldMk cId="693430406" sldId="463"/>
            <ac:spMk id="7" creationId="{61AC6C94-4C63-8AA9-EB27-A7CBE6C6B71C}"/>
          </ac:spMkLst>
        </pc:spChg>
        <pc:spChg chg="add del mod">
          <ac:chgData name="Bean, Rebecca@DIR" userId="S::rbean@dir.ca.gov::127d5d30-ae9a-42ad-bb2c-58e8e8ac551a" providerId="AD" clId="Web-{0F7C5FCB-1F96-44CE-9AD1-F50021FF1374}" dt="2022-09-25T23:14:52.866" v="1986"/>
          <ac:spMkLst>
            <pc:docMk/>
            <pc:sldMk cId="693430406" sldId="463"/>
            <ac:spMk id="9" creationId="{AB7FB364-CCAF-82BA-2151-51EAB2C2A688}"/>
          </ac:spMkLst>
        </pc:spChg>
        <pc:spChg chg="del">
          <ac:chgData name="Bean, Rebecca@DIR" userId="S::rbean@dir.ca.gov::127d5d30-ae9a-42ad-bb2c-58e8e8ac551a" providerId="AD" clId="Web-{0F7C5FCB-1F96-44CE-9AD1-F50021FF1374}" dt="2022-09-25T23:14:16.975" v="1981"/>
          <ac:spMkLst>
            <pc:docMk/>
            <pc:sldMk cId="693430406" sldId="463"/>
            <ac:spMk id="10" creationId="{9940170C-C664-086A-1F9C-E37A14B98D1A}"/>
          </ac:spMkLst>
        </pc:spChg>
        <pc:picChg chg="del ord">
          <ac:chgData name="Bean, Rebecca@DIR" userId="S::rbean@dir.ca.gov::127d5d30-ae9a-42ad-bb2c-58e8e8ac551a" providerId="AD" clId="Web-{0F7C5FCB-1F96-44CE-9AD1-F50021FF1374}" dt="2022-09-25T23:17:02.852" v="2025"/>
          <ac:picMkLst>
            <pc:docMk/>
            <pc:sldMk cId="693430406" sldId="463"/>
            <ac:picMk id="5" creationId="{6F5AD6C7-A97C-78EF-CF97-7F1B360638C3}"/>
          </ac:picMkLst>
        </pc:picChg>
        <pc:picChg chg="add">
          <ac:chgData name="Bean, Rebecca@DIR" userId="S::rbean@dir.ca.gov::127d5d30-ae9a-42ad-bb2c-58e8e8ac551a" providerId="AD" clId="Web-{0F7C5FCB-1F96-44CE-9AD1-F50021FF1374}" dt="2022-09-25T23:17:03.649" v="2026"/>
          <ac:picMkLst>
            <pc:docMk/>
            <pc:sldMk cId="693430406" sldId="463"/>
            <ac:picMk id="12" creationId="{04877476-D73E-37EA-4A80-9B035D6DB12C}"/>
          </ac:picMkLst>
        </pc:picChg>
      </pc:sldChg>
      <pc:sldChg chg="addSp delSp modSp add replId">
        <pc:chgData name="Bean, Rebecca@DIR" userId="S::rbean@dir.ca.gov::127d5d30-ae9a-42ad-bb2c-58e8e8ac551a" providerId="AD" clId="Web-{0F7C5FCB-1F96-44CE-9AD1-F50021FF1374}" dt="2022-09-26T00:46:51.468" v="2903" actId="1076"/>
        <pc:sldMkLst>
          <pc:docMk/>
          <pc:sldMk cId="1756936256" sldId="464"/>
        </pc:sldMkLst>
        <pc:spChg chg="add del mod">
          <ac:chgData name="Bean, Rebecca@DIR" userId="S::rbean@dir.ca.gov::127d5d30-ae9a-42ad-bb2c-58e8e8ac551a" providerId="AD" clId="Web-{0F7C5FCB-1F96-44CE-9AD1-F50021FF1374}" dt="2022-09-26T00:37:28.195" v="2770"/>
          <ac:spMkLst>
            <pc:docMk/>
            <pc:sldMk cId="1756936256" sldId="464"/>
            <ac:spMk id="2" creationId="{62452AE8-B37C-09AE-811E-9B0C8482E72C}"/>
          </ac:spMkLst>
        </pc:spChg>
        <pc:spChg chg="mod">
          <ac:chgData name="Bean, Rebecca@DIR" userId="S::rbean@dir.ca.gov::127d5d30-ae9a-42ad-bb2c-58e8e8ac551a" providerId="AD" clId="Web-{0F7C5FCB-1F96-44CE-9AD1-F50021FF1374}" dt="2022-09-26T00:38:16.837" v="2777" actId="20577"/>
          <ac:spMkLst>
            <pc:docMk/>
            <pc:sldMk cId="1756936256" sldId="464"/>
            <ac:spMk id="6" creationId="{FC2F7744-C0B7-322C-9721-A1A49CA8DEB6}"/>
          </ac:spMkLst>
        </pc:spChg>
        <pc:spChg chg="add del mod">
          <ac:chgData name="Bean, Rebecca@DIR" userId="S::rbean@dir.ca.gov::127d5d30-ae9a-42ad-bb2c-58e8e8ac551a" providerId="AD" clId="Web-{0F7C5FCB-1F96-44CE-9AD1-F50021FF1374}" dt="2022-09-26T00:43:17.887" v="2861"/>
          <ac:spMkLst>
            <pc:docMk/>
            <pc:sldMk cId="1756936256" sldId="464"/>
            <ac:spMk id="7" creationId="{C0133799-16B9-5445-AE22-0F1E54D59784}"/>
          </ac:spMkLst>
        </pc:spChg>
        <pc:spChg chg="add mod ord">
          <ac:chgData name="Bean, Rebecca@DIR" userId="S::rbean@dir.ca.gov::127d5d30-ae9a-42ad-bb2c-58e8e8ac551a" providerId="AD" clId="Web-{0F7C5FCB-1F96-44CE-9AD1-F50021FF1374}" dt="2022-09-26T00:46:01.421" v="2893" actId="20577"/>
          <ac:spMkLst>
            <pc:docMk/>
            <pc:sldMk cId="1756936256" sldId="464"/>
            <ac:spMk id="9" creationId="{0C5CBAED-A858-2425-1FB0-305BF9C73392}"/>
          </ac:spMkLst>
        </pc:spChg>
        <pc:spChg chg="del mod">
          <ac:chgData name="Bean, Rebecca@DIR" userId="S::rbean@dir.ca.gov::127d5d30-ae9a-42ad-bb2c-58e8e8ac551a" providerId="AD" clId="Web-{0F7C5FCB-1F96-44CE-9AD1-F50021FF1374}" dt="2022-09-26T00:39:07.119" v="2782"/>
          <ac:spMkLst>
            <pc:docMk/>
            <pc:sldMk cId="1756936256" sldId="464"/>
            <ac:spMk id="10" creationId="{812FBA0F-7181-EC86-7BA8-37332BCED2D3}"/>
          </ac:spMkLst>
        </pc:spChg>
        <pc:spChg chg="add mod">
          <ac:chgData name="Bean, Rebecca@DIR" userId="S::rbean@dir.ca.gov::127d5d30-ae9a-42ad-bb2c-58e8e8ac551a" providerId="AD" clId="Web-{0F7C5FCB-1F96-44CE-9AD1-F50021FF1374}" dt="2022-09-26T00:46:51.468" v="2903" actId="1076"/>
          <ac:spMkLst>
            <pc:docMk/>
            <pc:sldMk cId="1756936256" sldId="464"/>
            <ac:spMk id="14" creationId="{79FDECE7-C869-55FA-DBD9-57C33089BA9D}"/>
          </ac:spMkLst>
        </pc:spChg>
        <pc:picChg chg="del mod modCrop">
          <ac:chgData name="Bean, Rebecca@DIR" userId="S::rbean@dir.ca.gov::127d5d30-ae9a-42ad-bb2c-58e8e8ac551a" providerId="AD" clId="Web-{0F7C5FCB-1F96-44CE-9AD1-F50021FF1374}" dt="2022-09-26T00:44:58.092" v="2880"/>
          <ac:picMkLst>
            <pc:docMk/>
            <pc:sldMk cId="1756936256" sldId="464"/>
            <ac:picMk id="3" creationId="{D54604CE-3AB7-C180-7FC6-330FB2B8C79A}"/>
          </ac:picMkLst>
        </pc:picChg>
        <pc:picChg chg="add mod ord modCrop">
          <ac:chgData name="Bean, Rebecca@DIR" userId="S::rbean@dir.ca.gov::127d5d30-ae9a-42ad-bb2c-58e8e8ac551a" providerId="AD" clId="Web-{0F7C5FCB-1F96-44CE-9AD1-F50021FF1374}" dt="2022-09-26T00:46:24.780" v="2897"/>
          <ac:picMkLst>
            <pc:docMk/>
            <pc:sldMk cId="1756936256" sldId="464"/>
            <ac:picMk id="12" creationId="{2D1B9179-AAD7-CD6C-1263-F25DEA2F65CE}"/>
          </ac:picMkLst>
        </pc:picChg>
        <pc:picChg chg="add mod ord modCrop">
          <ac:chgData name="Bean, Rebecca@DIR" userId="S::rbean@dir.ca.gov::127d5d30-ae9a-42ad-bb2c-58e8e8ac551a" providerId="AD" clId="Web-{0F7C5FCB-1F96-44CE-9AD1-F50021FF1374}" dt="2022-09-26T00:46:48.312" v="2902"/>
          <ac:picMkLst>
            <pc:docMk/>
            <pc:sldMk cId="1756936256" sldId="464"/>
            <ac:picMk id="15" creationId="{54ED0263-C66D-9CD0-8AF6-F4B97D884C81}"/>
          </ac:picMkLst>
        </pc:picChg>
      </pc:sldChg>
      <pc:sldChg chg="addSp delSp modSp add del replId">
        <pc:chgData name="Bean, Rebecca@DIR" userId="S::rbean@dir.ca.gov::127d5d30-ae9a-42ad-bb2c-58e8e8ac551a" providerId="AD" clId="Web-{0F7C5FCB-1F96-44CE-9AD1-F50021FF1374}" dt="2022-09-26T01:27:46.095" v="3256" actId="1076"/>
        <pc:sldMkLst>
          <pc:docMk/>
          <pc:sldMk cId="3257486541" sldId="465"/>
        </pc:sldMkLst>
        <pc:spChg chg="mod">
          <ac:chgData name="Bean, Rebecca@DIR" userId="S::rbean@dir.ca.gov::127d5d30-ae9a-42ad-bb2c-58e8e8ac551a" providerId="AD" clId="Web-{0F7C5FCB-1F96-44CE-9AD1-F50021FF1374}" dt="2022-09-26T00:49:13.204" v="2918" actId="20577"/>
          <ac:spMkLst>
            <pc:docMk/>
            <pc:sldMk cId="3257486541" sldId="465"/>
            <ac:spMk id="6" creationId="{FC2F7744-C0B7-322C-9721-A1A49CA8DEB6}"/>
          </ac:spMkLst>
        </pc:spChg>
        <pc:spChg chg="add del mod">
          <ac:chgData name="Bean, Rebecca@DIR" userId="S::rbean@dir.ca.gov::127d5d30-ae9a-42ad-bb2c-58e8e8ac551a" providerId="AD" clId="Web-{0F7C5FCB-1F96-44CE-9AD1-F50021FF1374}" dt="2022-09-26T01:15:34.445" v="2955"/>
          <ac:spMkLst>
            <pc:docMk/>
            <pc:sldMk cId="3257486541" sldId="465"/>
            <ac:spMk id="7" creationId="{B1759F41-4C87-C94F-9C22-12B4CE26A55E}"/>
          </ac:spMkLst>
        </pc:spChg>
        <pc:spChg chg="add del mod">
          <ac:chgData name="Bean, Rebecca@DIR" userId="S::rbean@dir.ca.gov::127d5d30-ae9a-42ad-bb2c-58e8e8ac551a" providerId="AD" clId="Web-{0F7C5FCB-1F96-44CE-9AD1-F50021FF1374}" dt="2022-09-26T01:23:59.154" v="3188"/>
          <ac:spMkLst>
            <pc:docMk/>
            <pc:sldMk cId="3257486541" sldId="465"/>
            <ac:spMk id="8" creationId="{F891E501-54FC-CE03-8D84-506891CCBB9A}"/>
          </ac:spMkLst>
        </pc:spChg>
        <pc:spChg chg="del mod">
          <ac:chgData name="Bean, Rebecca@DIR" userId="S::rbean@dir.ca.gov::127d5d30-ae9a-42ad-bb2c-58e8e8ac551a" providerId="AD" clId="Web-{0F7C5FCB-1F96-44CE-9AD1-F50021FF1374}" dt="2022-09-26T01:22:15.419" v="3132"/>
          <ac:spMkLst>
            <pc:docMk/>
            <pc:sldMk cId="3257486541" sldId="465"/>
            <ac:spMk id="9" creationId="{0C5CBAED-A858-2425-1FB0-305BF9C73392}"/>
          </ac:spMkLst>
        </pc:spChg>
        <pc:spChg chg="add mod ord">
          <ac:chgData name="Bean, Rebecca@DIR" userId="S::rbean@dir.ca.gov::127d5d30-ae9a-42ad-bb2c-58e8e8ac551a" providerId="AD" clId="Web-{0F7C5FCB-1F96-44CE-9AD1-F50021FF1374}" dt="2022-09-26T01:27:38.735" v="3255" actId="20577"/>
          <ac:spMkLst>
            <pc:docMk/>
            <pc:sldMk cId="3257486541" sldId="465"/>
            <ac:spMk id="11" creationId="{860331B2-0369-64D8-03AA-67DD584DCE89}"/>
          </ac:spMkLst>
        </pc:spChg>
        <pc:spChg chg="del">
          <ac:chgData name="Bean, Rebecca@DIR" userId="S::rbean@dir.ca.gov::127d5d30-ae9a-42ad-bb2c-58e8e8ac551a" providerId="AD" clId="Web-{0F7C5FCB-1F96-44CE-9AD1-F50021FF1374}" dt="2022-09-26T00:49:17.064" v="2920"/>
          <ac:spMkLst>
            <pc:docMk/>
            <pc:sldMk cId="3257486541" sldId="465"/>
            <ac:spMk id="14" creationId="{79FDECE7-C869-55FA-DBD9-57C33089BA9D}"/>
          </ac:spMkLst>
        </pc:spChg>
        <pc:picChg chg="add mod modCrop">
          <ac:chgData name="Bean, Rebecca@DIR" userId="S::rbean@dir.ca.gov::127d5d30-ae9a-42ad-bb2c-58e8e8ac551a" providerId="AD" clId="Web-{0F7C5FCB-1F96-44CE-9AD1-F50021FF1374}" dt="2022-09-26T01:27:46.095" v="3256" actId="1076"/>
          <ac:picMkLst>
            <pc:docMk/>
            <pc:sldMk cId="3257486541" sldId="465"/>
            <ac:picMk id="3" creationId="{F36FCE38-C13A-8103-179A-87CADA2D1D08}"/>
          </ac:picMkLst>
        </pc:picChg>
        <pc:picChg chg="del mod ord modCrop">
          <ac:chgData name="Bean, Rebecca@DIR" userId="S::rbean@dir.ca.gov::127d5d30-ae9a-42ad-bb2c-58e8e8ac551a" providerId="AD" clId="Web-{0F7C5FCB-1F96-44CE-9AD1-F50021FF1374}" dt="2022-09-26T01:13:11.865" v="2932"/>
          <ac:picMkLst>
            <pc:docMk/>
            <pc:sldMk cId="3257486541" sldId="465"/>
            <ac:picMk id="12" creationId="{2D1B9179-AAD7-CD6C-1263-F25DEA2F65CE}"/>
          </ac:picMkLst>
        </pc:picChg>
        <pc:picChg chg="del">
          <ac:chgData name="Bean, Rebecca@DIR" userId="S::rbean@dir.ca.gov::127d5d30-ae9a-42ad-bb2c-58e8e8ac551a" providerId="AD" clId="Web-{0F7C5FCB-1F96-44CE-9AD1-F50021FF1374}" dt="2022-09-26T00:49:15.001" v="2919"/>
          <ac:picMkLst>
            <pc:docMk/>
            <pc:sldMk cId="3257486541" sldId="465"/>
            <ac:picMk id="15" creationId="{54ED0263-C66D-9CD0-8AF6-F4B97D884C81}"/>
          </ac:picMkLst>
        </pc:picChg>
      </pc:sldChg>
      <pc:sldChg chg="addSp delSp modSp add ord replId">
        <pc:chgData name="Bean, Rebecca@DIR" userId="S::rbean@dir.ca.gov::127d5d30-ae9a-42ad-bb2c-58e8e8ac551a" providerId="AD" clId="Web-{0F7C5FCB-1F96-44CE-9AD1-F50021FF1374}" dt="2022-09-26T01:36:30.617" v="3370" actId="20577"/>
        <pc:sldMkLst>
          <pc:docMk/>
          <pc:sldMk cId="3979333352" sldId="466"/>
        </pc:sldMkLst>
        <pc:spChg chg="add del mod">
          <ac:chgData name="Bean, Rebecca@DIR" userId="S::rbean@dir.ca.gov::127d5d30-ae9a-42ad-bb2c-58e8e8ac551a" providerId="AD" clId="Web-{0F7C5FCB-1F96-44CE-9AD1-F50021FF1374}" dt="2022-09-26T01:28:59.924" v="3268"/>
          <ac:spMkLst>
            <pc:docMk/>
            <pc:sldMk cId="3979333352" sldId="466"/>
            <ac:spMk id="3" creationId="{478EFA16-09DE-4AED-7B77-EB54C55DAFA9}"/>
          </ac:spMkLst>
        </pc:spChg>
        <pc:spChg chg="mod">
          <ac:chgData name="Bean, Rebecca@DIR" userId="S::rbean@dir.ca.gov::127d5d30-ae9a-42ad-bb2c-58e8e8ac551a" providerId="AD" clId="Web-{0F7C5FCB-1F96-44CE-9AD1-F50021FF1374}" dt="2022-09-26T01:28:03.767" v="3259" actId="20577"/>
          <ac:spMkLst>
            <pc:docMk/>
            <pc:sldMk cId="3979333352" sldId="466"/>
            <ac:spMk id="6" creationId="{FC2F7744-C0B7-322C-9721-A1A49CA8DEB6}"/>
          </ac:spMkLst>
        </pc:spChg>
        <pc:spChg chg="add mod">
          <ac:chgData name="Bean, Rebecca@DIR" userId="S::rbean@dir.ca.gov::127d5d30-ae9a-42ad-bb2c-58e8e8ac551a" providerId="AD" clId="Web-{0F7C5FCB-1F96-44CE-9AD1-F50021FF1374}" dt="2022-09-26T01:36:30.617" v="3370" actId="20577"/>
          <ac:spMkLst>
            <pc:docMk/>
            <pc:sldMk cId="3979333352" sldId="466"/>
            <ac:spMk id="7" creationId="{375302CB-01B4-72A8-2366-21335C2597B2}"/>
          </ac:spMkLst>
        </pc:spChg>
        <pc:spChg chg="add del mod">
          <ac:chgData name="Bean, Rebecca@DIR" userId="S::rbean@dir.ca.gov::127d5d30-ae9a-42ad-bb2c-58e8e8ac551a" providerId="AD" clId="Web-{0F7C5FCB-1F96-44CE-9AD1-F50021FF1374}" dt="2022-09-26T01:29:24.799" v="3273"/>
          <ac:spMkLst>
            <pc:docMk/>
            <pc:sldMk cId="3979333352" sldId="466"/>
            <ac:spMk id="9" creationId="{0C5CBAED-A858-2425-1FB0-305BF9C73392}"/>
          </ac:spMkLst>
        </pc:spChg>
        <pc:spChg chg="add del mod">
          <ac:chgData name="Bean, Rebecca@DIR" userId="S::rbean@dir.ca.gov::127d5d30-ae9a-42ad-bb2c-58e8e8ac551a" providerId="AD" clId="Web-{0F7C5FCB-1F96-44CE-9AD1-F50021FF1374}" dt="2022-09-26T01:32:05.426" v="3307"/>
          <ac:spMkLst>
            <pc:docMk/>
            <pc:sldMk cId="3979333352" sldId="466"/>
            <ac:spMk id="13" creationId="{FFC79802-2CE5-36A3-06E6-771D423779C2}"/>
          </ac:spMkLst>
        </pc:spChg>
        <pc:spChg chg="del">
          <ac:chgData name="Bean, Rebecca@DIR" userId="S::rbean@dir.ca.gov::127d5d30-ae9a-42ad-bb2c-58e8e8ac551a" providerId="AD" clId="Web-{0F7C5FCB-1F96-44CE-9AD1-F50021FF1374}" dt="2022-09-26T01:28:10.361" v="3262"/>
          <ac:spMkLst>
            <pc:docMk/>
            <pc:sldMk cId="3979333352" sldId="466"/>
            <ac:spMk id="14" creationId="{79FDECE7-C869-55FA-DBD9-57C33089BA9D}"/>
          </ac:spMkLst>
        </pc:spChg>
        <pc:picChg chg="add mod ord modCrop">
          <ac:chgData name="Bean, Rebecca@DIR" userId="S::rbean@dir.ca.gov::127d5d30-ae9a-42ad-bb2c-58e8e8ac551a" providerId="AD" clId="Web-{0F7C5FCB-1F96-44CE-9AD1-F50021FF1374}" dt="2022-09-26T01:36:00.179" v="3360" actId="1076"/>
          <ac:picMkLst>
            <pc:docMk/>
            <pc:sldMk cId="3979333352" sldId="466"/>
            <ac:picMk id="10" creationId="{B47281E9-9579-D9FA-8CCA-1B6B9FF99216}"/>
          </ac:picMkLst>
        </pc:picChg>
        <pc:picChg chg="del mod modCrop">
          <ac:chgData name="Bean, Rebecca@DIR" userId="S::rbean@dir.ca.gov::127d5d30-ae9a-42ad-bb2c-58e8e8ac551a" providerId="AD" clId="Web-{0F7C5FCB-1F96-44CE-9AD1-F50021FF1374}" dt="2022-09-26T01:30:42.144" v="3286"/>
          <ac:picMkLst>
            <pc:docMk/>
            <pc:sldMk cId="3979333352" sldId="466"/>
            <ac:picMk id="12" creationId="{2D1B9179-AAD7-CD6C-1263-F25DEA2F65CE}"/>
          </ac:picMkLst>
        </pc:picChg>
        <pc:picChg chg="del mod">
          <ac:chgData name="Bean, Rebecca@DIR" userId="S::rbean@dir.ca.gov::127d5d30-ae9a-42ad-bb2c-58e8e8ac551a" providerId="AD" clId="Web-{0F7C5FCB-1F96-44CE-9AD1-F50021FF1374}" dt="2022-09-26T01:28:13.142" v="3263"/>
          <ac:picMkLst>
            <pc:docMk/>
            <pc:sldMk cId="3979333352" sldId="466"/>
            <ac:picMk id="15" creationId="{54ED0263-C66D-9CD0-8AF6-F4B97D884C81}"/>
          </ac:picMkLst>
        </pc:picChg>
      </pc:sldChg>
      <pc:sldChg chg="addSp delSp modSp add ord replId">
        <pc:chgData name="Bean, Rebecca@DIR" userId="S::rbean@dir.ca.gov::127d5d30-ae9a-42ad-bb2c-58e8e8ac551a" providerId="AD" clId="Web-{0F7C5FCB-1F96-44CE-9AD1-F50021FF1374}" dt="2022-09-26T02:33:22.060" v="4273" actId="20577"/>
        <pc:sldMkLst>
          <pc:docMk/>
          <pc:sldMk cId="3848338330" sldId="467"/>
        </pc:sldMkLst>
        <pc:spChg chg="mod">
          <ac:chgData name="Bean, Rebecca@DIR" userId="S::rbean@dir.ca.gov::127d5d30-ae9a-42ad-bb2c-58e8e8ac551a" providerId="AD" clId="Web-{0F7C5FCB-1F96-44CE-9AD1-F50021FF1374}" dt="2022-09-26T02:25:44.537" v="4067" actId="20577"/>
          <ac:spMkLst>
            <pc:docMk/>
            <pc:sldMk cId="3848338330" sldId="467"/>
            <ac:spMk id="6" creationId="{FC2F7744-C0B7-322C-9721-A1A49CA8DEB6}"/>
          </ac:spMkLst>
        </pc:spChg>
        <pc:spChg chg="mod">
          <ac:chgData name="Bean, Rebecca@DIR" userId="S::rbean@dir.ca.gov::127d5d30-ae9a-42ad-bb2c-58e8e8ac551a" providerId="AD" clId="Web-{0F7C5FCB-1F96-44CE-9AD1-F50021FF1374}" dt="2022-09-26T02:33:22.060" v="4273" actId="20577"/>
          <ac:spMkLst>
            <pc:docMk/>
            <pc:sldMk cId="3848338330" sldId="467"/>
            <ac:spMk id="9" creationId="{0C5CBAED-A858-2425-1FB0-305BF9C73392}"/>
          </ac:spMkLst>
        </pc:spChg>
        <pc:spChg chg="del">
          <ac:chgData name="Bean, Rebecca@DIR" userId="S::rbean@dir.ca.gov::127d5d30-ae9a-42ad-bb2c-58e8e8ac551a" providerId="AD" clId="Web-{0F7C5FCB-1F96-44CE-9AD1-F50021FF1374}" dt="2022-09-26T02:25:51.006" v="4069"/>
          <ac:spMkLst>
            <pc:docMk/>
            <pc:sldMk cId="3848338330" sldId="467"/>
            <ac:spMk id="14" creationId="{79FDECE7-C869-55FA-DBD9-57C33089BA9D}"/>
          </ac:spMkLst>
        </pc:spChg>
        <pc:picChg chg="add mod ord modCrop">
          <ac:chgData name="Bean, Rebecca@DIR" userId="S::rbean@dir.ca.gov::127d5d30-ae9a-42ad-bb2c-58e8e8ac551a" providerId="AD" clId="Web-{0F7C5FCB-1F96-44CE-9AD1-F50021FF1374}" dt="2022-09-26T02:27:03.788" v="4078"/>
          <ac:picMkLst>
            <pc:docMk/>
            <pc:sldMk cId="3848338330" sldId="467"/>
            <ac:picMk id="3" creationId="{F2D63092-A70A-18E4-BDB9-A5EB50513299}"/>
          </ac:picMkLst>
        </pc:picChg>
        <pc:picChg chg="add mod modCrop">
          <ac:chgData name="Bean, Rebecca@DIR" userId="S::rbean@dir.ca.gov::127d5d30-ae9a-42ad-bb2c-58e8e8ac551a" providerId="AD" clId="Web-{0F7C5FCB-1F96-44CE-9AD1-F50021FF1374}" dt="2022-09-26T02:27:24.710" v="4082" actId="1076"/>
          <ac:picMkLst>
            <pc:docMk/>
            <pc:sldMk cId="3848338330" sldId="467"/>
            <ac:picMk id="5" creationId="{064952D1-8944-7970-D338-72861CAF58FB}"/>
          </ac:picMkLst>
        </pc:picChg>
        <pc:picChg chg="del">
          <ac:chgData name="Bean, Rebecca@DIR" userId="S::rbean@dir.ca.gov::127d5d30-ae9a-42ad-bb2c-58e8e8ac551a" providerId="AD" clId="Web-{0F7C5FCB-1F96-44CE-9AD1-F50021FF1374}" dt="2022-09-26T02:26:32.506" v="4074"/>
          <ac:picMkLst>
            <pc:docMk/>
            <pc:sldMk cId="3848338330" sldId="467"/>
            <ac:picMk id="12" creationId="{2D1B9179-AAD7-CD6C-1263-F25DEA2F65CE}"/>
          </ac:picMkLst>
        </pc:picChg>
        <pc:picChg chg="del">
          <ac:chgData name="Bean, Rebecca@DIR" userId="S::rbean@dir.ca.gov::127d5d30-ae9a-42ad-bb2c-58e8e8ac551a" providerId="AD" clId="Web-{0F7C5FCB-1F96-44CE-9AD1-F50021FF1374}" dt="2022-09-26T02:25:49.584" v="4068"/>
          <ac:picMkLst>
            <pc:docMk/>
            <pc:sldMk cId="3848338330" sldId="467"/>
            <ac:picMk id="15" creationId="{54ED0263-C66D-9CD0-8AF6-F4B97D884C81}"/>
          </ac:picMkLst>
        </pc:picChg>
      </pc:sldChg>
      <pc:sldChg chg="addSp delSp modSp add ord replId">
        <pc:chgData name="Bean, Rebecca@DIR" userId="S::rbean@dir.ca.gov::127d5d30-ae9a-42ad-bb2c-58e8e8ac551a" providerId="AD" clId="Web-{0F7C5FCB-1F96-44CE-9AD1-F50021FF1374}" dt="2022-09-26T02:24:42.661" v="4063" actId="20577"/>
        <pc:sldMkLst>
          <pc:docMk/>
          <pc:sldMk cId="2335669209" sldId="468"/>
        </pc:sldMkLst>
        <pc:spChg chg="mod">
          <ac:chgData name="Bean, Rebecca@DIR" userId="S::rbean@dir.ca.gov::127d5d30-ae9a-42ad-bb2c-58e8e8ac551a" providerId="AD" clId="Web-{0F7C5FCB-1F96-44CE-9AD1-F50021FF1374}" dt="2022-09-26T02:19:51.906" v="3877" actId="20577"/>
          <ac:spMkLst>
            <pc:docMk/>
            <pc:sldMk cId="2335669209" sldId="468"/>
            <ac:spMk id="6" creationId="{FC2F7744-C0B7-322C-9721-A1A49CA8DEB6}"/>
          </ac:spMkLst>
        </pc:spChg>
        <pc:spChg chg="mod">
          <ac:chgData name="Bean, Rebecca@DIR" userId="S::rbean@dir.ca.gov::127d5d30-ae9a-42ad-bb2c-58e8e8ac551a" providerId="AD" clId="Web-{0F7C5FCB-1F96-44CE-9AD1-F50021FF1374}" dt="2022-09-26T02:24:42.661" v="4063" actId="20577"/>
          <ac:spMkLst>
            <pc:docMk/>
            <pc:sldMk cId="2335669209" sldId="468"/>
            <ac:spMk id="9" creationId="{0C5CBAED-A858-2425-1FB0-305BF9C73392}"/>
          </ac:spMkLst>
        </pc:spChg>
        <pc:spChg chg="del">
          <ac:chgData name="Bean, Rebecca@DIR" userId="S::rbean@dir.ca.gov::127d5d30-ae9a-42ad-bb2c-58e8e8ac551a" providerId="AD" clId="Web-{0F7C5FCB-1F96-44CE-9AD1-F50021FF1374}" dt="2022-09-26T02:14:55.089" v="3803"/>
          <ac:spMkLst>
            <pc:docMk/>
            <pc:sldMk cId="2335669209" sldId="468"/>
            <ac:spMk id="14" creationId="{79FDECE7-C869-55FA-DBD9-57C33089BA9D}"/>
          </ac:spMkLst>
        </pc:spChg>
        <pc:picChg chg="add mod ord modCrop">
          <ac:chgData name="Bean, Rebecca@DIR" userId="S::rbean@dir.ca.gov::127d5d30-ae9a-42ad-bb2c-58e8e8ac551a" providerId="AD" clId="Web-{0F7C5FCB-1F96-44CE-9AD1-F50021FF1374}" dt="2022-09-26T02:23:00.550" v="3921"/>
          <ac:picMkLst>
            <pc:docMk/>
            <pc:sldMk cId="2335669209" sldId="468"/>
            <ac:picMk id="3" creationId="{61188696-741E-1968-0AEA-2A39A18972F2}"/>
          </ac:picMkLst>
        </pc:picChg>
        <pc:picChg chg="del">
          <ac:chgData name="Bean, Rebecca@DIR" userId="S::rbean@dir.ca.gov::127d5d30-ae9a-42ad-bb2c-58e8e8ac551a" providerId="AD" clId="Web-{0F7C5FCB-1F96-44CE-9AD1-F50021FF1374}" dt="2022-09-26T02:15:55.793" v="3812"/>
          <ac:picMkLst>
            <pc:docMk/>
            <pc:sldMk cId="2335669209" sldId="468"/>
            <ac:picMk id="12" creationId="{2D1B9179-AAD7-CD6C-1263-F25DEA2F65CE}"/>
          </ac:picMkLst>
        </pc:picChg>
        <pc:picChg chg="del">
          <ac:chgData name="Bean, Rebecca@DIR" userId="S::rbean@dir.ca.gov::127d5d30-ae9a-42ad-bb2c-58e8e8ac551a" providerId="AD" clId="Web-{0F7C5FCB-1F96-44CE-9AD1-F50021FF1374}" dt="2022-09-26T02:14:53.105" v="3802"/>
          <ac:picMkLst>
            <pc:docMk/>
            <pc:sldMk cId="2335669209" sldId="468"/>
            <ac:picMk id="15" creationId="{54ED0263-C66D-9CD0-8AF6-F4B97D884C81}"/>
          </ac:picMkLst>
        </pc:picChg>
      </pc:sldChg>
      <pc:sldChg chg="addSp delSp modSp add ord replId">
        <pc:chgData name="Bean, Rebecca@DIR" userId="S::rbean@dir.ca.gov::127d5d30-ae9a-42ad-bb2c-58e8e8ac551a" providerId="AD" clId="Web-{0F7C5FCB-1F96-44CE-9AD1-F50021FF1374}" dt="2022-09-26T02:37:53.314" v="4357" actId="20577"/>
        <pc:sldMkLst>
          <pc:docMk/>
          <pc:sldMk cId="4226232057" sldId="469"/>
        </pc:sldMkLst>
        <pc:spChg chg="mod">
          <ac:chgData name="Bean, Rebecca@DIR" userId="S::rbean@dir.ca.gov::127d5d30-ae9a-42ad-bb2c-58e8e8ac551a" providerId="AD" clId="Web-{0F7C5FCB-1F96-44CE-9AD1-F50021FF1374}" dt="2022-09-26T02:33:47.716" v="4276" actId="20577"/>
          <ac:spMkLst>
            <pc:docMk/>
            <pc:sldMk cId="4226232057" sldId="469"/>
            <ac:spMk id="6" creationId="{FC2F7744-C0B7-322C-9721-A1A49CA8DEB6}"/>
          </ac:spMkLst>
        </pc:spChg>
        <pc:spChg chg="add mod">
          <ac:chgData name="Bean, Rebecca@DIR" userId="S::rbean@dir.ca.gov::127d5d30-ae9a-42ad-bb2c-58e8e8ac551a" providerId="AD" clId="Web-{0F7C5FCB-1F96-44CE-9AD1-F50021FF1374}" dt="2022-09-26T02:35:15.858" v="4291" actId="14100"/>
          <ac:spMkLst>
            <pc:docMk/>
            <pc:sldMk cId="4226232057" sldId="469"/>
            <ac:spMk id="7" creationId="{95459224-3C09-5B50-38C6-583D0BAC6C98}"/>
          </ac:spMkLst>
        </pc:spChg>
        <pc:spChg chg="mod">
          <ac:chgData name="Bean, Rebecca@DIR" userId="S::rbean@dir.ca.gov::127d5d30-ae9a-42ad-bb2c-58e8e8ac551a" providerId="AD" clId="Web-{0F7C5FCB-1F96-44CE-9AD1-F50021FF1374}" dt="2022-09-26T02:37:53.314" v="4357" actId="20577"/>
          <ac:spMkLst>
            <pc:docMk/>
            <pc:sldMk cId="4226232057" sldId="469"/>
            <ac:spMk id="9" creationId="{0C5CBAED-A858-2425-1FB0-305BF9C73392}"/>
          </ac:spMkLst>
        </pc:spChg>
        <pc:spChg chg="del">
          <ac:chgData name="Bean, Rebecca@DIR" userId="S::rbean@dir.ca.gov::127d5d30-ae9a-42ad-bb2c-58e8e8ac551a" providerId="AD" clId="Web-{0F7C5FCB-1F96-44CE-9AD1-F50021FF1374}" dt="2022-09-26T02:34:04.373" v="4278"/>
          <ac:spMkLst>
            <pc:docMk/>
            <pc:sldMk cId="4226232057" sldId="469"/>
            <ac:spMk id="14" creationId="{79FDECE7-C869-55FA-DBD9-57C33089BA9D}"/>
          </ac:spMkLst>
        </pc:spChg>
        <pc:picChg chg="add mod ord modCrop">
          <ac:chgData name="Bean, Rebecca@DIR" userId="S::rbean@dir.ca.gov::127d5d30-ae9a-42ad-bb2c-58e8e8ac551a" providerId="AD" clId="Web-{0F7C5FCB-1F96-44CE-9AD1-F50021FF1374}" dt="2022-09-26T02:34:51.874" v="4287"/>
          <ac:picMkLst>
            <pc:docMk/>
            <pc:sldMk cId="4226232057" sldId="469"/>
            <ac:picMk id="3" creationId="{D9A60328-C294-FBCA-E419-2AA35A0B61DF}"/>
          </ac:picMkLst>
        </pc:picChg>
        <pc:picChg chg="del">
          <ac:chgData name="Bean, Rebecca@DIR" userId="S::rbean@dir.ca.gov::127d5d30-ae9a-42ad-bb2c-58e8e8ac551a" providerId="AD" clId="Web-{0F7C5FCB-1F96-44CE-9AD1-F50021FF1374}" dt="2022-09-26T02:34:41.514" v="4285"/>
          <ac:picMkLst>
            <pc:docMk/>
            <pc:sldMk cId="4226232057" sldId="469"/>
            <ac:picMk id="12" creationId="{2D1B9179-AAD7-CD6C-1263-F25DEA2F65CE}"/>
          </ac:picMkLst>
        </pc:picChg>
        <pc:picChg chg="del">
          <ac:chgData name="Bean, Rebecca@DIR" userId="S::rbean@dir.ca.gov::127d5d30-ae9a-42ad-bb2c-58e8e8ac551a" providerId="AD" clId="Web-{0F7C5FCB-1F96-44CE-9AD1-F50021FF1374}" dt="2022-09-26T02:34:02.576" v="4277"/>
          <ac:picMkLst>
            <pc:docMk/>
            <pc:sldMk cId="4226232057" sldId="469"/>
            <ac:picMk id="15" creationId="{54ED0263-C66D-9CD0-8AF6-F4B97D884C81}"/>
          </ac:picMkLst>
        </pc:picChg>
      </pc:sldChg>
      <pc:sldChg chg="addSp modSp add replId">
        <pc:chgData name="Bean, Rebecca@DIR" userId="S::rbean@dir.ca.gov::127d5d30-ae9a-42ad-bb2c-58e8e8ac551a" providerId="AD" clId="Web-{0F7C5FCB-1F96-44CE-9AD1-F50021FF1374}" dt="2022-09-26T01:27:52.189" v="3258" actId="1076"/>
        <pc:sldMkLst>
          <pc:docMk/>
          <pc:sldMk cId="1388800864" sldId="470"/>
        </pc:sldMkLst>
        <pc:spChg chg="mod">
          <ac:chgData name="Bean, Rebecca@DIR" userId="S::rbean@dir.ca.gov::127d5d30-ae9a-42ad-bb2c-58e8e8ac551a" providerId="AD" clId="Web-{0F7C5FCB-1F96-44CE-9AD1-F50021FF1374}" dt="2022-09-26T01:26:01.625" v="3238" actId="20577"/>
          <ac:spMkLst>
            <pc:docMk/>
            <pc:sldMk cId="1388800864" sldId="470"/>
            <ac:spMk id="6" creationId="{FC2F7744-C0B7-322C-9721-A1A49CA8DEB6}"/>
          </ac:spMkLst>
        </pc:spChg>
        <pc:spChg chg="mod">
          <ac:chgData name="Bean, Rebecca@DIR" userId="S::rbean@dir.ca.gov::127d5d30-ae9a-42ad-bb2c-58e8e8ac551a" providerId="AD" clId="Web-{0F7C5FCB-1F96-44CE-9AD1-F50021FF1374}" dt="2022-09-26T01:26:04.953" v="3240" actId="20577"/>
          <ac:spMkLst>
            <pc:docMk/>
            <pc:sldMk cId="1388800864" sldId="470"/>
            <ac:spMk id="11" creationId="{860331B2-0369-64D8-03AA-67DD584DCE89}"/>
          </ac:spMkLst>
        </pc:spChg>
        <pc:picChg chg="add mod modCrop">
          <ac:chgData name="Bean, Rebecca@DIR" userId="S::rbean@dir.ca.gov::127d5d30-ae9a-42ad-bb2c-58e8e8ac551a" providerId="AD" clId="Web-{0F7C5FCB-1F96-44CE-9AD1-F50021FF1374}" dt="2022-09-26T01:27:52.189" v="3258" actId="1076"/>
          <ac:picMkLst>
            <pc:docMk/>
            <pc:sldMk cId="1388800864" sldId="470"/>
            <ac:picMk id="2" creationId="{8134605E-BC10-F029-6615-5BBF6B5317BC}"/>
          </ac:picMkLst>
        </pc:picChg>
        <pc:picChg chg="mod modCrop">
          <ac:chgData name="Bean, Rebecca@DIR" userId="S::rbean@dir.ca.gov::127d5d30-ae9a-42ad-bb2c-58e8e8ac551a" providerId="AD" clId="Web-{0F7C5FCB-1F96-44CE-9AD1-F50021FF1374}" dt="2022-09-26T01:27:52.142" v="3257" actId="1076"/>
          <ac:picMkLst>
            <pc:docMk/>
            <pc:sldMk cId="1388800864" sldId="470"/>
            <ac:picMk id="3" creationId="{F36FCE38-C13A-8103-179A-87CADA2D1D08}"/>
          </ac:picMkLst>
        </pc:picChg>
      </pc:sldChg>
      <pc:sldChg chg="addSp delSp modSp add replId">
        <pc:chgData name="Bean, Rebecca@DIR" userId="S::rbean@dir.ca.gov::127d5d30-ae9a-42ad-bb2c-58e8e8ac551a" providerId="AD" clId="Web-{0F7C5FCB-1F96-44CE-9AD1-F50021FF1374}" dt="2022-09-26T02:28:27.852" v="4094" actId="20577"/>
        <pc:sldMkLst>
          <pc:docMk/>
          <pc:sldMk cId="3652963705" sldId="471"/>
        </pc:sldMkLst>
        <pc:spChg chg="mod">
          <ac:chgData name="Bean, Rebecca@DIR" userId="S::rbean@dir.ca.gov::127d5d30-ae9a-42ad-bb2c-58e8e8ac551a" providerId="AD" clId="Web-{0F7C5FCB-1F96-44CE-9AD1-F50021FF1374}" dt="2022-09-26T01:36:57.461" v="3377" actId="20577"/>
          <ac:spMkLst>
            <pc:docMk/>
            <pc:sldMk cId="3652963705" sldId="471"/>
            <ac:spMk id="6" creationId="{FC2F7744-C0B7-322C-9721-A1A49CA8DEB6}"/>
          </ac:spMkLst>
        </pc:spChg>
        <pc:spChg chg="mod">
          <ac:chgData name="Bean, Rebecca@DIR" userId="S::rbean@dir.ca.gov::127d5d30-ae9a-42ad-bb2c-58e8e8ac551a" providerId="AD" clId="Web-{0F7C5FCB-1F96-44CE-9AD1-F50021FF1374}" dt="2022-09-26T02:28:27.852" v="4094" actId="20577"/>
          <ac:spMkLst>
            <pc:docMk/>
            <pc:sldMk cId="3652963705" sldId="471"/>
            <ac:spMk id="7" creationId="{375302CB-01B4-72A8-2366-21335C2597B2}"/>
          </ac:spMkLst>
        </pc:spChg>
        <pc:spChg chg="add mod">
          <ac:chgData name="Bean, Rebecca@DIR" userId="S::rbean@dir.ca.gov::127d5d30-ae9a-42ad-bb2c-58e8e8ac551a" providerId="AD" clId="Web-{0F7C5FCB-1F96-44CE-9AD1-F50021FF1374}" dt="2022-09-26T02:14:24.245" v="3799" actId="14100"/>
          <ac:spMkLst>
            <pc:docMk/>
            <pc:sldMk cId="3652963705" sldId="471"/>
            <ac:spMk id="9" creationId="{22787D35-180D-5F67-1954-21FB1B73895B}"/>
          </ac:spMkLst>
        </pc:spChg>
        <pc:picChg chg="add del mod modCrop">
          <ac:chgData name="Bean, Rebecca@DIR" userId="S::rbean@dir.ca.gov::127d5d30-ae9a-42ad-bb2c-58e8e8ac551a" providerId="AD" clId="Web-{0F7C5FCB-1F96-44CE-9AD1-F50021FF1374}" dt="2022-09-26T02:13:37.181" v="3786"/>
          <ac:picMkLst>
            <pc:docMk/>
            <pc:sldMk cId="3652963705" sldId="471"/>
            <ac:picMk id="2" creationId="{59E058C3-CC0E-9F4C-6F59-EE769A105798}"/>
          </ac:picMkLst>
        </pc:picChg>
        <pc:picChg chg="add mod">
          <ac:chgData name="Bean, Rebecca@DIR" userId="S::rbean@dir.ca.gov::127d5d30-ae9a-42ad-bb2c-58e8e8ac551a" providerId="AD" clId="Web-{0F7C5FCB-1F96-44CE-9AD1-F50021FF1374}" dt="2022-09-26T02:14:14.338" v="3797" actId="14100"/>
          <ac:picMkLst>
            <pc:docMk/>
            <pc:sldMk cId="3652963705" sldId="471"/>
            <ac:picMk id="5" creationId="{A55D0D3B-A1E7-50CF-C315-7DBE42B6E23A}"/>
          </ac:picMkLst>
        </pc:picChg>
        <pc:picChg chg="mod modCrop">
          <ac:chgData name="Bean, Rebecca@DIR" userId="S::rbean@dir.ca.gov::127d5d30-ae9a-42ad-bb2c-58e8e8ac551a" providerId="AD" clId="Web-{0F7C5FCB-1F96-44CE-9AD1-F50021FF1374}" dt="2022-09-26T01:55:07.695" v="3388"/>
          <ac:picMkLst>
            <pc:docMk/>
            <pc:sldMk cId="3652963705" sldId="471"/>
            <ac:picMk id="10" creationId="{B47281E9-9579-D9FA-8CCA-1B6B9FF99216}"/>
          </ac:picMkLst>
        </pc:picChg>
      </pc:sldChg>
      <pc:sldChg chg="addSp delSp modSp add ord replId">
        <pc:chgData name="Bean, Rebecca@DIR" userId="S::rbean@dir.ca.gov::127d5d30-ae9a-42ad-bb2c-58e8e8ac551a" providerId="AD" clId="Web-{0F7C5FCB-1F96-44CE-9AD1-F50021FF1374}" dt="2022-09-26T02:46:40.682" v="4458" actId="20577"/>
        <pc:sldMkLst>
          <pc:docMk/>
          <pc:sldMk cId="1736001537" sldId="472"/>
        </pc:sldMkLst>
        <pc:spChg chg="mod">
          <ac:chgData name="Bean, Rebecca@DIR" userId="S::rbean@dir.ca.gov::127d5d30-ae9a-42ad-bb2c-58e8e8ac551a" providerId="AD" clId="Web-{0F7C5FCB-1F96-44CE-9AD1-F50021FF1374}" dt="2022-09-26T02:43:08.350" v="4423" actId="20577"/>
          <ac:spMkLst>
            <pc:docMk/>
            <pc:sldMk cId="1736001537" sldId="472"/>
            <ac:spMk id="6" creationId="{FC2F7744-C0B7-322C-9721-A1A49CA8DEB6}"/>
          </ac:spMkLst>
        </pc:spChg>
        <pc:spChg chg="del">
          <ac:chgData name="Bean, Rebecca@DIR" userId="S::rbean@dir.ca.gov::127d5d30-ae9a-42ad-bb2c-58e8e8ac551a" providerId="AD" clId="Web-{0F7C5FCB-1F96-44CE-9AD1-F50021FF1374}" dt="2022-09-26T02:43:15.366" v="4424"/>
          <ac:spMkLst>
            <pc:docMk/>
            <pc:sldMk cId="1736001537" sldId="472"/>
            <ac:spMk id="7" creationId="{95459224-3C09-5B50-38C6-583D0BAC6C98}"/>
          </ac:spMkLst>
        </pc:spChg>
        <pc:spChg chg="mod">
          <ac:chgData name="Bean, Rebecca@DIR" userId="S::rbean@dir.ca.gov::127d5d30-ae9a-42ad-bb2c-58e8e8ac551a" providerId="AD" clId="Web-{0F7C5FCB-1F96-44CE-9AD1-F50021FF1374}" dt="2022-09-26T02:46:40.682" v="4458" actId="20577"/>
          <ac:spMkLst>
            <pc:docMk/>
            <pc:sldMk cId="1736001537" sldId="472"/>
            <ac:spMk id="9" creationId="{0C5CBAED-A858-2425-1FB0-305BF9C73392}"/>
          </ac:spMkLst>
        </pc:spChg>
        <pc:picChg chg="del mod modCrop">
          <ac:chgData name="Bean, Rebecca@DIR" userId="S::rbean@dir.ca.gov::127d5d30-ae9a-42ad-bb2c-58e8e8ac551a" providerId="AD" clId="Web-{0F7C5FCB-1F96-44CE-9AD1-F50021FF1374}" dt="2022-09-26T02:45:01.587" v="4434"/>
          <ac:picMkLst>
            <pc:docMk/>
            <pc:sldMk cId="1736001537" sldId="472"/>
            <ac:picMk id="3" creationId="{D9A60328-C294-FBCA-E419-2AA35A0B61DF}"/>
          </ac:picMkLst>
        </pc:picChg>
        <pc:picChg chg="add mod ord modCrop">
          <ac:chgData name="Bean, Rebecca@DIR" userId="S::rbean@dir.ca.gov::127d5d30-ae9a-42ad-bb2c-58e8e8ac551a" providerId="AD" clId="Web-{0F7C5FCB-1F96-44CE-9AD1-F50021FF1374}" dt="2022-09-26T02:45:12.102" v="4436"/>
          <ac:picMkLst>
            <pc:docMk/>
            <pc:sldMk cId="1736001537" sldId="472"/>
            <ac:picMk id="5" creationId="{2F75801D-CB75-E5DC-0CE6-63B07E018E1E}"/>
          </ac:picMkLst>
        </pc:picChg>
      </pc:sldChg>
      <pc:sldChg chg="addSp delSp modSp add replId">
        <pc:chgData name="Bean, Rebecca@DIR" userId="S::rbean@dir.ca.gov::127d5d30-ae9a-42ad-bb2c-58e8e8ac551a" providerId="AD" clId="Web-{0F7C5FCB-1F96-44CE-9AD1-F50021FF1374}" dt="2022-09-26T02:53:56.533" v="4491"/>
        <pc:sldMkLst>
          <pc:docMk/>
          <pc:sldMk cId="662646770" sldId="473"/>
        </pc:sldMkLst>
        <pc:spChg chg="mod">
          <ac:chgData name="Bean, Rebecca@DIR" userId="S::rbean@dir.ca.gov::127d5d30-ae9a-42ad-bb2c-58e8e8ac551a" providerId="AD" clId="Web-{0F7C5FCB-1F96-44CE-9AD1-F50021FF1374}" dt="2022-09-26T02:51:56.171" v="4460" actId="20577"/>
          <ac:spMkLst>
            <pc:docMk/>
            <pc:sldMk cId="662646770" sldId="473"/>
            <ac:spMk id="6" creationId="{FC2F7744-C0B7-322C-9721-A1A49CA8DEB6}"/>
          </ac:spMkLst>
        </pc:spChg>
        <pc:spChg chg="mod">
          <ac:chgData name="Bean, Rebecca@DIR" userId="S::rbean@dir.ca.gov::127d5d30-ae9a-42ad-bb2c-58e8e8ac551a" providerId="AD" clId="Web-{0F7C5FCB-1F96-44CE-9AD1-F50021FF1374}" dt="2022-09-26T02:52:57.454" v="4481" actId="14100"/>
          <ac:spMkLst>
            <pc:docMk/>
            <pc:sldMk cId="662646770" sldId="473"/>
            <ac:spMk id="9" creationId="{0C5CBAED-A858-2425-1FB0-305BF9C73392}"/>
          </ac:spMkLst>
        </pc:spChg>
        <pc:picChg chg="add mod ord modCrop">
          <ac:chgData name="Bean, Rebecca@DIR" userId="S::rbean@dir.ca.gov::127d5d30-ae9a-42ad-bb2c-58e8e8ac551a" providerId="AD" clId="Web-{0F7C5FCB-1F96-44CE-9AD1-F50021FF1374}" dt="2022-09-26T02:53:56.533" v="4491"/>
          <ac:picMkLst>
            <pc:docMk/>
            <pc:sldMk cId="662646770" sldId="473"/>
            <ac:picMk id="3" creationId="{15AC7FED-34F3-561D-FD31-9E76114457B1}"/>
          </ac:picMkLst>
        </pc:picChg>
        <pc:picChg chg="del">
          <ac:chgData name="Bean, Rebecca@DIR" userId="S::rbean@dir.ca.gov::127d5d30-ae9a-42ad-bb2c-58e8e8ac551a" providerId="AD" clId="Web-{0F7C5FCB-1F96-44CE-9AD1-F50021FF1374}" dt="2022-09-26T02:53:42.829" v="4488"/>
          <ac:picMkLst>
            <pc:docMk/>
            <pc:sldMk cId="662646770" sldId="473"/>
            <ac:picMk id="5" creationId="{2F75801D-CB75-E5DC-0CE6-63B07E018E1E}"/>
          </ac:picMkLst>
        </pc:picChg>
      </pc:sldChg>
      <pc:sldChg chg="addSp delSp modSp add replId">
        <pc:chgData name="Bean, Rebecca@DIR" userId="S::rbean@dir.ca.gov::127d5d30-ae9a-42ad-bb2c-58e8e8ac551a" providerId="AD" clId="Web-{0F7C5FCB-1F96-44CE-9AD1-F50021FF1374}" dt="2022-09-26T02:57:39.599" v="4531"/>
        <pc:sldMkLst>
          <pc:docMk/>
          <pc:sldMk cId="704284169" sldId="474"/>
        </pc:sldMkLst>
        <pc:spChg chg="mod">
          <ac:chgData name="Bean, Rebecca@DIR" userId="S::rbean@dir.ca.gov::127d5d30-ae9a-42ad-bb2c-58e8e8ac551a" providerId="AD" clId="Web-{0F7C5FCB-1F96-44CE-9AD1-F50021FF1374}" dt="2022-09-26T02:55:32.268" v="4495" actId="20577"/>
          <ac:spMkLst>
            <pc:docMk/>
            <pc:sldMk cId="704284169" sldId="474"/>
            <ac:spMk id="6" creationId="{FC2F7744-C0B7-322C-9721-A1A49CA8DEB6}"/>
          </ac:spMkLst>
        </pc:spChg>
        <pc:spChg chg="add">
          <ac:chgData name="Bean, Rebecca@DIR" userId="S::rbean@dir.ca.gov::127d5d30-ae9a-42ad-bb2c-58e8e8ac551a" providerId="AD" clId="Web-{0F7C5FCB-1F96-44CE-9AD1-F50021FF1374}" dt="2022-09-26T02:57:39.599" v="4531"/>
          <ac:spMkLst>
            <pc:docMk/>
            <pc:sldMk cId="704284169" sldId="474"/>
            <ac:spMk id="8" creationId="{8D7BA83B-EA7C-75AE-2955-58479F532CC2}"/>
          </ac:spMkLst>
        </pc:spChg>
        <pc:spChg chg="mod">
          <ac:chgData name="Bean, Rebecca@DIR" userId="S::rbean@dir.ca.gov::127d5d30-ae9a-42ad-bb2c-58e8e8ac551a" providerId="AD" clId="Web-{0F7C5FCB-1F96-44CE-9AD1-F50021FF1374}" dt="2022-09-26T02:57:31.692" v="4530" actId="1076"/>
          <ac:spMkLst>
            <pc:docMk/>
            <pc:sldMk cId="704284169" sldId="474"/>
            <ac:spMk id="9" creationId="{0C5CBAED-A858-2425-1FB0-305BF9C73392}"/>
          </ac:spMkLst>
        </pc:spChg>
        <pc:picChg chg="del">
          <ac:chgData name="Bean, Rebecca@DIR" userId="S::rbean@dir.ca.gov::127d5d30-ae9a-42ad-bb2c-58e8e8ac551a" providerId="AD" clId="Web-{0F7C5FCB-1F96-44CE-9AD1-F50021FF1374}" dt="2022-09-26T02:56:21.097" v="4504"/>
          <ac:picMkLst>
            <pc:docMk/>
            <pc:sldMk cId="704284169" sldId="474"/>
            <ac:picMk id="3" creationId="{15AC7FED-34F3-561D-FD31-9E76114457B1}"/>
          </ac:picMkLst>
        </pc:picChg>
        <pc:picChg chg="add mod modCrop">
          <ac:chgData name="Bean, Rebecca@DIR" userId="S::rbean@dir.ca.gov::127d5d30-ae9a-42ad-bb2c-58e8e8ac551a" providerId="AD" clId="Web-{0F7C5FCB-1F96-44CE-9AD1-F50021FF1374}" dt="2022-09-26T02:57:23.489" v="4528" actId="1076"/>
          <ac:picMkLst>
            <pc:docMk/>
            <pc:sldMk cId="704284169" sldId="474"/>
            <ac:picMk id="5" creationId="{210D9406-30A1-07CE-142A-E20EE2612765}"/>
          </ac:picMkLst>
        </pc:picChg>
      </pc:sldChg>
      <pc:sldChg chg="addSp delSp modSp add del replId">
        <pc:chgData name="Bean, Rebecca@DIR" userId="S::rbean@dir.ca.gov::127d5d30-ae9a-42ad-bb2c-58e8e8ac551a" providerId="AD" clId="Web-{0F7C5FCB-1F96-44CE-9AD1-F50021FF1374}" dt="2022-09-26T02:59:00.834" v="4543"/>
        <pc:sldMkLst>
          <pc:docMk/>
          <pc:sldMk cId="3695491382" sldId="475"/>
        </pc:sldMkLst>
        <pc:spChg chg="add del">
          <ac:chgData name="Bean, Rebecca@DIR" userId="S::rbean@dir.ca.gov::127d5d30-ae9a-42ad-bb2c-58e8e8ac551a" providerId="AD" clId="Web-{0F7C5FCB-1F96-44CE-9AD1-F50021FF1374}" dt="2022-09-26T02:58:22.912" v="4535"/>
          <ac:spMkLst>
            <pc:docMk/>
            <pc:sldMk cId="3695491382" sldId="475"/>
            <ac:spMk id="3" creationId="{21604AA0-5163-7F5A-A327-5A599A75256F}"/>
          </ac:spMkLst>
        </pc:spChg>
        <pc:spChg chg="mod">
          <ac:chgData name="Bean, Rebecca@DIR" userId="S::rbean@dir.ca.gov::127d5d30-ae9a-42ad-bb2c-58e8e8ac551a" providerId="AD" clId="Web-{0F7C5FCB-1F96-44CE-9AD1-F50021FF1374}" dt="2022-09-26T02:58:28.006" v="4539" actId="20577"/>
          <ac:spMkLst>
            <pc:docMk/>
            <pc:sldMk cId="3695491382" sldId="475"/>
            <ac:spMk id="6" creationId="{FC2F7744-C0B7-322C-9721-A1A49CA8DEB6}"/>
          </ac:spMkLst>
        </pc:spChg>
        <pc:spChg chg="del">
          <ac:chgData name="Bean, Rebecca@DIR" userId="S::rbean@dir.ca.gov::127d5d30-ae9a-42ad-bb2c-58e8e8ac551a" providerId="AD" clId="Web-{0F7C5FCB-1F96-44CE-9AD1-F50021FF1374}" dt="2022-09-26T02:58:30.678" v="4540"/>
          <ac:spMkLst>
            <pc:docMk/>
            <pc:sldMk cId="3695491382" sldId="475"/>
            <ac:spMk id="8" creationId="{8D7BA83B-EA7C-75AE-2955-58479F532CC2}"/>
          </ac:spMkLst>
        </pc:spChg>
        <pc:spChg chg="mod">
          <ac:chgData name="Bean, Rebecca@DIR" userId="S::rbean@dir.ca.gov::127d5d30-ae9a-42ad-bb2c-58e8e8ac551a" providerId="AD" clId="Web-{0F7C5FCB-1F96-44CE-9AD1-F50021FF1374}" dt="2022-09-26T02:58:40.568" v="4542" actId="1076"/>
          <ac:spMkLst>
            <pc:docMk/>
            <pc:sldMk cId="3695491382" sldId="475"/>
            <ac:spMk id="9" creationId="{0C5CBAED-A858-2425-1FB0-305BF9C73392}"/>
          </ac:spMkLst>
        </pc:spChg>
        <pc:picChg chg="del">
          <ac:chgData name="Bean, Rebecca@DIR" userId="S::rbean@dir.ca.gov::127d5d30-ae9a-42ad-bb2c-58e8e8ac551a" providerId="AD" clId="Web-{0F7C5FCB-1F96-44CE-9AD1-F50021FF1374}" dt="2022-09-26T02:58:31.662" v="4541"/>
          <ac:picMkLst>
            <pc:docMk/>
            <pc:sldMk cId="3695491382" sldId="475"/>
            <ac:picMk id="5" creationId="{210D9406-30A1-07CE-142A-E20EE2612765}"/>
          </ac:picMkLst>
        </pc:picChg>
      </pc:sldChg>
    </pc:docChg>
  </pc:docChgLst>
  <pc:docChgLst>
    <pc:chgData name="Hedges, Susan@DIR" userId="S::shedges@dir.ca.gov::ac557a00-dea2-4a84-98c2-886f453ab845" providerId="AD" clId="Web-{8B192028-2CEA-B0B5-6228-DA3DC4DE3ABC}"/>
    <pc:docChg chg="addSld delSld modSld">
      <pc:chgData name="Hedges, Susan@DIR" userId="S::shedges@dir.ca.gov::ac557a00-dea2-4a84-98c2-886f453ab845" providerId="AD" clId="Web-{8B192028-2CEA-B0B5-6228-DA3DC4DE3ABC}" dt="2022-09-22T17:44:39.009" v="550" actId="20577"/>
      <pc:docMkLst>
        <pc:docMk/>
      </pc:docMkLst>
      <pc:sldChg chg="addSp delSp modSp">
        <pc:chgData name="Hedges, Susan@DIR" userId="S::shedges@dir.ca.gov::ac557a00-dea2-4a84-98c2-886f453ab845" providerId="AD" clId="Web-{8B192028-2CEA-B0B5-6228-DA3DC4DE3ABC}" dt="2022-09-22T16:46:03.982" v="506" actId="14100"/>
        <pc:sldMkLst>
          <pc:docMk/>
          <pc:sldMk cId="233572155" sldId="354"/>
        </pc:sldMkLst>
        <pc:spChg chg="mod">
          <ac:chgData name="Hedges, Susan@DIR" userId="S::shedges@dir.ca.gov::ac557a00-dea2-4a84-98c2-886f453ab845" providerId="AD" clId="Web-{8B192028-2CEA-B0B5-6228-DA3DC4DE3ABC}" dt="2022-09-22T16:43:17.885" v="463" actId="14100"/>
          <ac:spMkLst>
            <pc:docMk/>
            <pc:sldMk cId="233572155" sldId="354"/>
            <ac:spMk id="2" creationId="{00000000-0000-0000-0000-000000000000}"/>
          </ac:spMkLst>
        </pc:spChg>
        <pc:spChg chg="mod">
          <ac:chgData name="Hedges, Susan@DIR" userId="S::shedges@dir.ca.gov::ac557a00-dea2-4a84-98c2-886f453ab845" providerId="AD" clId="Web-{8B192028-2CEA-B0B5-6228-DA3DC4DE3ABC}" dt="2022-09-22T16:43:41.120" v="471" actId="20577"/>
          <ac:spMkLst>
            <pc:docMk/>
            <pc:sldMk cId="233572155" sldId="354"/>
            <ac:spMk id="3" creationId="{00000000-0000-0000-0000-000000000000}"/>
          </ac:spMkLst>
        </pc:spChg>
        <pc:spChg chg="add mod">
          <ac:chgData name="Hedges, Susan@DIR" userId="S::shedges@dir.ca.gov::ac557a00-dea2-4a84-98c2-886f453ab845" providerId="AD" clId="Web-{8B192028-2CEA-B0B5-6228-DA3DC4DE3ABC}" dt="2022-09-22T16:46:03.982" v="506" actId="14100"/>
          <ac:spMkLst>
            <pc:docMk/>
            <pc:sldMk cId="233572155" sldId="354"/>
            <ac:spMk id="7" creationId="{8F7475B0-A5E5-75FF-3CD9-A2B7A9301768}"/>
          </ac:spMkLst>
        </pc:spChg>
        <pc:picChg chg="add del mod">
          <ac:chgData name="Hedges, Susan@DIR" userId="S::shedges@dir.ca.gov::ac557a00-dea2-4a84-98c2-886f453ab845" providerId="AD" clId="Web-{8B192028-2CEA-B0B5-6228-DA3DC4DE3ABC}" dt="2022-09-22T16:45:04.637" v="494"/>
          <ac:picMkLst>
            <pc:docMk/>
            <pc:sldMk cId="233572155" sldId="354"/>
            <ac:picMk id="5" creationId="{FD0F680C-37A1-1318-8CA5-C691F0E1B5A3}"/>
          </ac:picMkLst>
        </pc:picChg>
        <pc:picChg chg="add mod">
          <ac:chgData name="Hedges, Susan@DIR" userId="S::shedges@dir.ca.gov::ac557a00-dea2-4a84-98c2-886f453ab845" providerId="AD" clId="Web-{8B192028-2CEA-B0B5-6228-DA3DC4DE3ABC}" dt="2022-09-22T16:45:22.966" v="499"/>
          <ac:picMkLst>
            <pc:docMk/>
            <pc:sldMk cId="233572155" sldId="354"/>
            <ac:picMk id="6" creationId="{9C988691-783B-94FB-A84F-544522B31456}"/>
          </ac:picMkLst>
        </pc:picChg>
      </pc:sldChg>
      <pc:sldChg chg="addSp modSp">
        <pc:chgData name="Hedges, Susan@DIR" userId="S::shedges@dir.ca.gov::ac557a00-dea2-4a84-98c2-886f453ab845" providerId="AD" clId="Web-{8B192028-2CEA-B0B5-6228-DA3DC4DE3ABC}" dt="2022-09-22T16:42:21.838" v="447" actId="14100"/>
        <pc:sldMkLst>
          <pc:docMk/>
          <pc:sldMk cId="1192501793" sldId="355"/>
        </pc:sldMkLst>
        <pc:spChg chg="mod">
          <ac:chgData name="Hedges, Susan@DIR" userId="S::shedges@dir.ca.gov::ac557a00-dea2-4a84-98c2-886f453ab845" providerId="AD" clId="Web-{8B192028-2CEA-B0B5-6228-DA3DC4DE3ABC}" dt="2022-09-22T16:41:15.930" v="431" actId="1076"/>
          <ac:spMkLst>
            <pc:docMk/>
            <pc:sldMk cId="1192501793" sldId="355"/>
            <ac:spMk id="2" creationId="{00000000-0000-0000-0000-000000000000}"/>
          </ac:spMkLst>
        </pc:spChg>
        <pc:spChg chg="mod">
          <ac:chgData name="Hedges, Susan@DIR" userId="S::shedges@dir.ca.gov::ac557a00-dea2-4a84-98c2-886f453ab845" providerId="AD" clId="Web-{8B192028-2CEA-B0B5-6228-DA3DC4DE3ABC}" dt="2022-09-22T16:42:12.838" v="446" actId="20577"/>
          <ac:spMkLst>
            <pc:docMk/>
            <pc:sldMk cId="1192501793" sldId="355"/>
            <ac:spMk id="3" creationId="{00000000-0000-0000-0000-000000000000}"/>
          </ac:spMkLst>
        </pc:spChg>
        <pc:picChg chg="add mod">
          <ac:chgData name="Hedges, Susan@DIR" userId="S::shedges@dir.ca.gov::ac557a00-dea2-4a84-98c2-886f453ab845" providerId="AD" clId="Web-{8B192028-2CEA-B0B5-6228-DA3DC4DE3ABC}" dt="2022-09-22T16:42:21.838" v="447" actId="14100"/>
          <ac:picMkLst>
            <pc:docMk/>
            <pc:sldMk cId="1192501793" sldId="355"/>
            <ac:picMk id="5" creationId="{AB6F2868-2650-4273-3980-26787AB72EBD}"/>
          </ac:picMkLst>
        </pc:picChg>
      </pc:sldChg>
      <pc:sldChg chg="addSp modSp">
        <pc:chgData name="Hedges, Susan@DIR" userId="S::shedges@dir.ca.gov::ac557a00-dea2-4a84-98c2-886f453ab845" providerId="AD" clId="Web-{8B192028-2CEA-B0B5-6228-DA3DC4DE3ABC}" dt="2022-09-22T16:40:31.086" v="426" actId="1076"/>
        <pc:sldMkLst>
          <pc:docMk/>
          <pc:sldMk cId="371087866" sldId="356"/>
        </pc:sldMkLst>
        <pc:spChg chg="mod">
          <ac:chgData name="Hedges, Susan@DIR" userId="S::shedges@dir.ca.gov::ac557a00-dea2-4a84-98c2-886f453ab845" providerId="AD" clId="Web-{8B192028-2CEA-B0B5-6228-DA3DC4DE3ABC}" dt="2022-09-22T16:39:46.069" v="411" actId="14100"/>
          <ac:spMkLst>
            <pc:docMk/>
            <pc:sldMk cId="371087866" sldId="356"/>
            <ac:spMk id="2" creationId="{00000000-0000-0000-0000-000000000000}"/>
          </ac:spMkLst>
        </pc:spChg>
        <pc:spChg chg="mod">
          <ac:chgData name="Hedges, Susan@DIR" userId="S::shedges@dir.ca.gov::ac557a00-dea2-4a84-98c2-886f453ab845" providerId="AD" clId="Web-{8B192028-2CEA-B0B5-6228-DA3DC4DE3ABC}" dt="2022-09-22T16:40:09.570" v="421" actId="20577"/>
          <ac:spMkLst>
            <pc:docMk/>
            <pc:sldMk cId="371087866" sldId="356"/>
            <ac:spMk id="3" creationId="{00000000-0000-0000-0000-000000000000}"/>
          </ac:spMkLst>
        </pc:spChg>
        <pc:picChg chg="add mod">
          <ac:chgData name="Hedges, Susan@DIR" userId="S::shedges@dir.ca.gov::ac557a00-dea2-4a84-98c2-886f453ab845" providerId="AD" clId="Web-{8B192028-2CEA-B0B5-6228-DA3DC4DE3ABC}" dt="2022-09-22T16:40:31.086" v="426" actId="1076"/>
          <ac:picMkLst>
            <pc:docMk/>
            <pc:sldMk cId="371087866" sldId="356"/>
            <ac:picMk id="5" creationId="{41AAD4C9-7C1D-9AF5-E2F1-51702DC14907}"/>
          </ac:picMkLst>
        </pc:picChg>
      </pc:sldChg>
      <pc:sldChg chg="addSp delSp modSp">
        <pc:chgData name="Hedges, Susan@DIR" userId="S::shedges@dir.ca.gov::ac557a00-dea2-4a84-98c2-886f453ab845" providerId="AD" clId="Web-{8B192028-2CEA-B0B5-6228-DA3DC4DE3ABC}" dt="2022-09-22T16:38:54.725" v="392"/>
        <pc:sldMkLst>
          <pc:docMk/>
          <pc:sldMk cId="273246061" sldId="357"/>
        </pc:sldMkLst>
        <pc:spChg chg="mod">
          <ac:chgData name="Hedges, Susan@DIR" userId="S::shedges@dir.ca.gov::ac557a00-dea2-4a84-98c2-886f453ab845" providerId="AD" clId="Web-{8B192028-2CEA-B0B5-6228-DA3DC4DE3ABC}" dt="2022-09-22T16:36:48.066" v="356" actId="1076"/>
          <ac:spMkLst>
            <pc:docMk/>
            <pc:sldMk cId="273246061" sldId="357"/>
            <ac:spMk id="2" creationId="{00000000-0000-0000-0000-000000000000}"/>
          </ac:spMkLst>
        </pc:spChg>
        <pc:spChg chg="mod">
          <ac:chgData name="Hedges, Susan@DIR" userId="S::shedges@dir.ca.gov::ac557a00-dea2-4a84-98c2-886f453ab845" providerId="AD" clId="Web-{8B192028-2CEA-B0B5-6228-DA3DC4DE3ABC}" dt="2022-09-22T16:37:23.223" v="371" actId="20577"/>
          <ac:spMkLst>
            <pc:docMk/>
            <pc:sldMk cId="273246061" sldId="357"/>
            <ac:spMk id="3" creationId="{00000000-0000-0000-0000-000000000000}"/>
          </ac:spMkLst>
        </pc:spChg>
        <pc:spChg chg="add mod">
          <ac:chgData name="Hedges, Susan@DIR" userId="S::shedges@dir.ca.gov::ac557a00-dea2-4a84-98c2-886f453ab845" providerId="AD" clId="Web-{8B192028-2CEA-B0B5-6228-DA3DC4DE3ABC}" dt="2022-09-22T16:38:54.725" v="392"/>
          <ac:spMkLst>
            <pc:docMk/>
            <pc:sldMk cId="273246061" sldId="357"/>
            <ac:spMk id="8" creationId="{3E0E56A6-C8D8-87CC-BC41-294EFED66E8E}"/>
          </ac:spMkLst>
        </pc:spChg>
        <pc:picChg chg="add del mod">
          <ac:chgData name="Hedges, Susan@DIR" userId="S::shedges@dir.ca.gov::ac557a00-dea2-4a84-98c2-886f453ab845" providerId="AD" clId="Web-{8B192028-2CEA-B0B5-6228-DA3DC4DE3ABC}" dt="2022-09-22T16:37:39.864" v="375"/>
          <ac:picMkLst>
            <pc:docMk/>
            <pc:sldMk cId="273246061" sldId="357"/>
            <ac:picMk id="5" creationId="{AEBF2CC5-82B1-7A4F-04EC-9AB6777EEAE3}"/>
          </ac:picMkLst>
        </pc:picChg>
        <pc:picChg chg="add mod">
          <ac:chgData name="Hedges, Susan@DIR" userId="S::shedges@dir.ca.gov::ac557a00-dea2-4a84-98c2-886f453ab845" providerId="AD" clId="Web-{8B192028-2CEA-B0B5-6228-DA3DC4DE3ABC}" dt="2022-09-22T16:38:00.489" v="382" actId="1076"/>
          <ac:picMkLst>
            <pc:docMk/>
            <pc:sldMk cId="273246061" sldId="357"/>
            <ac:picMk id="6" creationId="{28CA0C6E-C69A-EA44-0196-647737EF6852}"/>
          </ac:picMkLst>
        </pc:picChg>
      </pc:sldChg>
      <pc:sldChg chg="addSp modSp">
        <pc:chgData name="Hedges, Susan@DIR" userId="S::shedges@dir.ca.gov::ac557a00-dea2-4a84-98c2-886f453ab845" providerId="AD" clId="Web-{8B192028-2CEA-B0B5-6228-DA3DC4DE3ABC}" dt="2022-09-22T16:35:50.987" v="341" actId="20577"/>
        <pc:sldMkLst>
          <pc:docMk/>
          <pc:sldMk cId="1244769316" sldId="358"/>
        </pc:sldMkLst>
        <pc:spChg chg="mod">
          <ac:chgData name="Hedges, Susan@DIR" userId="S::shedges@dir.ca.gov::ac557a00-dea2-4a84-98c2-886f453ab845" providerId="AD" clId="Web-{8B192028-2CEA-B0B5-6228-DA3DC4DE3ABC}" dt="2022-09-22T16:34:41.423" v="278" actId="20577"/>
          <ac:spMkLst>
            <pc:docMk/>
            <pc:sldMk cId="1244769316" sldId="358"/>
            <ac:spMk id="2" creationId="{00000000-0000-0000-0000-000000000000}"/>
          </ac:spMkLst>
        </pc:spChg>
        <pc:spChg chg="mod">
          <ac:chgData name="Hedges, Susan@DIR" userId="S::shedges@dir.ca.gov::ac557a00-dea2-4a84-98c2-886f453ab845" providerId="AD" clId="Web-{8B192028-2CEA-B0B5-6228-DA3DC4DE3ABC}" dt="2022-09-22T16:35:50.987" v="341" actId="20577"/>
          <ac:spMkLst>
            <pc:docMk/>
            <pc:sldMk cId="1244769316" sldId="358"/>
            <ac:spMk id="3" creationId="{00000000-0000-0000-0000-000000000000}"/>
          </ac:spMkLst>
        </pc:spChg>
        <pc:picChg chg="add mod">
          <ac:chgData name="Hedges, Susan@DIR" userId="S::shedges@dir.ca.gov::ac557a00-dea2-4a84-98c2-886f453ab845" providerId="AD" clId="Web-{8B192028-2CEA-B0B5-6228-DA3DC4DE3ABC}" dt="2022-09-22T16:34:17.204" v="270" actId="14100"/>
          <ac:picMkLst>
            <pc:docMk/>
            <pc:sldMk cId="1244769316" sldId="358"/>
            <ac:picMk id="5" creationId="{F75DF4A2-7DE4-BC63-6761-C76630081538}"/>
          </ac:picMkLst>
        </pc:picChg>
      </pc:sldChg>
      <pc:sldChg chg="addSp modSp">
        <pc:chgData name="Hedges, Susan@DIR" userId="S::shedges@dir.ca.gov::ac557a00-dea2-4a84-98c2-886f453ab845" providerId="AD" clId="Web-{8B192028-2CEA-B0B5-6228-DA3DC4DE3ABC}" dt="2022-09-22T16:36:01.722" v="344" actId="20577"/>
        <pc:sldMkLst>
          <pc:docMk/>
          <pc:sldMk cId="1158592995" sldId="359"/>
        </pc:sldMkLst>
        <pc:spChg chg="mod">
          <ac:chgData name="Hedges, Susan@DIR" userId="S::shedges@dir.ca.gov::ac557a00-dea2-4a84-98c2-886f453ab845" providerId="AD" clId="Web-{8B192028-2CEA-B0B5-6228-DA3DC4DE3ABC}" dt="2022-09-22T16:30:03.356" v="225" actId="14100"/>
          <ac:spMkLst>
            <pc:docMk/>
            <pc:sldMk cId="1158592995" sldId="359"/>
            <ac:spMk id="2" creationId="{00000000-0000-0000-0000-000000000000}"/>
          </ac:spMkLst>
        </pc:spChg>
        <pc:spChg chg="mod">
          <ac:chgData name="Hedges, Susan@DIR" userId="S::shedges@dir.ca.gov::ac557a00-dea2-4a84-98c2-886f453ab845" providerId="AD" clId="Web-{8B192028-2CEA-B0B5-6228-DA3DC4DE3ABC}" dt="2022-09-22T16:36:01.722" v="344" actId="20577"/>
          <ac:spMkLst>
            <pc:docMk/>
            <pc:sldMk cId="1158592995" sldId="359"/>
            <ac:spMk id="3" creationId="{00000000-0000-0000-0000-000000000000}"/>
          </ac:spMkLst>
        </pc:spChg>
        <pc:picChg chg="add mod">
          <ac:chgData name="Hedges, Susan@DIR" userId="S::shedges@dir.ca.gov::ac557a00-dea2-4a84-98c2-886f453ab845" providerId="AD" clId="Web-{8B192028-2CEA-B0B5-6228-DA3DC4DE3ABC}" dt="2022-09-22T16:30:18.200" v="229" actId="14100"/>
          <ac:picMkLst>
            <pc:docMk/>
            <pc:sldMk cId="1158592995" sldId="359"/>
            <ac:picMk id="5" creationId="{DDCDEFB8-3FF8-FB86-F126-816869723464}"/>
          </ac:picMkLst>
        </pc:picChg>
      </pc:sldChg>
      <pc:sldChg chg="addSp modSp">
        <pc:chgData name="Hedges, Susan@DIR" userId="S::shedges@dir.ca.gov::ac557a00-dea2-4a84-98c2-886f453ab845" providerId="AD" clId="Web-{8B192028-2CEA-B0B5-6228-DA3DC4DE3ABC}" dt="2022-09-22T16:33:02.687" v="259" actId="14100"/>
        <pc:sldMkLst>
          <pc:docMk/>
          <pc:sldMk cId="56420103" sldId="360"/>
        </pc:sldMkLst>
        <pc:spChg chg="add mod">
          <ac:chgData name="Hedges, Susan@DIR" userId="S::shedges@dir.ca.gov::ac557a00-dea2-4a84-98c2-886f453ab845" providerId="AD" clId="Web-{8B192028-2CEA-B0B5-6228-DA3DC4DE3ABC}" dt="2022-09-22T16:33:02.687" v="259" actId="14100"/>
          <ac:spMkLst>
            <pc:docMk/>
            <pc:sldMk cId="56420103" sldId="360"/>
            <ac:spMk id="7" creationId="{2DE46394-9754-2EC3-A353-1338FF4026B2}"/>
          </ac:spMkLst>
        </pc:spChg>
        <pc:picChg chg="mod">
          <ac:chgData name="Hedges, Susan@DIR" userId="S::shedges@dir.ca.gov::ac557a00-dea2-4a84-98c2-886f453ab845" providerId="AD" clId="Web-{8B192028-2CEA-B0B5-6228-DA3DC4DE3ABC}" dt="2022-09-22T16:32:41.484" v="254" actId="1076"/>
          <ac:picMkLst>
            <pc:docMk/>
            <pc:sldMk cId="56420103" sldId="360"/>
            <ac:picMk id="5" creationId="{797A033E-E73A-8565-1BA5-1DDC54998C31}"/>
          </ac:picMkLst>
        </pc:picChg>
      </pc:sldChg>
      <pc:sldChg chg="modSp">
        <pc:chgData name="Hedges, Susan@DIR" userId="S::shedges@dir.ca.gov::ac557a00-dea2-4a84-98c2-886f453ab845" providerId="AD" clId="Web-{8B192028-2CEA-B0B5-6228-DA3DC4DE3ABC}" dt="2022-09-22T16:27:19.994" v="216" actId="20577"/>
        <pc:sldMkLst>
          <pc:docMk/>
          <pc:sldMk cId="1846304191" sldId="362"/>
        </pc:sldMkLst>
        <pc:spChg chg="mod">
          <ac:chgData name="Hedges, Susan@DIR" userId="S::shedges@dir.ca.gov::ac557a00-dea2-4a84-98c2-886f453ab845" providerId="AD" clId="Web-{8B192028-2CEA-B0B5-6228-DA3DC4DE3ABC}" dt="2022-09-22T16:27:19.994" v="216" actId="20577"/>
          <ac:spMkLst>
            <pc:docMk/>
            <pc:sldMk cId="1846304191" sldId="362"/>
            <ac:spMk id="3" creationId="{00000000-0000-0000-0000-000000000000}"/>
          </ac:spMkLst>
        </pc:spChg>
      </pc:sldChg>
      <pc:sldChg chg="modSp">
        <pc:chgData name="Hedges, Susan@DIR" userId="S::shedges@dir.ca.gov::ac557a00-dea2-4a84-98c2-886f453ab845" providerId="AD" clId="Web-{8B192028-2CEA-B0B5-6228-DA3DC4DE3ABC}" dt="2022-09-22T16:26:29.931" v="210" actId="14100"/>
        <pc:sldMkLst>
          <pc:docMk/>
          <pc:sldMk cId="2244304411" sldId="364"/>
        </pc:sldMkLst>
        <pc:spChg chg="mod">
          <ac:chgData name="Hedges, Susan@DIR" userId="S::shedges@dir.ca.gov::ac557a00-dea2-4a84-98c2-886f453ab845" providerId="AD" clId="Web-{8B192028-2CEA-B0B5-6228-DA3DC4DE3ABC}" dt="2022-09-22T16:26:29.931" v="210" actId="14100"/>
          <ac:spMkLst>
            <pc:docMk/>
            <pc:sldMk cId="2244304411" sldId="364"/>
            <ac:spMk id="2" creationId="{00000000-0000-0000-0000-000000000000}"/>
          </ac:spMkLst>
        </pc:spChg>
        <pc:spChg chg="mod">
          <ac:chgData name="Hedges, Susan@DIR" userId="S::shedges@dir.ca.gov::ac557a00-dea2-4a84-98c2-886f453ab845" providerId="AD" clId="Web-{8B192028-2CEA-B0B5-6228-DA3DC4DE3ABC}" dt="2022-09-22T16:26:20.009" v="207" actId="14100"/>
          <ac:spMkLst>
            <pc:docMk/>
            <pc:sldMk cId="2244304411" sldId="364"/>
            <ac:spMk id="3" creationId="{00000000-0000-0000-0000-000000000000}"/>
          </ac:spMkLst>
        </pc:spChg>
        <pc:picChg chg="mod">
          <ac:chgData name="Hedges, Susan@DIR" userId="S::shedges@dir.ca.gov::ac557a00-dea2-4a84-98c2-886f453ab845" providerId="AD" clId="Web-{8B192028-2CEA-B0B5-6228-DA3DC4DE3ABC}" dt="2022-09-22T16:26:04.071" v="202" actId="14100"/>
          <ac:picMkLst>
            <pc:docMk/>
            <pc:sldMk cId="2244304411" sldId="364"/>
            <ac:picMk id="5" creationId="{44B70413-3ED5-306B-A141-E329744C56D5}"/>
          </ac:picMkLst>
        </pc:picChg>
      </pc:sldChg>
      <pc:sldChg chg="modSp">
        <pc:chgData name="Hedges, Susan@DIR" userId="S::shedges@dir.ca.gov::ac557a00-dea2-4a84-98c2-886f453ab845" providerId="AD" clId="Web-{8B192028-2CEA-B0B5-6228-DA3DC4DE3ABC}" dt="2022-09-22T16:23:45.490" v="182" actId="20577"/>
        <pc:sldMkLst>
          <pc:docMk/>
          <pc:sldMk cId="2635457435" sldId="367"/>
        </pc:sldMkLst>
        <pc:spChg chg="mod">
          <ac:chgData name="Hedges, Susan@DIR" userId="S::shedges@dir.ca.gov::ac557a00-dea2-4a84-98c2-886f453ab845" providerId="AD" clId="Web-{8B192028-2CEA-B0B5-6228-DA3DC4DE3ABC}" dt="2022-09-22T15:57:22.401" v="122" actId="14100"/>
          <ac:spMkLst>
            <pc:docMk/>
            <pc:sldMk cId="2635457435" sldId="367"/>
            <ac:spMk id="2" creationId="{00000000-0000-0000-0000-000000000000}"/>
          </ac:spMkLst>
        </pc:spChg>
        <pc:spChg chg="mod">
          <ac:chgData name="Hedges, Susan@DIR" userId="S::shedges@dir.ca.gov::ac557a00-dea2-4a84-98c2-886f453ab845" providerId="AD" clId="Web-{8B192028-2CEA-B0B5-6228-DA3DC4DE3ABC}" dt="2022-09-22T16:23:45.490" v="182" actId="20577"/>
          <ac:spMkLst>
            <pc:docMk/>
            <pc:sldMk cId="2635457435" sldId="367"/>
            <ac:spMk id="3" creationId="{00000000-0000-0000-0000-000000000000}"/>
          </ac:spMkLst>
        </pc:spChg>
        <pc:picChg chg="mod modCrop">
          <ac:chgData name="Hedges, Susan@DIR" userId="S::shedges@dir.ca.gov::ac557a00-dea2-4a84-98c2-886f453ab845" providerId="AD" clId="Web-{8B192028-2CEA-B0B5-6228-DA3DC4DE3ABC}" dt="2022-09-22T16:23:21.881" v="176" actId="14100"/>
          <ac:picMkLst>
            <pc:docMk/>
            <pc:sldMk cId="2635457435" sldId="367"/>
            <ac:picMk id="6" creationId="{A0D40C86-CB6F-8781-0E9D-420802979406}"/>
          </ac:picMkLst>
        </pc:picChg>
      </pc:sldChg>
      <pc:sldChg chg="modSp">
        <pc:chgData name="Hedges, Susan@DIR" userId="S::shedges@dir.ca.gov::ac557a00-dea2-4a84-98c2-886f453ab845" providerId="AD" clId="Web-{8B192028-2CEA-B0B5-6228-DA3DC4DE3ABC}" dt="2022-09-22T16:21:13.785" v="171" actId="14100"/>
        <pc:sldMkLst>
          <pc:docMk/>
          <pc:sldMk cId="4186040995" sldId="370"/>
        </pc:sldMkLst>
        <pc:spChg chg="mod">
          <ac:chgData name="Hedges, Susan@DIR" userId="S::shedges@dir.ca.gov::ac557a00-dea2-4a84-98c2-886f453ab845" providerId="AD" clId="Web-{8B192028-2CEA-B0B5-6228-DA3DC4DE3ABC}" dt="2022-09-22T16:21:05.644" v="169" actId="14100"/>
          <ac:spMkLst>
            <pc:docMk/>
            <pc:sldMk cId="4186040995" sldId="370"/>
            <ac:spMk id="2" creationId="{00000000-0000-0000-0000-000000000000}"/>
          </ac:spMkLst>
        </pc:spChg>
        <pc:spChg chg="mod">
          <ac:chgData name="Hedges, Susan@DIR" userId="S::shedges@dir.ca.gov::ac557a00-dea2-4a84-98c2-886f453ab845" providerId="AD" clId="Web-{8B192028-2CEA-B0B5-6228-DA3DC4DE3ABC}" dt="2022-09-22T16:21:13.785" v="171" actId="14100"/>
          <ac:spMkLst>
            <pc:docMk/>
            <pc:sldMk cId="4186040995" sldId="370"/>
            <ac:spMk id="3" creationId="{00000000-0000-0000-0000-000000000000}"/>
          </ac:spMkLst>
        </pc:spChg>
      </pc:sldChg>
      <pc:sldChg chg="addSp delSp modSp">
        <pc:chgData name="Hedges, Susan@DIR" userId="S::shedges@dir.ca.gov::ac557a00-dea2-4a84-98c2-886f453ab845" providerId="AD" clId="Web-{8B192028-2CEA-B0B5-6228-DA3DC4DE3ABC}" dt="2022-09-22T16:59:41.059" v="538"/>
        <pc:sldMkLst>
          <pc:docMk/>
          <pc:sldMk cId="2921233936" sldId="371"/>
        </pc:sldMkLst>
        <pc:spChg chg="mod">
          <ac:chgData name="Hedges, Susan@DIR" userId="S::shedges@dir.ca.gov::ac557a00-dea2-4a84-98c2-886f453ab845" providerId="AD" clId="Web-{8B192028-2CEA-B0B5-6228-DA3DC4DE3ABC}" dt="2022-09-22T15:39:51.071" v="120" actId="14100"/>
          <ac:spMkLst>
            <pc:docMk/>
            <pc:sldMk cId="2921233936" sldId="371"/>
            <ac:spMk id="2" creationId="{00000000-0000-0000-0000-000000000000}"/>
          </ac:spMkLst>
        </pc:spChg>
        <pc:spChg chg="mod">
          <ac:chgData name="Hedges, Susan@DIR" userId="S::shedges@dir.ca.gov::ac557a00-dea2-4a84-98c2-886f453ab845" providerId="AD" clId="Web-{8B192028-2CEA-B0B5-6228-DA3DC4DE3ABC}" dt="2022-09-22T15:39:18.882" v="119" actId="20577"/>
          <ac:spMkLst>
            <pc:docMk/>
            <pc:sldMk cId="2921233936" sldId="371"/>
            <ac:spMk id="3" creationId="{00000000-0000-0000-0000-000000000000}"/>
          </ac:spMkLst>
        </pc:spChg>
        <pc:spChg chg="add del">
          <ac:chgData name="Hedges, Susan@DIR" userId="S::shedges@dir.ca.gov::ac557a00-dea2-4a84-98c2-886f453ab845" providerId="AD" clId="Web-{8B192028-2CEA-B0B5-6228-DA3DC4DE3ABC}" dt="2022-09-22T15:27:51.777" v="8"/>
          <ac:spMkLst>
            <pc:docMk/>
            <pc:sldMk cId="2921233936" sldId="371"/>
            <ac:spMk id="5" creationId="{8FB2A965-D011-AB76-0DBF-4F07B264357C}"/>
          </ac:spMkLst>
        </pc:spChg>
        <pc:spChg chg="add del mod">
          <ac:chgData name="Hedges, Susan@DIR" userId="S::shedges@dir.ca.gov::ac557a00-dea2-4a84-98c2-886f453ab845" providerId="AD" clId="Web-{8B192028-2CEA-B0B5-6228-DA3DC4DE3ABC}" dt="2022-09-22T15:28:15.418" v="14"/>
          <ac:spMkLst>
            <pc:docMk/>
            <pc:sldMk cId="2921233936" sldId="371"/>
            <ac:spMk id="7" creationId="{FE94D23D-8A19-CEF9-8874-75F040F17A79}"/>
          </ac:spMkLst>
        </pc:spChg>
        <pc:spChg chg="add mod">
          <ac:chgData name="Hedges, Susan@DIR" userId="S::shedges@dir.ca.gov::ac557a00-dea2-4a84-98c2-886f453ab845" providerId="AD" clId="Web-{8B192028-2CEA-B0B5-6228-DA3DC4DE3ABC}" dt="2022-09-22T15:30:04.670" v="40" actId="14100"/>
          <ac:spMkLst>
            <pc:docMk/>
            <pc:sldMk cId="2921233936" sldId="371"/>
            <ac:spMk id="8" creationId="{0519A88E-A906-C561-E69F-B7F77347DD09}"/>
          </ac:spMkLst>
        </pc:spChg>
        <pc:spChg chg="add del mod">
          <ac:chgData name="Hedges, Susan@DIR" userId="S::shedges@dir.ca.gov::ac557a00-dea2-4a84-98c2-886f453ab845" providerId="AD" clId="Web-{8B192028-2CEA-B0B5-6228-DA3DC4DE3ABC}" dt="2022-09-22T15:30:35.499" v="43"/>
          <ac:spMkLst>
            <pc:docMk/>
            <pc:sldMk cId="2921233936" sldId="371"/>
            <ac:spMk id="9" creationId="{F64D1776-F342-2AC5-FF18-CC82FD84519B}"/>
          </ac:spMkLst>
        </pc:spChg>
        <pc:spChg chg="add del mod">
          <ac:chgData name="Hedges, Susan@DIR" userId="S::shedges@dir.ca.gov::ac557a00-dea2-4a84-98c2-886f453ab845" providerId="AD" clId="Web-{8B192028-2CEA-B0B5-6228-DA3DC4DE3ABC}" dt="2022-09-22T15:30:37.280" v="44"/>
          <ac:spMkLst>
            <pc:docMk/>
            <pc:sldMk cId="2921233936" sldId="371"/>
            <ac:spMk id="10" creationId="{B9214659-6154-21A3-E9A1-7A6A0FB2362D}"/>
          </ac:spMkLst>
        </pc:spChg>
        <pc:spChg chg="add del mod">
          <ac:chgData name="Hedges, Susan@DIR" userId="S::shedges@dir.ca.gov::ac557a00-dea2-4a84-98c2-886f453ab845" providerId="AD" clId="Web-{8B192028-2CEA-B0B5-6228-DA3DC4DE3ABC}" dt="2022-09-22T15:30:34.436" v="42"/>
          <ac:spMkLst>
            <pc:docMk/>
            <pc:sldMk cId="2921233936" sldId="371"/>
            <ac:spMk id="11" creationId="{A950DB6E-B315-BB80-FD23-53760CA755A8}"/>
          </ac:spMkLst>
        </pc:spChg>
        <pc:spChg chg="add mod">
          <ac:chgData name="Hedges, Susan@DIR" userId="S::shedges@dir.ca.gov::ac557a00-dea2-4a84-98c2-886f453ab845" providerId="AD" clId="Web-{8B192028-2CEA-B0B5-6228-DA3DC4DE3ABC}" dt="2022-09-22T15:29:28.232" v="30" actId="14100"/>
          <ac:spMkLst>
            <pc:docMk/>
            <pc:sldMk cId="2921233936" sldId="371"/>
            <ac:spMk id="12" creationId="{C30F0119-5E1F-8CC7-7E46-1EEAF78F2B82}"/>
          </ac:spMkLst>
        </pc:spChg>
        <pc:picChg chg="mod modCrop">
          <ac:chgData name="Hedges, Susan@DIR" userId="S::shedges@dir.ca.gov::ac557a00-dea2-4a84-98c2-886f453ab845" providerId="AD" clId="Web-{8B192028-2CEA-B0B5-6228-DA3DC4DE3ABC}" dt="2022-09-22T16:59:41.059" v="538"/>
          <ac:picMkLst>
            <pc:docMk/>
            <pc:sldMk cId="2921233936" sldId="371"/>
            <ac:picMk id="6" creationId="{AACE6C5A-DD5C-5C50-433C-82C9D0159942}"/>
          </ac:picMkLst>
        </pc:picChg>
      </pc:sldChg>
      <pc:sldChg chg="del">
        <pc:chgData name="Hedges, Susan@DIR" userId="S::shedges@dir.ca.gov::ac557a00-dea2-4a84-98c2-886f453ab845" providerId="AD" clId="Web-{8B192028-2CEA-B0B5-6228-DA3DC4DE3ABC}" dt="2022-09-22T16:26:51.181" v="211"/>
        <pc:sldMkLst>
          <pc:docMk/>
          <pc:sldMk cId="2857400620" sldId="374"/>
        </pc:sldMkLst>
      </pc:sldChg>
      <pc:sldChg chg="modSp">
        <pc:chgData name="Hedges, Susan@DIR" userId="S::shedges@dir.ca.gov::ac557a00-dea2-4a84-98c2-886f453ab845" providerId="AD" clId="Web-{8B192028-2CEA-B0B5-6228-DA3DC4DE3ABC}" dt="2022-09-22T17:44:39.009" v="550" actId="20577"/>
        <pc:sldMkLst>
          <pc:docMk/>
          <pc:sldMk cId="714791236" sldId="396"/>
        </pc:sldMkLst>
        <pc:spChg chg="mod">
          <ac:chgData name="Hedges, Susan@DIR" userId="S::shedges@dir.ca.gov::ac557a00-dea2-4a84-98c2-886f453ab845" providerId="AD" clId="Web-{8B192028-2CEA-B0B5-6228-DA3DC4DE3ABC}" dt="2022-09-22T17:44:39.009" v="550" actId="20577"/>
          <ac:spMkLst>
            <pc:docMk/>
            <pc:sldMk cId="714791236" sldId="396"/>
            <ac:spMk id="17" creationId="{324BA0F5-242C-F458-708D-89BA02B75234}"/>
          </ac:spMkLst>
        </pc:spChg>
      </pc:sldChg>
      <pc:sldChg chg="addSp modSp add replId">
        <pc:chgData name="Hedges, Susan@DIR" userId="S::shedges@dir.ca.gov::ac557a00-dea2-4a84-98c2-886f453ab845" providerId="AD" clId="Web-{8B192028-2CEA-B0B5-6228-DA3DC4DE3ABC}" dt="2022-09-22T16:20:01.752" v="162" actId="14100"/>
        <pc:sldMkLst>
          <pc:docMk/>
          <pc:sldMk cId="901917933" sldId="397"/>
        </pc:sldMkLst>
        <pc:spChg chg="mod">
          <ac:chgData name="Hedges, Susan@DIR" userId="S::shedges@dir.ca.gov::ac557a00-dea2-4a84-98c2-886f453ab845" providerId="AD" clId="Web-{8B192028-2CEA-B0B5-6228-DA3DC4DE3ABC}" dt="2022-09-22T16:13:02.698" v="155" actId="20577"/>
          <ac:spMkLst>
            <pc:docMk/>
            <pc:sldMk cId="901917933" sldId="397"/>
            <ac:spMk id="3" creationId="{00000000-0000-0000-0000-000000000000}"/>
          </ac:spMkLst>
        </pc:spChg>
        <pc:spChg chg="add mod">
          <ac:chgData name="Hedges, Susan@DIR" userId="S::shedges@dir.ca.gov::ac557a00-dea2-4a84-98c2-886f453ab845" providerId="AD" clId="Web-{8B192028-2CEA-B0B5-6228-DA3DC4DE3ABC}" dt="2022-09-22T15:35:22.066" v="45" actId="1076"/>
          <ac:spMkLst>
            <pc:docMk/>
            <pc:sldMk cId="901917933" sldId="397"/>
            <ac:spMk id="7" creationId="{8CBB50AB-D5C2-1FD9-D1D8-0E1DB224A768}"/>
          </ac:spMkLst>
        </pc:spChg>
        <pc:spChg chg="add mod">
          <ac:chgData name="Hedges, Susan@DIR" userId="S::shedges@dir.ca.gov::ac557a00-dea2-4a84-98c2-886f453ab845" providerId="AD" clId="Web-{8B192028-2CEA-B0B5-6228-DA3DC4DE3ABC}" dt="2022-09-22T16:20:01.752" v="162" actId="14100"/>
          <ac:spMkLst>
            <pc:docMk/>
            <pc:sldMk cId="901917933" sldId="397"/>
            <ac:spMk id="9" creationId="{9F7091AA-AFC2-CD57-E4B5-ABD6624870DD}"/>
          </ac:spMkLst>
        </pc:spChg>
        <pc:picChg chg="mod">
          <ac:chgData name="Hedges, Susan@DIR" userId="S::shedges@dir.ca.gov::ac557a00-dea2-4a84-98c2-886f453ab845" providerId="AD" clId="Web-{8B192028-2CEA-B0B5-6228-DA3DC4DE3ABC}" dt="2022-09-22T16:19:41.033" v="158" actId="1076"/>
          <ac:picMkLst>
            <pc:docMk/>
            <pc:sldMk cId="901917933" sldId="397"/>
            <ac:picMk id="6" creationId="{AACE6C5A-DD5C-5C50-433C-82C9D0159942}"/>
          </ac:picMkLst>
        </pc:picChg>
      </pc:sldChg>
      <pc:sldChg chg="addSp modSp add replId">
        <pc:chgData name="Hedges, Susan@DIR" userId="S::shedges@dir.ca.gov::ac557a00-dea2-4a84-98c2-886f453ab845" providerId="AD" clId="Web-{8B192028-2CEA-B0B5-6228-DA3DC4DE3ABC}" dt="2022-09-22T16:32:19.124" v="252" actId="20577"/>
        <pc:sldMkLst>
          <pc:docMk/>
          <pc:sldMk cId="2397573408" sldId="401"/>
        </pc:sldMkLst>
        <pc:spChg chg="mod">
          <ac:chgData name="Hedges, Susan@DIR" userId="S::shedges@dir.ca.gov::ac557a00-dea2-4a84-98c2-886f453ab845" providerId="AD" clId="Web-{8B192028-2CEA-B0B5-6228-DA3DC4DE3ABC}" dt="2022-09-22T16:25:50.305" v="201" actId="14100"/>
          <ac:spMkLst>
            <pc:docMk/>
            <pc:sldMk cId="2397573408" sldId="401"/>
            <ac:spMk id="2" creationId="{00000000-0000-0000-0000-000000000000}"/>
          </ac:spMkLst>
        </pc:spChg>
        <pc:spChg chg="mod">
          <ac:chgData name="Hedges, Susan@DIR" userId="S::shedges@dir.ca.gov::ac557a00-dea2-4a84-98c2-886f453ab845" providerId="AD" clId="Web-{8B192028-2CEA-B0B5-6228-DA3DC4DE3ABC}" dt="2022-09-22T16:32:19.124" v="252" actId="20577"/>
          <ac:spMkLst>
            <pc:docMk/>
            <pc:sldMk cId="2397573408" sldId="401"/>
            <ac:spMk id="3" creationId="{00000000-0000-0000-0000-000000000000}"/>
          </ac:spMkLst>
        </pc:spChg>
        <pc:spChg chg="add mod">
          <ac:chgData name="Hedges, Susan@DIR" userId="S::shedges@dir.ca.gov::ac557a00-dea2-4a84-98c2-886f453ab845" providerId="AD" clId="Web-{8B192028-2CEA-B0B5-6228-DA3DC4DE3ABC}" dt="2022-09-22T16:25:39.633" v="199" actId="14100"/>
          <ac:spMkLst>
            <pc:docMk/>
            <pc:sldMk cId="2397573408" sldId="401"/>
            <ac:spMk id="7" creationId="{B6011F5A-A561-BC93-73F1-2C3AF084D731}"/>
          </ac:spMkLst>
        </pc:spChg>
        <pc:picChg chg="mod">
          <ac:chgData name="Hedges, Susan@DIR" userId="S::shedges@dir.ca.gov::ac557a00-dea2-4a84-98c2-886f453ab845" providerId="AD" clId="Web-{8B192028-2CEA-B0B5-6228-DA3DC4DE3ABC}" dt="2022-09-22T16:25:15.726" v="193" actId="1076"/>
          <ac:picMkLst>
            <pc:docMk/>
            <pc:sldMk cId="2397573408" sldId="401"/>
            <ac:picMk id="6" creationId="{A0D40C86-CB6F-8781-0E9D-420802979406}"/>
          </ac:picMkLst>
        </pc:picChg>
      </pc:sldChg>
      <pc:sldChg chg="addSp delSp modSp add replId">
        <pc:chgData name="Hedges, Susan@DIR" userId="S::shedges@dir.ca.gov::ac557a00-dea2-4a84-98c2-886f453ab845" providerId="AD" clId="Web-{8B192028-2CEA-B0B5-6228-DA3DC4DE3ABC}" dt="2022-09-22T16:48:48.032" v="537" actId="20577"/>
        <pc:sldMkLst>
          <pc:docMk/>
          <pc:sldMk cId="1134783351" sldId="402"/>
        </pc:sldMkLst>
        <pc:spChg chg="mod">
          <ac:chgData name="Hedges, Susan@DIR" userId="S::shedges@dir.ca.gov::ac557a00-dea2-4a84-98c2-886f453ab845" providerId="AD" clId="Web-{8B192028-2CEA-B0B5-6228-DA3DC4DE3ABC}" dt="2022-09-22T16:44:29.215" v="492" actId="20577"/>
          <ac:spMkLst>
            <pc:docMk/>
            <pc:sldMk cId="1134783351" sldId="402"/>
            <ac:spMk id="2" creationId="{00000000-0000-0000-0000-000000000000}"/>
          </ac:spMkLst>
        </pc:spChg>
        <pc:spChg chg="mod">
          <ac:chgData name="Hedges, Susan@DIR" userId="S::shedges@dir.ca.gov::ac557a00-dea2-4a84-98c2-886f453ab845" providerId="AD" clId="Web-{8B192028-2CEA-B0B5-6228-DA3DC4DE3ABC}" dt="2022-09-22T16:48:48.032" v="537" actId="20577"/>
          <ac:spMkLst>
            <pc:docMk/>
            <pc:sldMk cId="1134783351" sldId="402"/>
            <ac:spMk id="3" creationId="{00000000-0000-0000-0000-000000000000}"/>
          </ac:spMkLst>
        </pc:spChg>
        <pc:picChg chg="del">
          <ac:chgData name="Hedges, Susan@DIR" userId="S::shedges@dir.ca.gov::ac557a00-dea2-4a84-98c2-886f453ab845" providerId="AD" clId="Web-{8B192028-2CEA-B0B5-6228-DA3DC4DE3ABC}" dt="2022-09-22T16:44:31.262" v="493"/>
          <ac:picMkLst>
            <pc:docMk/>
            <pc:sldMk cId="1134783351" sldId="402"/>
            <ac:picMk id="5" creationId="{FD0F680C-37A1-1318-8CA5-C691F0E1B5A3}"/>
          </ac:picMkLst>
        </pc:picChg>
        <pc:picChg chg="add mod modCrop">
          <ac:chgData name="Hedges, Susan@DIR" userId="S::shedges@dir.ca.gov::ac557a00-dea2-4a84-98c2-886f453ab845" providerId="AD" clId="Web-{8B192028-2CEA-B0B5-6228-DA3DC4DE3ABC}" dt="2022-09-22T16:48:27.938" v="533" actId="1076"/>
          <ac:picMkLst>
            <pc:docMk/>
            <pc:sldMk cId="1134783351" sldId="402"/>
            <ac:picMk id="6" creationId="{B1AD4F66-23C3-B277-5E4D-B07511B02ED5}"/>
          </ac:picMkLst>
        </pc:picChg>
        <pc:picChg chg="add mod modCrop">
          <ac:chgData name="Hedges, Susan@DIR" userId="S::shedges@dir.ca.gov::ac557a00-dea2-4a84-98c2-886f453ab845" providerId="AD" clId="Web-{8B192028-2CEA-B0B5-6228-DA3DC4DE3ABC}" dt="2022-09-22T16:48:16.906" v="529" actId="1076"/>
          <ac:picMkLst>
            <pc:docMk/>
            <pc:sldMk cId="1134783351" sldId="402"/>
            <ac:picMk id="7" creationId="{B4292080-6B1F-1ECA-A43E-9F865F3BE9AB}"/>
          </ac:picMkLst>
        </pc:picChg>
        <pc:picChg chg="add mod modCrop">
          <ac:chgData name="Hedges, Susan@DIR" userId="S::shedges@dir.ca.gov::ac557a00-dea2-4a84-98c2-886f453ab845" providerId="AD" clId="Web-{8B192028-2CEA-B0B5-6228-DA3DC4DE3ABC}" dt="2022-09-22T16:48:40.235" v="534" actId="14100"/>
          <ac:picMkLst>
            <pc:docMk/>
            <pc:sldMk cId="1134783351" sldId="402"/>
            <ac:picMk id="8" creationId="{33531B9E-8DAF-0935-FD78-0A7A187D9076}"/>
          </ac:picMkLst>
        </pc:picChg>
      </pc:sldChg>
    </pc:docChg>
  </pc:docChgLst>
  <pc:docChgLst>
    <pc:chgData name="Green, Ryan@DIR" userId="526a03a6-d077-4a92-9c2e-0205649de3eb" providerId="ADAL" clId="{4627B5AC-8B42-465C-9BC6-138777F26AB7}"/>
    <pc:docChg chg="undo custSel modSld">
      <pc:chgData name="Green, Ryan@DIR" userId="526a03a6-d077-4a92-9c2e-0205649de3eb" providerId="ADAL" clId="{4627B5AC-8B42-465C-9BC6-138777F26AB7}" dt="2022-09-26T15:51:57.036" v="5" actId="1076"/>
      <pc:docMkLst>
        <pc:docMk/>
      </pc:docMkLst>
      <pc:sldChg chg="modSp mod">
        <pc:chgData name="Green, Ryan@DIR" userId="526a03a6-d077-4a92-9c2e-0205649de3eb" providerId="ADAL" clId="{4627B5AC-8B42-465C-9BC6-138777F26AB7}" dt="2022-09-26T15:51:57.036" v="5" actId="1076"/>
        <pc:sldMkLst>
          <pc:docMk/>
          <pc:sldMk cId="3962243600" sldId="493"/>
        </pc:sldMkLst>
        <pc:spChg chg="mod">
          <ac:chgData name="Green, Ryan@DIR" userId="526a03a6-d077-4a92-9c2e-0205649de3eb" providerId="ADAL" clId="{4627B5AC-8B42-465C-9BC6-138777F26AB7}" dt="2022-09-26T15:51:04.309" v="2" actId="1076"/>
          <ac:spMkLst>
            <pc:docMk/>
            <pc:sldMk cId="3962243600" sldId="493"/>
            <ac:spMk id="2" creationId="{00000000-0000-0000-0000-000000000000}"/>
          </ac:spMkLst>
        </pc:spChg>
        <pc:spChg chg="mod">
          <ac:chgData name="Green, Ryan@DIR" userId="526a03a6-d077-4a92-9c2e-0205649de3eb" providerId="ADAL" clId="{4627B5AC-8B42-465C-9BC6-138777F26AB7}" dt="2022-09-26T15:51:57.036" v="5" actId="1076"/>
          <ac:spMkLst>
            <pc:docMk/>
            <pc:sldMk cId="3962243600" sldId="493"/>
            <ac:spMk id="3" creationId="{00000000-0000-0000-0000-000000000000}"/>
          </ac:spMkLst>
        </pc:spChg>
      </pc:sldChg>
    </pc:docChg>
  </pc:docChgLst>
  <pc:docChgLst>
    <pc:chgData name="Bean, Rebecca@DIR" userId="S::rbean@dir.ca.gov::127d5d30-ae9a-42ad-bb2c-58e8e8ac551a" providerId="AD" clId="Web-{C1AD7BA0-46D1-198A-DBD3-ADE29F230E7C}"/>
    <pc:docChg chg="modSld">
      <pc:chgData name="Bean, Rebecca@DIR" userId="S::rbean@dir.ca.gov::127d5d30-ae9a-42ad-bb2c-58e8e8ac551a" providerId="AD" clId="Web-{C1AD7BA0-46D1-198A-DBD3-ADE29F230E7C}" dt="2022-09-26T20:02:21.978" v="253" actId="20577"/>
      <pc:docMkLst>
        <pc:docMk/>
      </pc:docMkLst>
      <pc:sldChg chg="modSp">
        <pc:chgData name="Bean, Rebecca@DIR" userId="S::rbean@dir.ca.gov::127d5d30-ae9a-42ad-bb2c-58e8e8ac551a" providerId="AD" clId="Web-{C1AD7BA0-46D1-198A-DBD3-ADE29F230E7C}" dt="2022-09-26T19:49:11.675" v="137" actId="20577"/>
        <pc:sldMkLst>
          <pc:docMk/>
          <pc:sldMk cId="0" sldId="267"/>
        </pc:sldMkLst>
        <pc:spChg chg="mod">
          <ac:chgData name="Bean, Rebecca@DIR" userId="S::rbean@dir.ca.gov::127d5d30-ae9a-42ad-bb2c-58e8e8ac551a" providerId="AD" clId="Web-{C1AD7BA0-46D1-198A-DBD3-ADE29F230E7C}" dt="2022-09-26T19:49:11.675" v="137" actId="20577"/>
          <ac:spMkLst>
            <pc:docMk/>
            <pc:sldMk cId="0" sldId="267"/>
            <ac:spMk id="6" creationId="{7B6D0486-5F72-E8ED-F8BD-906004FFE613}"/>
          </ac:spMkLst>
        </pc:spChg>
      </pc:sldChg>
      <pc:sldChg chg="addSp delSp">
        <pc:chgData name="Bean, Rebecca@DIR" userId="S::rbean@dir.ca.gov::127d5d30-ae9a-42ad-bb2c-58e8e8ac551a" providerId="AD" clId="Web-{C1AD7BA0-46D1-198A-DBD3-ADE29F230E7C}" dt="2022-09-26T19:49:25.331" v="139"/>
        <pc:sldMkLst>
          <pc:docMk/>
          <pc:sldMk cId="0" sldId="269"/>
        </pc:sldMkLst>
        <pc:spChg chg="add del">
          <ac:chgData name="Bean, Rebecca@DIR" userId="S::rbean@dir.ca.gov::127d5d30-ae9a-42ad-bb2c-58e8e8ac551a" providerId="AD" clId="Web-{C1AD7BA0-46D1-198A-DBD3-ADE29F230E7C}" dt="2022-09-26T19:49:25.331" v="139"/>
          <ac:spMkLst>
            <pc:docMk/>
            <pc:sldMk cId="0" sldId="269"/>
            <ac:spMk id="5" creationId="{D00E6F80-6A5D-3833-9496-0A10E7BA25A3}"/>
          </ac:spMkLst>
        </pc:spChg>
      </pc:sldChg>
      <pc:sldChg chg="modSp">
        <pc:chgData name="Bean, Rebecca@DIR" userId="S::rbean@dir.ca.gov::127d5d30-ae9a-42ad-bb2c-58e8e8ac551a" providerId="AD" clId="Web-{C1AD7BA0-46D1-198A-DBD3-ADE29F230E7C}" dt="2022-09-26T19:13:26.658" v="35" actId="20577"/>
        <pc:sldMkLst>
          <pc:docMk/>
          <pc:sldMk cId="0" sldId="281"/>
        </pc:sldMkLst>
        <pc:spChg chg="mod">
          <ac:chgData name="Bean, Rebecca@DIR" userId="S::rbean@dir.ca.gov::127d5d30-ae9a-42ad-bb2c-58e8e8ac551a" providerId="AD" clId="Web-{C1AD7BA0-46D1-198A-DBD3-ADE29F230E7C}" dt="2022-09-26T19:13:26.658" v="35" actId="20577"/>
          <ac:spMkLst>
            <pc:docMk/>
            <pc:sldMk cId="0" sldId="281"/>
            <ac:spMk id="3" creationId="{00000000-0000-0000-0000-000000000000}"/>
          </ac:spMkLst>
        </pc:spChg>
      </pc:sldChg>
      <pc:sldChg chg="modSp">
        <pc:chgData name="Bean, Rebecca@DIR" userId="S::rbean@dir.ca.gov::127d5d30-ae9a-42ad-bb2c-58e8e8ac551a" providerId="AD" clId="Web-{C1AD7BA0-46D1-198A-DBD3-ADE29F230E7C}" dt="2022-09-26T19:55:54.381" v="192" actId="1076"/>
        <pc:sldMkLst>
          <pc:docMk/>
          <pc:sldMk cId="0" sldId="282"/>
        </pc:sldMkLst>
        <pc:spChg chg="mod">
          <ac:chgData name="Bean, Rebecca@DIR" userId="S::rbean@dir.ca.gov::127d5d30-ae9a-42ad-bb2c-58e8e8ac551a" providerId="AD" clId="Web-{C1AD7BA0-46D1-198A-DBD3-ADE29F230E7C}" dt="2022-09-26T19:55:54.381" v="192" actId="1076"/>
          <ac:spMkLst>
            <pc:docMk/>
            <pc:sldMk cId="0" sldId="282"/>
            <ac:spMk id="3" creationId="{00000000-0000-0000-0000-000000000000}"/>
          </ac:spMkLst>
        </pc:spChg>
      </pc:sldChg>
      <pc:sldChg chg="modSp">
        <pc:chgData name="Bean, Rebecca@DIR" userId="S::rbean@dir.ca.gov::127d5d30-ae9a-42ad-bb2c-58e8e8ac551a" providerId="AD" clId="Web-{C1AD7BA0-46D1-198A-DBD3-ADE29F230E7C}" dt="2022-09-26T19:13:52.846" v="40" actId="20577"/>
        <pc:sldMkLst>
          <pc:docMk/>
          <pc:sldMk cId="0" sldId="283"/>
        </pc:sldMkLst>
        <pc:spChg chg="mod">
          <ac:chgData name="Bean, Rebecca@DIR" userId="S::rbean@dir.ca.gov::127d5d30-ae9a-42ad-bb2c-58e8e8ac551a" providerId="AD" clId="Web-{C1AD7BA0-46D1-198A-DBD3-ADE29F230E7C}" dt="2022-09-26T19:13:52.846" v="40" actId="20577"/>
          <ac:spMkLst>
            <pc:docMk/>
            <pc:sldMk cId="0" sldId="283"/>
            <ac:spMk id="8" creationId="{0439E563-61C3-CFDB-F448-506DB73980E8}"/>
          </ac:spMkLst>
        </pc:spChg>
      </pc:sldChg>
      <pc:sldChg chg="addSp delSp modSp">
        <pc:chgData name="Bean, Rebecca@DIR" userId="S::rbean@dir.ca.gov::127d5d30-ae9a-42ad-bb2c-58e8e8ac551a" providerId="AD" clId="Web-{C1AD7BA0-46D1-198A-DBD3-ADE29F230E7C}" dt="2022-09-26T20:00:11.805" v="249"/>
        <pc:sldMkLst>
          <pc:docMk/>
          <pc:sldMk cId="0" sldId="284"/>
        </pc:sldMkLst>
        <pc:spChg chg="mod">
          <ac:chgData name="Bean, Rebecca@DIR" userId="S::rbean@dir.ca.gov::127d5d30-ae9a-42ad-bb2c-58e8e8ac551a" providerId="AD" clId="Web-{C1AD7BA0-46D1-198A-DBD3-ADE29F230E7C}" dt="2022-09-26T19:58:40.961" v="196" actId="20577"/>
          <ac:spMkLst>
            <pc:docMk/>
            <pc:sldMk cId="0" sldId="284"/>
            <ac:spMk id="2" creationId="{00000000-0000-0000-0000-000000000000}"/>
          </ac:spMkLst>
        </pc:spChg>
        <pc:spChg chg="del mod">
          <ac:chgData name="Bean, Rebecca@DIR" userId="S::rbean@dir.ca.gov::127d5d30-ae9a-42ad-bb2c-58e8e8ac551a" providerId="AD" clId="Web-{C1AD7BA0-46D1-198A-DBD3-ADE29F230E7C}" dt="2022-09-26T20:00:11.805" v="249"/>
          <ac:spMkLst>
            <pc:docMk/>
            <pc:sldMk cId="0" sldId="284"/>
            <ac:spMk id="3" creationId="{00000000-0000-0000-0000-000000000000}"/>
          </ac:spMkLst>
        </pc:spChg>
        <pc:spChg chg="add mod">
          <ac:chgData name="Bean, Rebecca@DIR" userId="S::rbean@dir.ca.gov::127d5d30-ae9a-42ad-bb2c-58e8e8ac551a" providerId="AD" clId="Web-{C1AD7BA0-46D1-198A-DBD3-ADE29F230E7C}" dt="2022-09-26T20:00:09.602" v="248" actId="20577"/>
          <ac:spMkLst>
            <pc:docMk/>
            <pc:sldMk cId="0" sldId="284"/>
            <ac:spMk id="6" creationId="{DF61A3F3-F38F-EDC5-CE9D-85F891FBE584}"/>
          </ac:spMkLst>
        </pc:spChg>
      </pc:sldChg>
      <pc:sldChg chg="modSp">
        <pc:chgData name="Bean, Rebecca@DIR" userId="S::rbean@dir.ca.gov::127d5d30-ae9a-42ad-bb2c-58e8e8ac551a" providerId="AD" clId="Web-{C1AD7BA0-46D1-198A-DBD3-ADE29F230E7C}" dt="2022-09-26T19:25:36.555" v="113" actId="20577"/>
        <pc:sldMkLst>
          <pc:docMk/>
          <pc:sldMk cId="1564947722" sldId="384"/>
        </pc:sldMkLst>
        <pc:spChg chg="mod">
          <ac:chgData name="Bean, Rebecca@DIR" userId="S::rbean@dir.ca.gov::127d5d30-ae9a-42ad-bb2c-58e8e8ac551a" providerId="AD" clId="Web-{C1AD7BA0-46D1-198A-DBD3-ADE29F230E7C}" dt="2022-09-26T19:25:36.555" v="113" actId="20577"/>
          <ac:spMkLst>
            <pc:docMk/>
            <pc:sldMk cId="1564947722" sldId="384"/>
            <ac:spMk id="3" creationId="{00000000-0000-0000-0000-000000000000}"/>
          </ac:spMkLst>
        </pc:spChg>
      </pc:sldChg>
      <pc:sldChg chg="modSp">
        <pc:chgData name="Bean, Rebecca@DIR" userId="S::rbean@dir.ca.gov::127d5d30-ae9a-42ad-bb2c-58e8e8ac551a" providerId="AD" clId="Web-{C1AD7BA0-46D1-198A-DBD3-ADE29F230E7C}" dt="2022-09-26T19:14:05.080" v="43" actId="20577"/>
        <pc:sldMkLst>
          <pc:docMk/>
          <pc:sldMk cId="515868899" sldId="395"/>
        </pc:sldMkLst>
        <pc:spChg chg="mod">
          <ac:chgData name="Bean, Rebecca@DIR" userId="S::rbean@dir.ca.gov::127d5d30-ae9a-42ad-bb2c-58e8e8ac551a" providerId="AD" clId="Web-{C1AD7BA0-46D1-198A-DBD3-ADE29F230E7C}" dt="2022-09-26T19:14:05.080" v="43" actId="20577"/>
          <ac:spMkLst>
            <pc:docMk/>
            <pc:sldMk cId="515868899" sldId="395"/>
            <ac:spMk id="8" creationId="{5FD999AF-469B-8337-A121-DAD4B9748176}"/>
          </ac:spMkLst>
        </pc:spChg>
      </pc:sldChg>
      <pc:sldChg chg="modSp">
        <pc:chgData name="Bean, Rebecca@DIR" userId="S::rbean@dir.ca.gov::127d5d30-ae9a-42ad-bb2c-58e8e8ac551a" providerId="AD" clId="Web-{C1AD7BA0-46D1-198A-DBD3-ADE29F230E7C}" dt="2022-09-26T19:26:03.508" v="115" actId="20577"/>
        <pc:sldMkLst>
          <pc:docMk/>
          <pc:sldMk cId="206974656" sldId="411"/>
        </pc:sldMkLst>
        <pc:spChg chg="mod">
          <ac:chgData name="Bean, Rebecca@DIR" userId="S::rbean@dir.ca.gov::127d5d30-ae9a-42ad-bb2c-58e8e8ac551a" providerId="AD" clId="Web-{C1AD7BA0-46D1-198A-DBD3-ADE29F230E7C}" dt="2022-09-26T19:26:03.508" v="115" actId="20577"/>
          <ac:spMkLst>
            <pc:docMk/>
            <pc:sldMk cId="206974656" sldId="411"/>
            <ac:spMk id="10" creationId="{9940170C-C664-086A-1F9C-E37A14B98D1A}"/>
          </ac:spMkLst>
        </pc:spChg>
      </pc:sldChg>
      <pc:sldChg chg="modSp">
        <pc:chgData name="Bean, Rebecca@DIR" userId="S::rbean@dir.ca.gov::127d5d30-ae9a-42ad-bb2c-58e8e8ac551a" providerId="AD" clId="Web-{C1AD7BA0-46D1-198A-DBD3-ADE29F230E7C}" dt="2022-09-26T19:26:30.602" v="119" actId="20577"/>
        <pc:sldMkLst>
          <pc:docMk/>
          <pc:sldMk cId="1845112455" sldId="414"/>
        </pc:sldMkLst>
        <pc:spChg chg="mod">
          <ac:chgData name="Bean, Rebecca@DIR" userId="S::rbean@dir.ca.gov::127d5d30-ae9a-42ad-bb2c-58e8e8ac551a" providerId="AD" clId="Web-{C1AD7BA0-46D1-198A-DBD3-ADE29F230E7C}" dt="2022-09-26T19:26:30.602" v="119" actId="20577"/>
          <ac:spMkLst>
            <pc:docMk/>
            <pc:sldMk cId="1845112455" sldId="414"/>
            <ac:spMk id="12" creationId="{C46A0DF9-A02C-D952-F8F7-FD1E9C486351}"/>
          </ac:spMkLst>
        </pc:spChg>
      </pc:sldChg>
      <pc:sldChg chg="modSp">
        <pc:chgData name="Bean, Rebecca@DIR" userId="S::rbean@dir.ca.gov::127d5d30-ae9a-42ad-bb2c-58e8e8ac551a" providerId="AD" clId="Web-{C1AD7BA0-46D1-198A-DBD3-ADE29F230E7C}" dt="2022-09-26T19:26:58.321" v="122" actId="20577"/>
        <pc:sldMkLst>
          <pc:docMk/>
          <pc:sldMk cId="335841610" sldId="416"/>
        </pc:sldMkLst>
        <pc:spChg chg="mod">
          <ac:chgData name="Bean, Rebecca@DIR" userId="S::rbean@dir.ca.gov::127d5d30-ae9a-42ad-bb2c-58e8e8ac551a" providerId="AD" clId="Web-{C1AD7BA0-46D1-198A-DBD3-ADE29F230E7C}" dt="2022-09-26T19:26:58.321" v="122" actId="20577"/>
          <ac:spMkLst>
            <pc:docMk/>
            <pc:sldMk cId="335841610" sldId="416"/>
            <ac:spMk id="8" creationId="{440DFC6C-1517-E27D-EC81-6C7A1D83FC98}"/>
          </ac:spMkLst>
        </pc:spChg>
      </pc:sldChg>
      <pc:sldChg chg="modSp">
        <pc:chgData name="Bean, Rebecca@DIR" userId="S::rbean@dir.ca.gov::127d5d30-ae9a-42ad-bb2c-58e8e8ac551a" providerId="AD" clId="Web-{C1AD7BA0-46D1-198A-DBD3-ADE29F230E7C}" dt="2022-09-26T19:53:59.052" v="176" actId="20577"/>
        <pc:sldMkLst>
          <pc:docMk/>
          <pc:sldMk cId="3622842401" sldId="420"/>
        </pc:sldMkLst>
        <pc:spChg chg="mod">
          <ac:chgData name="Bean, Rebecca@DIR" userId="S::rbean@dir.ca.gov::127d5d30-ae9a-42ad-bb2c-58e8e8ac551a" providerId="AD" clId="Web-{C1AD7BA0-46D1-198A-DBD3-ADE29F230E7C}" dt="2022-09-26T19:53:59.052" v="176" actId="20577"/>
          <ac:spMkLst>
            <pc:docMk/>
            <pc:sldMk cId="3622842401" sldId="420"/>
            <ac:spMk id="5" creationId="{154CE2E3-4202-BAED-6C22-4A9E6D32A058}"/>
          </ac:spMkLst>
        </pc:spChg>
      </pc:sldChg>
      <pc:sldChg chg="modSp">
        <pc:chgData name="Bean, Rebecca@DIR" userId="S::rbean@dir.ca.gov::127d5d30-ae9a-42ad-bb2c-58e8e8ac551a" providerId="AD" clId="Web-{C1AD7BA0-46D1-198A-DBD3-ADE29F230E7C}" dt="2022-09-26T19:53:22.990" v="158" actId="20577"/>
        <pc:sldMkLst>
          <pc:docMk/>
          <pc:sldMk cId="3613192593" sldId="452"/>
        </pc:sldMkLst>
        <pc:spChg chg="mod">
          <ac:chgData name="Bean, Rebecca@DIR" userId="S::rbean@dir.ca.gov::127d5d30-ae9a-42ad-bb2c-58e8e8ac551a" providerId="AD" clId="Web-{C1AD7BA0-46D1-198A-DBD3-ADE29F230E7C}" dt="2022-09-26T19:53:22.990" v="158" actId="20577"/>
          <ac:spMkLst>
            <pc:docMk/>
            <pc:sldMk cId="3613192593" sldId="452"/>
            <ac:spMk id="9" creationId="{B1A8D45B-8430-BFE3-6F24-CCED56E132C4}"/>
          </ac:spMkLst>
        </pc:spChg>
      </pc:sldChg>
      <pc:sldChg chg="modSp">
        <pc:chgData name="Bean, Rebecca@DIR" userId="S::rbean@dir.ca.gov::127d5d30-ae9a-42ad-bb2c-58e8e8ac551a" providerId="AD" clId="Web-{C1AD7BA0-46D1-198A-DBD3-ADE29F230E7C}" dt="2022-09-26T19:54:18.974" v="179" actId="20577"/>
        <pc:sldMkLst>
          <pc:docMk/>
          <pc:sldMk cId="174893515" sldId="453"/>
        </pc:sldMkLst>
        <pc:spChg chg="mod">
          <ac:chgData name="Bean, Rebecca@DIR" userId="S::rbean@dir.ca.gov::127d5d30-ae9a-42ad-bb2c-58e8e8ac551a" providerId="AD" clId="Web-{C1AD7BA0-46D1-198A-DBD3-ADE29F230E7C}" dt="2022-09-26T19:54:18.974" v="179" actId="20577"/>
          <ac:spMkLst>
            <pc:docMk/>
            <pc:sldMk cId="174893515" sldId="453"/>
            <ac:spMk id="7" creationId="{E10FFC83-6572-4D44-9560-876A302AAA14}"/>
          </ac:spMkLst>
        </pc:spChg>
      </pc:sldChg>
      <pc:sldChg chg="modSp">
        <pc:chgData name="Bean, Rebecca@DIR" userId="S::rbean@dir.ca.gov::127d5d30-ae9a-42ad-bb2c-58e8e8ac551a" providerId="AD" clId="Web-{C1AD7BA0-46D1-198A-DBD3-ADE29F230E7C}" dt="2022-09-26T19:54:38.115" v="183" actId="20577"/>
        <pc:sldMkLst>
          <pc:docMk/>
          <pc:sldMk cId="3983616729" sldId="457"/>
        </pc:sldMkLst>
        <pc:spChg chg="mod">
          <ac:chgData name="Bean, Rebecca@DIR" userId="S::rbean@dir.ca.gov::127d5d30-ae9a-42ad-bb2c-58e8e8ac551a" providerId="AD" clId="Web-{C1AD7BA0-46D1-198A-DBD3-ADE29F230E7C}" dt="2022-09-26T19:54:38.115" v="183" actId="20577"/>
          <ac:spMkLst>
            <pc:docMk/>
            <pc:sldMk cId="3983616729" sldId="457"/>
            <ac:spMk id="7" creationId="{E10FFC83-6572-4D44-9560-876A302AAA14}"/>
          </ac:spMkLst>
        </pc:spChg>
      </pc:sldChg>
      <pc:sldChg chg="addSp delSp modSp">
        <pc:chgData name="Bean, Rebecca@DIR" userId="S::rbean@dir.ca.gov::127d5d30-ae9a-42ad-bb2c-58e8e8ac551a" providerId="AD" clId="Web-{C1AD7BA0-46D1-198A-DBD3-ADE29F230E7C}" dt="2022-09-26T19:19:09.036" v="62" actId="1076"/>
        <pc:sldMkLst>
          <pc:docMk/>
          <pc:sldMk cId="3666116400" sldId="458"/>
        </pc:sldMkLst>
        <pc:picChg chg="del mod">
          <ac:chgData name="Bean, Rebecca@DIR" userId="S::rbean@dir.ca.gov::127d5d30-ae9a-42ad-bb2c-58e8e8ac551a" providerId="AD" clId="Web-{C1AD7BA0-46D1-198A-DBD3-ADE29F230E7C}" dt="2022-09-26T19:17:51.832" v="51"/>
          <ac:picMkLst>
            <pc:docMk/>
            <pc:sldMk cId="3666116400" sldId="458"/>
            <ac:picMk id="3" creationId="{00000000-0000-0000-0000-000000000000}"/>
          </ac:picMkLst>
        </pc:picChg>
        <pc:picChg chg="add mod modCrop">
          <ac:chgData name="Bean, Rebecca@DIR" userId="S::rbean@dir.ca.gov::127d5d30-ae9a-42ad-bb2c-58e8e8ac551a" providerId="AD" clId="Web-{C1AD7BA0-46D1-198A-DBD3-ADE29F230E7C}" dt="2022-09-26T19:18:21.614" v="56"/>
          <ac:picMkLst>
            <pc:docMk/>
            <pc:sldMk cId="3666116400" sldId="458"/>
            <ac:picMk id="5" creationId="{230FBBAA-7779-56A5-1FBB-0124D4D454BA}"/>
          </ac:picMkLst>
        </pc:picChg>
        <pc:picChg chg="add mod modCrop">
          <ac:chgData name="Bean, Rebecca@DIR" userId="S::rbean@dir.ca.gov::127d5d30-ae9a-42ad-bb2c-58e8e8ac551a" providerId="AD" clId="Web-{C1AD7BA0-46D1-198A-DBD3-ADE29F230E7C}" dt="2022-09-26T19:19:09.036" v="62" actId="1076"/>
          <ac:picMkLst>
            <pc:docMk/>
            <pc:sldMk cId="3666116400" sldId="458"/>
            <ac:picMk id="6" creationId="{1333F8CF-275B-EAC6-7B8E-5A2E5583E283}"/>
          </ac:picMkLst>
        </pc:picChg>
      </pc:sldChg>
      <pc:sldChg chg="modSp">
        <pc:chgData name="Bean, Rebecca@DIR" userId="S::rbean@dir.ca.gov::127d5d30-ae9a-42ad-bb2c-58e8e8ac551a" providerId="AD" clId="Web-{C1AD7BA0-46D1-198A-DBD3-ADE29F230E7C}" dt="2022-09-26T19:56:41.194" v="194" actId="14100"/>
        <pc:sldMkLst>
          <pc:docMk/>
          <pc:sldMk cId="3651499313" sldId="460"/>
        </pc:sldMkLst>
        <pc:spChg chg="mod">
          <ac:chgData name="Bean, Rebecca@DIR" userId="S::rbean@dir.ca.gov::127d5d30-ae9a-42ad-bb2c-58e8e8ac551a" providerId="AD" clId="Web-{C1AD7BA0-46D1-198A-DBD3-ADE29F230E7C}" dt="2022-09-26T19:56:41.194" v="194" actId="14100"/>
          <ac:spMkLst>
            <pc:docMk/>
            <pc:sldMk cId="3651499313" sldId="460"/>
            <ac:spMk id="9" creationId="{31DB7799-A4C0-9BC1-C09A-2F471F214C12}"/>
          </ac:spMkLst>
        </pc:spChg>
        <pc:picChg chg="mod">
          <ac:chgData name="Bean, Rebecca@DIR" userId="S::rbean@dir.ca.gov::127d5d30-ae9a-42ad-bb2c-58e8e8ac551a" providerId="AD" clId="Web-{C1AD7BA0-46D1-198A-DBD3-ADE29F230E7C}" dt="2022-09-26T19:56:35.944" v="193" actId="1076"/>
          <ac:picMkLst>
            <pc:docMk/>
            <pc:sldMk cId="3651499313" sldId="460"/>
            <ac:picMk id="6" creationId="{4058B178-E1EF-E0EF-A697-CF92C71B6272}"/>
          </ac:picMkLst>
        </pc:picChg>
      </pc:sldChg>
      <pc:sldChg chg="addSp delSp modSp">
        <pc:chgData name="Bean, Rebecca@DIR" userId="S::rbean@dir.ca.gov::127d5d30-ae9a-42ad-bb2c-58e8e8ac551a" providerId="AD" clId="Web-{C1AD7BA0-46D1-198A-DBD3-ADE29F230E7C}" dt="2022-09-26T19:36:12.528" v="135" actId="1076"/>
        <pc:sldMkLst>
          <pc:docMk/>
          <pc:sldMk cId="2944132273" sldId="462"/>
        </pc:sldMkLst>
        <pc:spChg chg="mod">
          <ac:chgData name="Bean, Rebecca@DIR" userId="S::rbean@dir.ca.gov::127d5d30-ae9a-42ad-bb2c-58e8e8ac551a" providerId="AD" clId="Web-{C1AD7BA0-46D1-198A-DBD3-ADE29F230E7C}" dt="2022-09-26T19:35:44.513" v="130" actId="1076"/>
          <ac:spMkLst>
            <pc:docMk/>
            <pc:sldMk cId="2944132273" sldId="462"/>
            <ac:spMk id="2" creationId="{2F717568-A376-B193-7638-2F501CAF7C0E}"/>
          </ac:spMkLst>
        </pc:spChg>
        <pc:spChg chg="add del mod">
          <ac:chgData name="Bean, Rebecca@DIR" userId="S::rbean@dir.ca.gov::127d5d30-ae9a-42ad-bb2c-58e8e8ac551a" providerId="AD" clId="Web-{C1AD7BA0-46D1-198A-DBD3-ADE29F230E7C}" dt="2022-09-26T19:35:47.138" v="131"/>
          <ac:spMkLst>
            <pc:docMk/>
            <pc:sldMk cId="2944132273" sldId="462"/>
            <ac:spMk id="5" creationId="{0CAF62EF-E472-7211-E802-60CFF61773C2}"/>
          </ac:spMkLst>
        </pc:spChg>
        <pc:spChg chg="mod">
          <ac:chgData name="Bean, Rebecca@DIR" userId="S::rbean@dir.ca.gov::127d5d30-ae9a-42ad-bb2c-58e8e8ac551a" providerId="AD" clId="Web-{C1AD7BA0-46D1-198A-DBD3-ADE29F230E7C}" dt="2022-09-26T19:36:12.528" v="135" actId="1076"/>
          <ac:spMkLst>
            <pc:docMk/>
            <pc:sldMk cId="2944132273" sldId="462"/>
            <ac:spMk id="12" creationId="{01E03082-5C06-2B17-A85D-A8DAF03BEABC}"/>
          </ac:spMkLst>
        </pc:spChg>
        <pc:picChg chg="mod">
          <ac:chgData name="Bean, Rebecca@DIR" userId="S::rbean@dir.ca.gov::127d5d30-ae9a-42ad-bb2c-58e8e8ac551a" providerId="AD" clId="Web-{C1AD7BA0-46D1-198A-DBD3-ADE29F230E7C}" dt="2022-09-26T19:36:05.888" v="134" actId="1076"/>
          <ac:picMkLst>
            <pc:docMk/>
            <pc:sldMk cId="2944132273" sldId="462"/>
            <ac:picMk id="11" creationId="{5C82DF22-DAEF-177B-7A70-78A16AACC768}"/>
          </ac:picMkLst>
        </pc:picChg>
      </pc:sldChg>
      <pc:sldChg chg="modSp">
        <pc:chgData name="Bean, Rebecca@DIR" userId="S::rbean@dir.ca.gov::127d5d30-ae9a-42ad-bb2c-58e8e8ac551a" providerId="AD" clId="Web-{C1AD7BA0-46D1-198A-DBD3-ADE29F230E7C}" dt="2022-09-26T19:26:13.430" v="117" actId="20577"/>
        <pc:sldMkLst>
          <pc:docMk/>
          <pc:sldMk cId="693430406" sldId="463"/>
        </pc:sldMkLst>
        <pc:spChg chg="mod">
          <ac:chgData name="Bean, Rebecca@DIR" userId="S::rbean@dir.ca.gov::127d5d30-ae9a-42ad-bb2c-58e8e8ac551a" providerId="AD" clId="Web-{C1AD7BA0-46D1-198A-DBD3-ADE29F230E7C}" dt="2022-09-26T19:26:13.430" v="117" actId="20577"/>
          <ac:spMkLst>
            <pc:docMk/>
            <pc:sldMk cId="693430406" sldId="463"/>
            <ac:spMk id="7" creationId="{61AC6C94-4C63-8AA9-EB27-A7CBE6C6B71C}"/>
          </ac:spMkLst>
        </pc:spChg>
      </pc:sldChg>
      <pc:sldChg chg="modSp">
        <pc:chgData name="Bean, Rebecca@DIR" userId="S::rbean@dir.ca.gov::127d5d30-ae9a-42ad-bb2c-58e8e8ac551a" providerId="AD" clId="Web-{C1AD7BA0-46D1-198A-DBD3-ADE29F230E7C}" dt="2022-09-26T19:28:41.369" v="124"/>
        <pc:sldMkLst>
          <pc:docMk/>
          <pc:sldMk cId="4226232057" sldId="469"/>
        </pc:sldMkLst>
        <pc:spChg chg="mod">
          <ac:chgData name="Bean, Rebecca@DIR" userId="S::rbean@dir.ca.gov::127d5d30-ae9a-42ad-bb2c-58e8e8ac551a" providerId="AD" clId="Web-{C1AD7BA0-46D1-198A-DBD3-ADE29F230E7C}" dt="2022-09-26T19:28:41.369" v="124"/>
          <ac:spMkLst>
            <pc:docMk/>
            <pc:sldMk cId="4226232057" sldId="469"/>
            <ac:spMk id="7" creationId="{95459224-3C09-5B50-38C6-583D0BAC6C98}"/>
          </ac:spMkLst>
        </pc:spChg>
      </pc:sldChg>
      <pc:sldChg chg="modSp">
        <pc:chgData name="Bean, Rebecca@DIR" userId="S::rbean@dir.ca.gov::127d5d30-ae9a-42ad-bb2c-58e8e8ac551a" providerId="AD" clId="Web-{C1AD7BA0-46D1-198A-DBD3-ADE29F230E7C}" dt="2022-09-26T20:02:21.978" v="253" actId="20577"/>
        <pc:sldMkLst>
          <pc:docMk/>
          <pc:sldMk cId="798187823" sldId="485"/>
        </pc:sldMkLst>
        <pc:spChg chg="mod">
          <ac:chgData name="Bean, Rebecca@DIR" userId="S::rbean@dir.ca.gov::127d5d30-ae9a-42ad-bb2c-58e8e8ac551a" providerId="AD" clId="Web-{C1AD7BA0-46D1-198A-DBD3-ADE29F230E7C}" dt="2022-09-26T20:02:21.978" v="253" actId="20577"/>
          <ac:spMkLst>
            <pc:docMk/>
            <pc:sldMk cId="798187823" sldId="485"/>
            <ac:spMk id="8" creationId="{4114879D-F6DE-43A0-73C5-1BA198EE7451}"/>
          </ac:spMkLst>
        </pc:spChg>
      </pc:sldChg>
      <pc:sldChg chg="modSp">
        <pc:chgData name="Bean, Rebecca@DIR" userId="S::rbean@dir.ca.gov::127d5d30-ae9a-42ad-bb2c-58e8e8ac551a" providerId="AD" clId="Web-{C1AD7BA0-46D1-198A-DBD3-ADE29F230E7C}" dt="2022-09-26T20:02:15.009" v="251" actId="20577"/>
        <pc:sldMkLst>
          <pc:docMk/>
          <pc:sldMk cId="1531910693" sldId="494"/>
        </pc:sldMkLst>
        <pc:spChg chg="mod">
          <ac:chgData name="Bean, Rebecca@DIR" userId="S::rbean@dir.ca.gov::127d5d30-ae9a-42ad-bb2c-58e8e8ac551a" providerId="AD" clId="Web-{C1AD7BA0-46D1-198A-DBD3-ADE29F230E7C}" dt="2022-09-26T20:02:15.009" v="251" actId="20577"/>
          <ac:spMkLst>
            <pc:docMk/>
            <pc:sldMk cId="1531910693" sldId="494"/>
            <ac:spMk id="5" creationId="{28FFBEA2-5380-FE19-FD29-D39B6BFC1F9D}"/>
          </ac:spMkLst>
        </pc:spChg>
      </pc:sldChg>
    </pc:docChg>
  </pc:docChgLst>
  <pc:docChgLst>
    <pc:chgData name="Bean, Rebecca@DIR" userId="S::rbean@dir.ca.gov::127d5d30-ae9a-42ad-bb2c-58e8e8ac551a" providerId="AD" clId="Web-{971202CF-41D0-8E4D-2D49-D3BD7664E363}"/>
    <pc:docChg chg="addSld modSld">
      <pc:chgData name="Bean, Rebecca@DIR" userId="S::rbean@dir.ca.gov::127d5d30-ae9a-42ad-bb2c-58e8e8ac551a" providerId="AD" clId="Web-{971202CF-41D0-8E4D-2D49-D3BD7664E363}" dt="2022-09-25T00:03:33.172" v="2893" actId="20577"/>
      <pc:docMkLst>
        <pc:docMk/>
      </pc:docMkLst>
      <pc:sldChg chg="modSp">
        <pc:chgData name="Bean, Rebecca@DIR" userId="S::rbean@dir.ca.gov::127d5d30-ae9a-42ad-bb2c-58e8e8ac551a" providerId="AD" clId="Web-{971202CF-41D0-8E4D-2D49-D3BD7664E363}" dt="2022-09-24T18:00:18.227" v="1" actId="1076"/>
        <pc:sldMkLst>
          <pc:docMk/>
          <pc:sldMk cId="0" sldId="265"/>
        </pc:sldMkLst>
        <pc:spChg chg="mod">
          <ac:chgData name="Bean, Rebecca@DIR" userId="S::rbean@dir.ca.gov::127d5d30-ae9a-42ad-bb2c-58e8e8ac551a" providerId="AD" clId="Web-{971202CF-41D0-8E4D-2D49-D3BD7664E363}" dt="2022-09-24T18:00:18.227" v="1" actId="1076"/>
          <ac:spMkLst>
            <pc:docMk/>
            <pc:sldMk cId="0" sldId="265"/>
            <ac:spMk id="9" creationId="{AF784F15-9CCD-CA51-62E5-7197FED87A30}"/>
          </ac:spMkLst>
        </pc:spChg>
      </pc:sldChg>
      <pc:sldChg chg="modSp">
        <pc:chgData name="Bean, Rebecca@DIR" userId="S::rbean@dir.ca.gov::127d5d30-ae9a-42ad-bb2c-58e8e8ac551a" providerId="AD" clId="Web-{971202CF-41D0-8E4D-2D49-D3BD7664E363}" dt="2022-09-24T18:10:41.859" v="146" actId="14100"/>
        <pc:sldMkLst>
          <pc:docMk/>
          <pc:sldMk cId="0" sldId="267"/>
        </pc:sldMkLst>
        <pc:spChg chg="mod">
          <ac:chgData name="Bean, Rebecca@DIR" userId="S::rbean@dir.ca.gov::127d5d30-ae9a-42ad-bb2c-58e8e8ac551a" providerId="AD" clId="Web-{971202CF-41D0-8E4D-2D49-D3BD7664E363}" dt="2022-09-24T18:10:41.859" v="146" actId="14100"/>
          <ac:spMkLst>
            <pc:docMk/>
            <pc:sldMk cId="0" sldId="267"/>
            <ac:spMk id="5" creationId="{50369EF7-57D7-551D-E06B-239FC42FBA9E}"/>
          </ac:spMkLst>
        </pc:spChg>
      </pc:sldChg>
      <pc:sldChg chg="addSp delSp modSp">
        <pc:chgData name="Bean, Rebecca@DIR" userId="S::rbean@dir.ca.gov::127d5d30-ae9a-42ad-bb2c-58e8e8ac551a" providerId="AD" clId="Web-{971202CF-41D0-8E4D-2D49-D3BD7664E363}" dt="2022-09-24T18:15:07.455" v="256"/>
        <pc:sldMkLst>
          <pc:docMk/>
          <pc:sldMk cId="0" sldId="269"/>
        </pc:sldMkLst>
        <pc:spChg chg="add mod ord">
          <ac:chgData name="Bean, Rebecca@DIR" userId="S::rbean@dir.ca.gov::127d5d30-ae9a-42ad-bb2c-58e8e8ac551a" providerId="AD" clId="Web-{971202CF-41D0-8E4D-2D49-D3BD7664E363}" dt="2022-09-24T18:15:05.611" v="255" actId="20577"/>
          <ac:spMkLst>
            <pc:docMk/>
            <pc:sldMk cId="0" sldId="269"/>
            <ac:spMk id="4" creationId="{12A27B5B-1255-67DF-29FE-7494B4AD656F}"/>
          </ac:spMkLst>
        </pc:spChg>
        <pc:spChg chg="del mod">
          <ac:chgData name="Bean, Rebecca@DIR" userId="S::rbean@dir.ca.gov::127d5d30-ae9a-42ad-bb2c-58e8e8ac551a" providerId="AD" clId="Web-{971202CF-41D0-8E4D-2D49-D3BD7664E363}" dt="2022-09-24T18:15:07.455" v="256"/>
          <ac:spMkLst>
            <pc:docMk/>
            <pc:sldMk cId="0" sldId="269"/>
            <ac:spMk id="8" creationId="{5DF5628C-8597-108B-E32B-F722A2969DE7}"/>
          </ac:spMkLst>
        </pc:spChg>
        <pc:picChg chg="mod">
          <ac:chgData name="Bean, Rebecca@DIR" userId="S::rbean@dir.ca.gov::127d5d30-ae9a-42ad-bb2c-58e8e8ac551a" providerId="AD" clId="Web-{971202CF-41D0-8E4D-2D49-D3BD7664E363}" dt="2022-09-24T18:14:29.064" v="242" actId="1076"/>
          <ac:picMkLst>
            <pc:docMk/>
            <pc:sldMk cId="0" sldId="269"/>
            <ac:picMk id="7" creationId="{715D5DDB-3B9D-8E60-5ACD-B646EFF8F8E4}"/>
          </ac:picMkLst>
        </pc:picChg>
      </pc:sldChg>
      <pc:sldChg chg="modSp">
        <pc:chgData name="Bean, Rebecca@DIR" userId="S::rbean@dir.ca.gov::127d5d30-ae9a-42ad-bb2c-58e8e8ac551a" providerId="AD" clId="Web-{971202CF-41D0-8E4D-2D49-D3BD7664E363}" dt="2022-09-24T18:01:08.322" v="12" actId="20577"/>
        <pc:sldMkLst>
          <pc:docMk/>
          <pc:sldMk cId="0" sldId="270"/>
        </pc:sldMkLst>
        <pc:spChg chg="mod">
          <ac:chgData name="Bean, Rebecca@DIR" userId="S::rbean@dir.ca.gov::127d5d30-ae9a-42ad-bb2c-58e8e8ac551a" providerId="AD" clId="Web-{971202CF-41D0-8E4D-2D49-D3BD7664E363}" dt="2022-09-24T18:01:08.322" v="12" actId="20577"/>
          <ac:spMkLst>
            <pc:docMk/>
            <pc:sldMk cId="0" sldId="270"/>
            <ac:spMk id="3" creationId="{00000000-0000-0000-0000-000000000000}"/>
          </ac:spMkLst>
        </pc:spChg>
      </pc:sldChg>
      <pc:sldChg chg="modSp">
        <pc:chgData name="Bean, Rebecca@DIR" userId="S::rbean@dir.ca.gov::127d5d30-ae9a-42ad-bb2c-58e8e8ac551a" providerId="AD" clId="Web-{971202CF-41D0-8E4D-2D49-D3BD7664E363}" dt="2022-09-24T18:01:25.994" v="14" actId="20577"/>
        <pc:sldMkLst>
          <pc:docMk/>
          <pc:sldMk cId="0" sldId="272"/>
        </pc:sldMkLst>
        <pc:spChg chg="mod">
          <ac:chgData name="Bean, Rebecca@DIR" userId="S::rbean@dir.ca.gov::127d5d30-ae9a-42ad-bb2c-58e8e8ac551a" providerId="AD" clId="Web-{971202CF-41D0-8E4D-2D49-D3BD7664E363}" dt="2022-09-24T18:01:25.994" v="14" actId="20577"/>
          <ac:spMkLst>
            <pc:docMk/>
            <pc:sldMk cId="0" sldId="272"/>
            <ac:spMk id="3" creationId="{00000000-0000-0000-0000-000000000000}"/>
          </ac:spMkLst>
        </pc:spChg>
      </pc:sldChg>
      <pc:sldChg chg="modSp">
        <pc:chgData name="Bean, Rebecca@DIR" userId="S::rbean@dir.ca.gov::127d5d30-ae9a-42ad-bb2c-58e8e8ac551a" providerId="AD" clId="Web-{971202CF-41D0-8E4D-2D49-D3BD7664E363}" dt="2022-09-24T18:03:56.715" v="62" actId="20577"/>
        <pc:sldMkLst>
          <pc:docMk/>
          <pc:sldMk cId="0" sldId="274"/>
        </pc:sldMkLst>
        <pc:spChg chg="mod">
          <ac:chgData name="Bean, Rebecca@DIR" userId="S::rbean@dir.ca.gov::127d5d30-ae9a-42ad-bb2c-58e8e8ac551a" providerId="AD" clId="Web-{971202CF-41D0-8E4D-2D49-D3BD7664E363}" dt="2022-09-24T18:03:56.715" v="62" actId="20577"/>
          <ac:spMkLst>
            <pc:docMk/>
            <pc:sldMk cId="0" sldId="274"/>
            <ac:spMk id="3" creationId="{00000000-0000-0000-0000-000000000000}"/>
          </ac:spMkLst>
        </pc:spChg>
      </pc:sldChg>
      <pc:sldChg chg="addSp delSp modSp">
        <pc:chgData name="Bean, Rebecca@DIR" userId="S::rbean@dir.ca.gov::127d5d30-ae9a-42ad-bb2c-58e8e8ac551a" providerId="AD" clId="Web-{971202CF-41D0-8E4D-2D49-D3BD7664E363}" dt="2022-09-24T22:50:59.885" v="1421" actId="14100"/>
        <pc:sldMkLst>
          <pc:docMk/>
          <pc:sldMk cId="0" sldId="275"/>
        </pc:sldMkLst>
        <pc:spChg chg="del mod">
          <ac:chgData name="Bean, Rebecca@DIR" userId="S::rbean@dir.ca.gov::127d5d30-ae9a-42ad-bb2c-58e8e8ac551a" providerId="AD" clId="Web-{971202CF-41D0-8E4D-2D49-D3BD7664E363}" dt="2022-09-24T19:11:12.129" v="426"/>
          <ac:spMkLst>
            <pc:docMk/>
            <pc:sldMk cId="0" sldId="275"/>
            <ac:spMk id="3" creationId="{00000000-0000-0000-0000-000000000000}"/>
          </ac:spMkLst>
        </pc:spChg>
        <pc:spChg chg="add del mod">
          <ac:chgData name="Bean, Rebecca@DIR" userId="S::rbean@dir.ca.gov::127d5d30-ae9a-42ad-bb2c-58e8e8ac551a" providerId="AD" clId="Web-{971202CF-41D0-8E4D-2D49-D3BD7664E363}" dt="2022-09-24T18:59:16.973" v="272"/>
          <ac:spMkLst>
            <pc:docMk/>
            <pc:sldMk cId="0" sldId="275"/>
            <ac:spMk id="5" creationId="{D939E987-C2B1-C9D8-8BD2-BFE107ED7E80}"/>
          </ac:spMkLst>
        </pc:spChg>
        <pc:spChg chg="add del mod ord">
          <ac:chgData name="Bean, Rebecca@DIR" userId="S::rbean@dir.ca.gov::127d5d30-ae9a-42ad-bb2c-58e8e8ac551a" providerId="AD" clId="Web-{971202CF-41D0-8E4D-2D49-D3BD7664E363}" dt="2022-09-24T19:06:35.041" v="331"/>
          <ac:spMkLst>
            <pc:docMk/>
            <pc:sldMk cId="0" sldId="275"/>
            <ac:spMk id="6" creationId="{40AF28E0-3A55-62C8-1729-579F4D498A7A}"/>
          </ac:spMkLst>
        </pc:spChg>
        <pc:spChg chg="add mod ord">
          <ac:chgData name="Bean, Rebecca@DIR" userId="S::rbean@dir.ca.gov::127d5d30-ae9a-42ad-bb2c-58e8e8ac551a" providerId="AD" clId="Web-{971202CF-41D0-8E4D-2D49-D3BD7664E363}" dt="2022-09-24T22:50:59.885" v="1421" actId="14100"/>
          <ac:spMkLst>
            <pc:docMk/>
            <pc:sldMk cId="0" sldId="275"/>
            <ac:spMk id="7" creationId="{4E2D39FB-9107-1452-5F13-A87F4F090EFA}"/>
          </ac:spMkLst>
        </pc:spChg>
        <pc:spChg chg="add mod">
          <ac:chgData name="Bean, Rebecca@DIR" userId="S::rbean@dir.ca.gov::127d5d30-ae9a-42ad-bb2c-58e8e8ac551a" providerId="AD" clId="Web-{971202CF-41D0-8E4D-2D49-D3BD7664E363}" dt="2022-09-24T22:50:44.744" v="1418" actId="14100"/>
          <ac:spMkLst>
            <pc:docMk/>
            <pc:sldMk cId="0" sldId="275"/>
            <ac:spMk id="8" creationId="{BB3C5F7E-5E61-FC4D-436C-0BF36468F7B5}"/>
          </ac:spMkLst>
        </pc:spChg>
        <pc:spChg chg="add del mod">
          <ac:chgData name="Bean, Rebecca@DIR" userId="S::rbean@dir.ca.gov::127d5d30-ae9a-42ad-bb2c-58e8e8ac551a" providerId="AD" clId="Web-{971202CF-41D0-8E4D-2D49-D3BD7664E363}" dt="2022-09-24T19:03:28.539" v="309"/>
          <ac:spMkLst>
            <pc:docMk/>
            <pc:sldMk cId="0" sldId="275"/>
            <ac:spMk id="9" creationId="{61740B74-CE1F-EE69-7EED-4038D358C038}"/>
          </ac:spMkLst>
        </pc:spChg>
        <pc:spChg chg="add del mod ord">
          <ac:chgData name="Bean, Rebecca@DIR" userId="S::rbean@dir.ca.gov::127d5d30-ae9a-42ad-bb2c-58e8e8ac551a" providerId="AD" clId="Web-{971202CF-41D0-8E4D-2D49-D3BD7664E363}" dt="2022-09-24T19:06:40.170" v="332"/>
          <ac:spMkLst>
            <pc:docMk/>
            <pc:sldMk cId="0" sldId="275"/>
            <ac:spMk id="11" creationId="{40E09232-2237-BE73-977F-117292BF66FB}"/>
          </ac:spMkLst>
        </pc:spChg>
        <pc:spChg chg="add del mod">
          <ac:chgData name="Bean, Rebecca@DIR" userId="S::rbean@dir.ca.gov::127d5d30-ae9a-42ad-bb2c-58e8e8ac551a" providerId="AD" clId="Web-{971202CF-41D0-8E4D-2D49-D3BD7664E363}" dt="2022-09-24T19:06:35.041" v="331"/>
          <ac:spMkLst>
            <pc:docMk/>
            <pc:sldMk cId="0" sldId="275"/>
            <ac:spMk id="13" creationId="{2A135D1F-63FE-36D6-3A48-D43C4E959005}"/>
          </ac:spMkLst>
        </pc:spChg>
        <pc:picChg chg="add mod ord">
          <ac:chgData name="Bean, Rebecca@DIR" userId="S::rbean@dir.ca.gov::127d5d30-ae9a-42ad-bb2c-58e8e8ac551a" providerId="AD" clId="Web-{971202CF-41D0-8E4D-2D49-D3BD7664E363}" dt="2022-09-24T22:50:53.353" v="1419" actId="1076"/>
          <ac:picMkLst>
            <pc:docMk/>
            <pc:sldMk cId="0" sldId="275"/>
            <ac:picMk id="3" creationId="{31FFA898-1D94-C451-0E42-D9CDF2859583}"/>
          </ac:picMkLst>
        </pc:picChg>
      </pc:sldChg>
      <pc:sldChg chg="addSp delSp modSp">
        <pc:chgData name="Bean, Rebecca@DIR" userId="S::rbean@dir.ca.gov::127d5d30-ae9a-42ad-bb2c-58e8e8ac551a" providerId="AD" clId="Web-{971202CF-41D0-8E4D-2D49-D3BD7664E363}" dt="2022-09-24T19:17:25.884" v="506" actId="20577"/>
        <pc:sldMkLst>
          <pc:docMk/>
          <pc:sldMk cId="0" sldId="276"/>
        </pc:sldMkLst>
        <pc:spChg chg="mod">
          <ac:chgData name="Bean, Rebecca@DIR" userId="S::rbean@dir.ca.gov::127d5d30-ae9a-42ad-bb2c-58e8e8ac551a" providerId="AD" clId="Web-{971202CF-41D0-8E4D-2D49-D3BD7664E363}" dt="2022-09-24T19:17:25.884" v="506" actId="20577"/>
          <ac:spMkLst>
            <pc:docMk/>
            <pc:sldMk cId="0" sldId="276"/>
            <ac:spMk id="3" creationId="{00000000-0000-0000-0000-000000000000}"/>
          </ac:spMkLst>
        </pc:spChg>
        <pc:spChg chg="add del mod">
          <ac:chgData name="Bean, Rebecca@DIR" userId="S::rbean@dir.ca.gov::127d5d30-ae9a-42ad-bb2c-58e8e8ac551a" providerId="AD" clId="Web-{971202CF-41D0-8E4D-2D49-D3BD7664E363}" dt="2022-09-24T19:14:50.663" v="475"/>
          <ac:spMkLst>
            <pc:docMk/>
            <pc:sldMk cId="0" sldId="276"/>
            <ac:spMk id="5" creationId="{8E799223-C5AC-469B-C725-9F2A3C0DB50B}"/>
          </ac:spMkLst>
        </pc:spChg>
        <pc:spChg chg="add del mod">
          <ac:chgData name="Bean, Rebecca@DIR" userId="S::rbean@dir.ca.gov::127d5d30-ae9a-42ad-bb2c-58e8e8ac551a" providerId="AD" clId="Web-{971202CF-41D0-8E4D-2D49-D3BD7664E363}" dt="2022-09-24T19:14:46.929" v="474" actId="1076"/>
          <ac:spMkLst>
            <pc:docMk/>
            <pc:sldMk cId="0" sldId="276"/>
            <ac:spMk id="7" creationId="{B905435D-B47D-1D38-86F6-26D67656B261}"/>
          </ac:spMkLst>
        </pc:spChg>
        <pc:spChg chg="add del mod">
          <ac:chgData name="Bean, Rebecca@DIR" userId="S::rbean@dir.ca.gov::127d5d30-ae9a-42ad-bb2c-58e8e8ac551a" providerId="AD" clId="Web-{971202CF-41D0-8E4D-2D49-D3BD7664E363}" dt="2022-09-24T19:13:40.787" v="463"/>
          <ac:spMkLst>
            <pc:docMk/>
            <pc:sldMk cId="0" sldId="276"/>
            <ac:spMk id="8" creationId="{A97C7A92-A92E-5BE1-4089-7EF556A8E223}"/>
          </ac:spMkLst>
        </pc:spChg>
        <pc:spChg chg="add del mod">
          <ac:chgData name="Bean, Rebecca@DIR" userId="S::rbean@dir.ca.gov::127d5d30-ae9a-42ad-bb2c-58e8e8ac551a" providerId="AD" clId="Web-{971202CF-41D0-8E4D-2D49-D3BD7664E363}" dt="2022-09-24T19:17:11.524" v="500"/>
          <ac:spMkLst>
            <pc:docMk/>
            <pc:sldMk cId="0" sldId="276"/>
            <ac:spMk id="9" creationId="{B274F30B-DA14-CB72-8B1A-E472824478A0}"/>
          </ac:spMkLst>
        </pc:spChg>
      </pc:sldChg>
      <pc:sldChg chg="addSp delSp modSp">
        <pc:chgData name="Bean, Rebecca@DIR" userId="S::rbean@dir.ca.gov::127d5d30-ae9a-42ad-bb2c-58e8e8ac551a" providerId="AD" clId="Web-{971202CF-41D0-8E4D-2D49-D3BD7664E363}" dt="2022-09-24T19:56:13.509" v="609" actId="14100"/>
        <pc:sldMkLst>
          <pc:docMk/>
          <pc:sldMk cId="0" sldId="277"/>
        </pc:sldMkLst>
        <pc:spChg chg="add del mod">
          <ac:chgData name="Bean, Rebecca@DIR" userId="S::rbean@dir.ca.gov::127d5d30-ae9a-42ad-bb2c-58e8e8ac551a" providerId="AD" clId="Web-{971202CF-41D0-8E4D-2D49-D3BD7664E363}" dt="2022-09-24T19:46:11.512" v="528"/>
          <ac:spMkLst>
            <pc:docMk/>
            <pc:sldMk cId="0" sldId="277"/>
            <ac:spMk id="3" creationId="{4F393739-56EC-0AD9-A51E-5D9828E0B018}"/>
          </ac:spMkLst>
        </pc:spChg>
        <pc:spChg chg="mod">
          <ac:chgData name="Bean, Rebecca@DIR" userId="S::rbean@dir.ca.gov::127d5d30-ae9a-42ad-bb2c-58e8e8ac551a" providerId="AD" clId="Web-{971202CF-41D0-8E4D-2D49-D3BD7664E363}" dt="2022-09-24T19:56:13.509" v="609" actId="14100"/>
          <ac:spMkLst>
            <pc:docMk/>
            <pc:sldMk cId="0" sldId="277"/>
            <ac:spMk id="7" creationId="{AE84D28F-02A7-FEF8-BDA6-61B9C3551520}"/>
          </ac:spMkLst>
        </pc:spChg>
        <pc:spChg chg="mod">
          <ac:chgData name="Bean, Rebecca@DIR" userId="S::rbean@dir.ca.gov::127d5d30-ae9a-42ad-bb2c-58e8e8ac551a" providerId="AD" clId="Web-{971202CF-41D0-8E4D-2D49-D3BD7664E363}" dt="2022-09-24T19:48:42.092" v="605" actId="20577"/>
          <ac:spMkLst>
            <pc:docMk/>
            <pc:sldMk cId="0" sldId="277"/>
            <ac:spMk id="8" creationId="{2AA0DC9D-8B6F-7230-CDBE-F4029A4E7B81}"/>
          </ac:spMkLst>
        </pc:spChg>
      </pc:sldChg>
      <pc:sldChg chg="addSp delSp modSp">
        <pc:chgData name="Bean, Rebecca@DIR" userId="S::rbean@dir.ca.gov::127d5d30-ae9a-42ad-bb2c-58e8e8ac551a" providerId="AD" clId="Web-{971202CF-41D0-8E4D-2D49-D3BD7664E363}" dt="2022-09-24T22:51:19.947" v="1423" actId="20577"/>
        <pc:sldMkLst>
          <pc:docMk/>
          <pc:sldMk cId="0" sldId="278"/>
        </pc:sldMkLst>
        <pc:spChg chg="mod">
          <ac:chgData name="Bean, Rebecca@DIR" userId="S::rbean@dir.ca.gov::127d5d30-ae9a-42ad-bb2c-58e8e8ac551a" providerId="AD" clId="Web-{971202CF-41D0-8E4D-2D49-D3BD7664E363}" dt="2022-09-24T22:44:16.968" v="1354" actId="20577"/>
          <ac:spMkLst>
            <pc:docMk/>
            <pc:sldMk cId="0" sldId="278"/>
            <ac:spMk id="2" creationId="{00000000-0000-0000-0000-000000000000}"/>
          </ac:spMkLst>
        </pc:spChg>
        <pc:spChg chg="mod">
          <ac:chgData name="Bean, Rebecca@DIR" userId="S::rbean@dir.ca.gov::127d5d30-ae9a-42ad-bb2c-58e8e8ac551a" providerId="AD" clId="Web-{971202CF-41D0-8E4D-2D49-D3BD7664E363}" dt="2022-09-24T22:51:19.947" v="1423" actId="20577"/>
          <ac:spMkLst>
            <pc:docMk/>
            <pc:sldMk cId="0" sldId="278"/>
            <ac:spMk id="3" creationId="{00000000-0000-0000-0000-000000000000}"/>
          </ac:spMkLst>
        </pc:spChg>
        <pc:spChg chg="add del mod">
          <ac:chgData name="Bean, Rebecca@DIR" userId="S::rbean@dir.ca.gov::127d5d30-ae9a-42ad-bb2c-58e8e8ac551a" providerId="AD" clId="Web-{971202CF-41D0-8E4D-2D49-D3BD7664E363}" dt="2022-09-24T22:43:59.436" v="1349"/>
          <ac:spMkLst>
            <pc:docMk/>
            <pc:sldMk cId="0" sldId="278"/>
            <ac:spMk id="7" creationId="{A4A88E8A-115C-5372-18D9-AC461FEAD4EF}"/>
          </ac:spMkLst>
        </pc:spChg>
        <pc:spChg chg="add mod">
          <ac:chgData name="Bean, Rebecca@DIR" userId="S::rbean@dir.ca.gov::127d5d30-ae9a-42ad-bb2c-58e8e8ac551a" providerId="AD" clId="Web-{971202CF-41D0-8E4D-2D49-D3BD7664E363}" dt="2022-09-24T22:49:31.930" v="1408" actId="14100"/>
          <ac:spMkLst>
            <pc:docMk/>
            <pc:sldMk cId="0" sldId="278"/>
            <ac:spMk id="10" creationId="{61243D7E-6536-4AE8-EC4E-54FE54E8EC56}"/>
          </ac:spMkLst>
        </pc:spChg>
        <pc:picChg chg="add del mod">
          <ac:chgData name="Bean, Rebecca@DIR" userId="S::rbean@dir.ca.gov::127d5d30-ae9a-42ad-bb2c-58e8e8ac551a" providerId="AD" clId="Web-{971202CF-41D0-8E4D-2D49-D3BD7664E363}" dt="2022-09-24T22:46:10.376" v="1367"/>
          <ac:picMkLst>
            <pc:docMk/>
            <pc:sldMk cId="0" sldId="278"/>
            <ac:picMk id="5" creationId="{B2D62829-8B94-8632-C820-6DF511587E88}"/>
          </ac:picMkLst>
        </pc:picChg>
        <pc:picChg chg="add del mod">
          <ac:chgData name="Bean, Rebecca@DIR" userId="S::rbean@dir.ca.gov::127d5d30-ae9a-42ad-bb2c-58e8e8ac551a" providerId="AD" clId="Web-{971202CF-41D0-8E4D-2D49-D3BD7664E363}" dt="2022-09-24T22:45:38.766" v="1365"/>
          <ac:picMkLst>
            <pc:docMk/>
            <pc:sldMk cId="0" sldId="278"/>
            <ac:picMk id="6" creationId="{E3F06776-EFA8-EDE1-21EF-19815324A7B7}"/>
          </ac:picMkLst>
        </pc:picChg>
        <pc:picChg chg="add mod">
          <ac:chgData name="Bean, Rebecca@DIR" userId="S::rbean@dir.ca.gov::127d5d30-ae9a-42ad-bb2c-58e8e8ac551a" providerId="AD" clId="Web-{971202CF-41D0-8E4D-2D49-D3BD7664E363}" dt="2022-09-24T22:49:25.399" v="1406" actId="14100"/>
          <ac:picMkLst>
            <pc:docMk/>
            <pc:sldMk cId="0" sldId="278"/>
            <ac:picMk id="8" creationId="{C3BB76FB-814D-F123-7C88-AFCE35E6D10E}"/>
          </ac:picMkLst>
        </pc:picChg>
      </pc:sldChg>
      <pc:sldChg chg="addSp delSp modSp">
        <pc:chgData name="Bean, Rebecca@DIR" userId="S::rbean@dir.ca.gov::127d5d30-ae9a-42ad-bb2c-58e8e8ac551a" providerId="AD" clId="Web-{971202CF-41D0-8E4D-2D49-D3BD7664E363}" dt="2022-09-24T22:53:31.636" v="1464" actId="20577"/>
        <pc:sldMkLst>
          <pc:docMk/>
          <pc:sldMk cId="0" sldId="279"/>
        </pc:sldMkLst>
        <pc:spChg chg="mod">
          <ac:chgData name="Bean, Rebecca@DIR" userId="S::rbean@dir.ca.gov::127d5d30-ae9a-42ad-bb2c-58e8e8ac551a" providerId="AD" clId="Web-{971202CF-41D0-8E4D-2D49-D3BD7664E363}" dt="2022-09-24T22:53:31.636" v="1464" actId="20577"/>
          <ac:spMkLst>
            <pc:docMk/>
            <pc:sldMk cId="0" sldId="279"/>
            <ac:spMk id="2" creationId="{00000000-0000-0000-0000-000000000000}"/>
          </ac:spMkLst>
        </pc:spChg>
        <pc:spChg chg="mod">
          <ac:chgData name="Bean, Rebecca@DIR" userId="S::rbean@dir.ca.gov::127d5d30-ae9a-42ad-bb2c-58e8e8ac551a" providerId="AD" clId="Web-{971202CF-41D0-8E4D-2D49-D3BD7664E363}" dt="2022-09-24T22:53:20.824" v="1462" actId="1076"/>
          <ac:spMkLst>
            <pc:docMk/>
            <pc:sldMk cId="0" sldId="279"/>
            <ac:spMk id="3" creationId="{00000000-0000-0000-0000-000000000000}"/>
          </ac:spMkLst>
        </pc:spChg>
        <pc:spChg chg="add del mod">
          <ac:chgData name="Bean, Rebecca@DIR" userId="S::rbean@dir.ca.gov::127d5d30-ae9a-42ad-bb2c-58e8e8ac551a" providerId="AD" clId="Web-{971202CF-41D0-8E4D-2D49-D3BD7664E363}" dt="2022-09-24T22:52:53.777" v="1458"/>
          <ac:spMkLst>
            <pc:docMk/>
            <pc:sldMk cId="0" sldId="279"/>
            <ac:spMk id="6" creationId="{5B5F0C30-5440-D560-6316-618FCCD0F7F9}"/>
          </ac:spMkLst>
        </pc:spChg>
      </pc:sldChg>
      <pc:sldChg chg="addSp delSp modSp">
        <pc:chgData name="Bean, Rebecca@DIR" userId="S::rbean@dir.ca.gov::127d5d30-ae9a-42ad-bb2c-58e8e8ac551a" providerId="AD" clId="Web-{971202CF-41D0-8E4D-2D49-D3BD7664E363}" dt="2022-09-24T23:17:50.577" v="2087" actId="20577"/>
        <pc:sldMkLst>
          <pc:docMk/>
          <pc:sldMk cId="0" sldId="280"/>
        </pc:sldMkLst>
        <pc:spChg chg="mod">
          <ac:chgData name="Bean, Rebecca@DIR" userId="S::rbean@dir.ca.gov::127d5d30-ae9a-42ad-bb2c-58e8e8ac551a" providerId="AD" clId="Web-{971202CF-41D0-8E4D-2D49-D3BD7664E363}" dt="2022-09-24T22:55:54.669" v="1525" actId="1076"/>
          <ac:spMkLst>
            <pc:docMk/>
            <pc:sldMk cId="0" sldId="280"/>
            <ac:spMk id="2" creationId="{00000000-0000-0000-0000-000000000000}"/>
          </ac:spMkLst>
        </pc:spChg>
        <pc:spChg chg="mod">
          <ac:chgData name="Bean, Rebecca@DIR" userId="S::rbean@dir.ca.gov::127d5d30-ae9a-42ad-bb2c-58e8e8ac551a" providerId="AD" clId="Web-{971202CF-41D0-8E4D-2D49-D3BD7664E363}" dt="2022-09-24T23:17:50.577" v="2087" actId="20577"/>
          <ac:spMkLst>
            <pc:docMk/>
            <pc:sldMk cId="0" sldId="280"/>
            <ac:spMk id="3" creationId="{00000000-0000-0000-0000-000000000000}"/>
          </ac:spMkLst>
        </pc:spChg>
        <pc:spChg chg="add del mod">
          <ac:chgData name="Bean, Rebecca@DIR" userId="S::rbean@dir.ca.gov::127d5d30-ae9a-42ad-bb2c-58e8e8ac551a" providerId="AD" clId="Web-{971202CF-41D0-8E4D-2D49-D3BD7664E363}" dt="2022-09-24T22:55:59.951" v="1526"/>
          <ac:spMkLst>
            <pc:docMk/>
            <pc:sldMk cId="0" sldId="280"/>
            <ac:spMk id="6" creationId="{8DBFE187-FC0B-9682-7FAD-0FB4C3D3F31C}"/>
          </ac:spMkLst>
        </pc:spChg>
      </pc:sldChg>
      <pc:sldChg chg="addSp delSp modSp">
        <pc:chgData name="Bean, Rebecca@DIR" userId="S::rbean@dir.ca.gov::127d5d30-ae9a-42ad-bb2c-58e8e8ac551a" providerId="AD" clId="Web-{971202CF-41D0-8E4D-2D49-D3BD7664E363}" dt="2022-09-24T22:51:31.713" v="1424"/>
        <pc:sldMkLst>
          <pc:docMk/>
          <pc:sldMk cId="0" sldId="281"/>
        </pc:sldMkLst>
        <pc:spChg chg="add">
          <ac:chgData name="Bean, Rebecca@DIR" userId="S::rbean@dir.ca.gov::127d5d30-ae9a-42ad-bb2c-58e8e8ac551a" providerId="AD" clId="Web-{971202CF-41D0-8E4D-2D49-D3BD7664E363}" dt="2022-09-24T22:51:31.713" v="1424"/>
          <ac:spMkLst>
            <pc:docMk/>
            <pc:sldMk cId="0" sldId="281"/>
            <ac:spMk id="5" creationId="{A139A4F2-C4B2-8B47-96E8-A9C1B7AFA09E}"/>
          </ac:spMkLst>
        </pc:spChg>
        <pc:spChg chg="add del mod">
          <ac:chgData name="Bean, Rebecca@DIR" userId="S::rbean@dir.ca.gov::127d5d30-ae9a-42ad-bb2c-58e8e8ac551a" providerId="AD" clId="Web-{971202CF-41D0-8E4D-2D49-D3BD7664E363}" dt="2022-09-24T19:02:36.398" v="302"/>
          <ac:spMkLst>
            <pc:docMk/>
            <pc:sldMk cId="0" sldId="281"/>
            <ac:spMk id="5" creationId="{DDBB90E1-0BA2-EF85-A03A-9557A4DB3E30}"/>
          </ac:spMkLst>
        </pc:spChg>
        <pc:spChg chg="mod">
          <ac:chgData name="Bean, Rebecca@DIR" userId="S::rbean@dir.ca.gov::127d5d30-ae9a-42ad-bb2c-58e8e8ac551a" providerId="AD" clId="Web-{971202CF-41D0-8E4D-2D49-D3BD7664E363}" dt="2022-09-24T19:05:14.353" v="319" actId="1076"/>
          <ac:spMkLst>
            <pc:docMk/>
            <pc:sldMk cId="0" sldId="281"/>
            <ac:spMk id="8" creationId="{FCBE5BDD-C4D1-88E3-57DF-FFFE1BBB1D3C}"/>
          </ac:spMkLst>
        </pc:spChg>
      </pc:sldChg>
      <pc:sldChg chg="addSp">
        <pc:chgData name="Bean, Rebecca@DIR" userId="S::rbean@dir.ca.gov::127d5d30-ae9a-42ad-bb2c-58e8e8ac551a" providerId="AD" clId="Web-{971202CF-41D0-8E4D-2D49-D3BD7664E363}" dt="2022-09-24T22:51:35.244" v="1425"/>
        <pc:sldMkLst>
          <pc:docMk/>
          <pc:sldMk cId="0" sldId="282"/>
        </pc:sldMkLst>
        <pc:spChg chg="add">
          <ac:chgData name="Bean, Rebecca@DIR" userId="S::rbean@dir.ca.gov::127d5d30-ae9a-42ad-bb2c-58e8e8ac551a" providerId="AD" clId="Web-{971202CF-41D0-8E4D-2D49-D3BD7664E363}" dt="2022-09-24T22:51:35.244" v="1425"/>
          <ac:spMkLst>
            <pc:docMk/>
            <pc:sldMk cId="0" sldId="282"/>
            <ac:spMk id="5" creationId="{E459249B-35B2-0387-00FB-038E85438769}"/>
          </ac:spMkLst>
        </pc:spChg>
      </pc:sldChg>
      <pc:sldChg chg="addSp">
        <pc:chgData name="Bean, Rebecca@DIR" userId="S::rbean@dir.ca.gov::127d5d30-ae9a-42ad-bb2c-58e8e8ac551a" providerId="AD" clId="Web-{971202CF-41D0-8E4D-2D49-D3BD7664E363}" dt="2022-09-24T22:51:36.885" v="1426"/>
        <pc:sldMkLst>
          <pc:docMk/>
          <pc:sldMk cId="0" sldId="283"/>
        </pc:sldMkLst>
        <pc:spChg chg="add">
          <ac:chgData name="Bean, Rebecca@DIR" userId="S::rbean@dir.ca.gov::127d5d30-ae9a-42ad-bb2c-58e8e8ac551a" providerId="AD" clId="Web-{971202CF-41D0-8E4D-2D49-D3BD7664E363}" dt="2022-09-24T22:51:36.885" v="1426"/>
          <ac:spMkLst>
            <pc:docMk/>
            <pc:sldMk cId="0" sldId="283"/>
            <ac:spMk id="3" creationId="{C3D13983-8229-54B0-2065-F08D192C215F}"/>
          </ac:spMkLst>
        </pc:spChg>
      </pc:sldChg>
      <pc:sldChg chg="addSp delSp modSp">
        <pc:chgData name="Bean, Rebecca@DIR" userId="S::rbean@dir.ca.gov::127d5d30-ae9a-42ad-bb2c-58e8e8ac551a" providerId="AD" clId="Web-{971202CF-41D0-8E4D-2D49-D3BD7664E363}" dt="2022-09-24T20:24:54.598" v="900" actId="20577"/>
        <pc:sldMkLst>
          <pc:docMk/>
          <pc:sldMk cId="0" sldId="303"/>
        </pc:sldMkLst>
        <pc:spChg chg="add del mod">
          <ac:chgData name="Bean, Rebecca@DIR" userId="S::rbean@dir.ca.gov::127d5d30-ae9a-42ad-bb2c-58e8e8ac551a" providerId="AD" clId="Web-{971202CF-41D0-8E4D-2D49-D3BD7664E363}" dt="2022-09-24T19:57:03.369" v="619"/>
          <ac:spMkLst>
            <pc:docMk/>
            <pc:sldMk cId="0" sldId="303"/>
            <ac:spMk id="5" creationId="{6E3C45D7-6B9F-9A00-466D-06E3F902C0CC}"/>
          </ac:spMkLst>
        </pc:spChg>
        <pc:spChg chg="mod">
          <ac:chgData name="Bean, Rebecca@DIR" userId="S::rbean@dir.ca.gov::127d5d30-ae9a-42ad-bb2c-58e8e8ac551a" providerId="AD" clId="Web-{971202CF-41D0-8E4D-2D49-D3BD7664E363}" dt="2022-09-24T20:01:58.452" v="655" actId="20577"/>
          <ac:spMkLst>
            <pc:docMk/>
            <pc:sldMk cId="0" sldId="303"/>
            <ac:spMk id="6" creationId="{D0C75882-E93F-D9ED-BB86-F3895FB55322}"/>
          </ac:spMkLst>
        </pc:spChg>
        <pc:spChg chg="add mod">
          <ac:chgData name="Bean, Rebecca@DIR" userId="S::rbean@dir.ca.gov::127d5d30-ae9a-42ad-bb2c-58e8e8ac551a" providerId="AD" clId="Web-{971202CF-41D0-8E4D-2D49-D3BD7664E363}" dt="2022-09-24T20:04:36.251" v="685" actId="14100"/>
          <ac:spMkLst>
            <pc:docMk/>
            <pc:sldMk cId="0" sldId="303"/>
            <ac:spMk id="7" creationId="{BBAE327E-65A6-1C07-57D7-84CFF5C1F2B6}"/>
          </ac:spMkLst>
        </pc:spChg>
        <pc:spChg chg="mod">
          <ac:chgData name="Bean, Rebecca@DIR" userId="S::rbean@dir.ca.gov::127d5d30-ae9a-42ad-bb2c-58e8e8ac551a" providerId="AD" clId="Web-{971202CF-41D0-8E4D-2D49-D3BD7664E363}" dt="2022-09-24T20:24:54.598" v="900" actId="20577"/>
          <ac:spMkLst>
            <pc:docMk/>
            <pc:sldMk cId="0" sldId="303"/>
            <ac:spMk id="10" creationId="{40415692-59B6-C595-D075-FEFF02C58391}"/>
          </ac:spMkLst>
        </pc:spChg>
        <pc:spChg chg="mod">
          <ac:chgData name="Bean, Rebecca@DIR" userId="S::rbean@dir.ca.gov::127d5d30-ae9a-42ad-bb2c-58e8e8ac551a" providerId="AD" clId="Web-{971202CF-41D0-8E4D-2D49-D3BD7664E363}" dt="2022-09-24T20:04:26.657" v="683" actId="1076"/>
          <ac:spMkLst>
            <pc:docMk/>
            <pc:sldMk cId="0" sldId="303"/>
            <ac:spMk id="16" creationId="{A801D3DE-36C0-2D76-FFFC-53A955075389}"/>
          </ac:spMkLst>
        </pc:spChg>
        <pc:picChg chg="mod modCrop">
          <ac:chgData name="Bean, Rebecca@DIR" userId="S::rbean@dir.ca.gov::127d5d30-ae9a-42ad-bb2c-58e8e8ac551a" providerId="AD" clId="Web-{971202CF-41D0-8E4D-2D49-D3BD7664E363}" dt="2022-09-24T20:03:54.641" v="679" actId="1076"/>
          <ac:picMkLst>
            <pc:docMk/>
            <pc:sldMk cId="0" sldId="303"/>
            <ac:picMk id="3" creationId="{E3C307D6-045C-F35A-B33C-A2B375119D42}"/>
          </ac:picMkLst>
        </pc:picChg>
      </pc:sldChg>
      <pc:sldChg chg="addSp delSp modSp">
        <pc:chgData name="Bean, Rebecca@DIR" userId="S::rbean@dir.ca.gov::127d5d30-ae9a-42ad-bb2c-58e8e8ac551a" providerId="AD" clId="Web-{971202CF-41D0-8E4D-2D49-D3BD7664E363}" dt="2022-09-24T22:42:57.811" v="1341" actId="1076"/>
        <pc:sldMkLst>
          <pc:docMk/>
          <pc:sldMk cId="0" sldId="315"/>
        </pc:sldMkLst>
        <pc:spChg chg="add del mod">
          <ac:chgData name="Bean, Rebecca@DIR" userId="S::rbean@dir.ca.gov::127d5d30-ae9a-42ad-bb2c-58e8e8ac551a" providerId="AD" clId="Web-{971202CF-41D0-8E4D-2D49-D3BD7664E363}" dt="2022-09-24T22:42:04.232" v="1332"/>
          <ac:spMkLst>
            <pc:docMk/>
            <pc:sldMk cId="0" sldId="315"/>
            <ac:spMk id="6" creationId="{8906A7AD-043C-D22E-37AC-AE9F7B769C59}"/>
          </ac:spMkLst>
        </pc:spChg>
        <pc:spChg chg="mod">
          <ac:chgData name="Bean, Rebecca@DIR" userId="S::rbean@dir.ca.gov::127d5d30-ae9a-42ad-bb2c-58e8e8ac551a" providerId="AD" clId="Web-{971202CF-41D0-8E4D-2D49-D3BD7664E363}" dt="2022-09-24T22:41:59.247" v="1331" actId="1076"/>
          <ac:spMkLst>
            <pc:docMk/>
            <pc:sldMk cId="0" sldId="315"/>
            <ac:spMk id="8" creationId="{237A16EC-3727-7370-A458-6C277BCA4273}"/>
          </ac:spMkLst>
        </pc:spChg>
        <pc:spChg chg="mod">
          <ac:chgData name="Bean, Rebecca@DIR" userId="S::rbean@dir.ca.gov::127d5d30-ae9a-42ad-bb2c-58e8e8ac551a" providerId="AD" clId="Web-{971202CF-41D0-8E4D-2D49-D3BD7664E363}" dt="2022-09-24T22:42:47.279" v="1338" actId="14100"/>
          <ac:spMkLst>
            <pc:docMk/>
            <pc:sldMk cId="0" sldId="315"/>
            <ac:spMk id="10" creationId="{E13A4798-B8C9-5B80-9369-0F8E6D79C136}"/>
          </ac:spMkLst>
        </pc:spChg>
        <pc:picChg chg="mod">
          <ac:chgData name="Bean, Rebecca@DIR" userId="S::rbean@dir.ca.gov::127d5d30-ae9a-42ad-bb2c-58e8e8ac551a" providerId="AD" clId="Web-{971202CF-41D0-8E4D-2D49-D3BD7664E363}" dt="2022-09-24T22:42:52.670" v="1339" actId="1076"/>
          <ac:picMkLst>
            <pc:docMk/>
            <pc:sldMk cId="0" sldId="315"/>
            <ac:picMk id="3" creationId="{095385DF-CBB4-4AA5-2BC5-9B44DA3E9EE5}"/>
          </ac:picMkLst>
        </pc:picChg>
        <pc:picChg chg="mod">
          <ac:chgData name="Bean, Rebecca@DIR" userId="S::rbean@dir.ca.gov::127d5d30-ae9a-42ad-bb2c-58e8e8ac551a" providerId="AD" clId="Web-{971202CF-41D0-8E4D-2D49-D3BD7664E363}" dt="2022-09-24T22:42:57.811" v="1341" actId="1076"/>
          <ac:picMkLst>
            <pc:docMk/>
            <pc:sldMk cId="0" sldId="315"/>
            <ac:picMk id="5" creationId="{8068CD36-ECFD-BD04-485F-0CFCD38F4D8C}"/>
          </ac:picMkLst>
        </pc:picChg>
        <pc:picChg chg="mod">
          <ac:chgData name="Bean, Rebecca@DIR" userId="S::rbean@dir.ca.gov::127d5d30-ae9a-42ad-bb2c-58e8e8ac551a" providerId="AD" clId="Web-{971202CF-41D0-8E4D-2D49-D3BD7664E363}" dt="2022-09-24T22:42:52.686" v="1340" actId="1076"/>
          <ac:picMkLst>
            <pc:docMk/>
            <pc:sldMk cId="0" sldId="315"/>
            <ac:picMk id="7" creationId="{CE2D1C25-A279-94AC-F912-0EA741BF6DF1}"/>
          </ac:picMkLst>
        </pc:picChg>
      </pc:sldChg>
      <pc:sldChg chg="addSp">
        <pc:chgData name="Bean, Rebecca@DIR" userId="S::rbean@dir.ca.gov::127d5d30-ae9a-42ad-bb2c-58e8e8ac551a" providerId="AD" clId="Web-{971202CF-41D0-8E4D-2D49-D3BD7664E363}" dt="2022-09-24T22:51:51.541" v="1434"/>
        <pc:sldMkLst>
          <pc:docMk/>
          <pc:sldMk cId="857037195" sldId="388"/>
        </pc:sldMkLst>
        <pc:spChg chg="add">
          <ac:chgData name="Bean, Rebecca@DIR" userId="S::rbean@dir.ca.gov::127d5d30-ae9a-42ad-bb2c-58e8e8ac551a" providerId="AD" clId="Web-{971202CF-41D0-8E4D-2D49-D3BD7664E363}" dt="2022-09-24T22:51:51.541" v="1434"/>
          <ac:spMkLst>
            <pc:docMk/>
            <pc:sldMk cId="857037195" sldId="388"/>
            <ac:spMk id="7" creationId="{C59394D2-E0E4-A69F-2B8D-A5768688E814}"/>
          </ac:spMkLst>
        </pc:spChg>
      </pc:sldChg>
      <pc:sldChg chg="addSp">
        <pc:chgData name="Bean, Rebecca@DIR" userId="S::rbean@dir.ca.gov::127d5d30-ae9a-42ad-bb2c-58e8e8ac551a" providerId="AD" clId="Web-{971202CF-41D0-8E4D-2D49-D3BD7664E363}" dt="2022-09-24T22:51:48.760" v="1433"/>
        <pc:sldMkLst>
          <pc:docMk/>
          <pc:sldMk cId="3841051888" sldId="389"/>
        </pc:sldMkLst>
        <pc:spChg chg="add">
          <ac:chgData name="Bean, Rebecca@DIR" userId="S::rbean@dir.ca.gov::127d5d30-ae9a-42ad-bb2c-58e8e8ac551a" providerId="AD" clId="Web-{971202CF-41D0-8E4D-2D49-D3BD7664E363}" dt="2022-09-24T22:51:48.760" v="1433"/>
          <ac:spMkLst>
            <pc:docMk/>
            <pc:sldMk cId="3841051888" sldId="389"/>
            <ac:spMk id="6" creationId="{8F1E255C-55E1-702A-BE33-564E5E2FD880}"/>
          </ac:spMkLst>
        </pc:spChg>
      </pc:sldChg>
      <pc:sldChg chg="addSp">
        <pc:chgData name="Bean, Rebecca@DIR" userId="S::rbean@dir.ca.gov::127d5d30-ae9a-42ad-bb2c-58e8e8ac551a" providerId="AD" clId="Web-{971202CF-41D0-8E4D-2D49-D3BD7664E363}" dt="2022-09-24T22:51:47.057" v="1432"/>
        <pc:sldMkLst>
          <pc:docMk/>
          <pc:sldMk cId="2155857889" sldId="390"/>
        </pc:sldMkLst>
        <pc:spChg chg="add">
          <ac:chgData name="Bean, Rebecca@DIR" userId="S::rbean@dir.ca.gov::127d5d30-ae9a-42ad-bb2c-58e8e8ac551a" providerId="AD" clId="Web-{971202CF-41D0-8E4D-2D49-D3BD7664E363}" dt="2022-09-24T22:51:47.057" v="1432"/>
          <ac:spMkLst>
            <pc:docMk/>
            <pc:sldMk cId="2155857889" sldId="390"/>
            <ac:spMk id="7" creationId="{55C3A855-B1BF-F235-C321-29345DCF39C6}"/>
          </ac:spMkLst>
        </pc:spChg>
      </pc:sldChg>
      <pc:sldChg chg="addSp">
        <pc:chgData name="Bean, Rebecca@DIR" userId="S::rbean@dir.ca.gov::127d5d30-ae9a-42ad-bb2c-58e8e8ac551a" providerId="AD" clId="Web-{971202CF-41D0-8E4D-2D49-D3BD7664E363}" dt="2022-09-24T22:51:45.791" v="1431"/>
        <pc:sldMkLst>
          <pc:docMk/>
          <pc:sldMk cId="3378056334" sldId="391"/>
        </pc:sldMkLst>
        <pc:spChg chg="add">
          <ac:chgData name="Bean, Rebecca@DIR" userId="S::rbean@dir.ca.gov::127d5d30-ae9a-42ad-bb2c-58e8e8ac551a" providerId="AD" clId="Web-{971202CF-41D0-8E4D-2D49-D3BD7664E363}" dt="2022-09-24T22:51:45.791" v="1431"/>
          <ac:spMkLst>
            <pc:docMk/>
            <pc:sldMk cId="3378056334" sldId="391"/>
            <ac:spMk id="6" creationId="{3780F9C7-3EB1-4E51-0CCE-B3CC154C4876}"/>
          </ac:spMkLst>
        </pc:spChg>
      </pc:sldChg>
      <pc:sldChg chg="addSp">
        <pc:chgData name="Bean, Rebecca@DIR" userId="S::rbean@dir.ca.gov::127d5d30-ae9a-42ad-bb2c-58e8e8ac551a" providerId="AD" clId="Web-{971202CF-41D0-8E4D-2D49-D3BD7664E363}" dt="2022-09-24T22:51:44.463" v="1430"/>
        <pc:sldMkLst>
          <pc:docMk/>
          <pc:sldMk cId="1655338094" sldId="392"/>
        </pc:sldMkLst>
        <pc:spChg chg="add">
          <ac:chgData name="Bean, Rebecca@DIR" userId="S::rbean@dir.ca.gov::127d5d30-ae9a-42ad-bb2c-58e8e8ac551a" providerId="AD" clId="Web-{971202CF-41D0-8E4D-2D49-D3BD7664E363}" dt="2022-09-24T22:51:44.463" v="1430"/>
          <ac:spMkLst>
            <pc:docMk/>
            <pc:sldMk cId="1655338094" sldId="392"/>
            <ac:spMk id="7" creationId="{4480AA3E-01DE-30FC-6D40-D848DA976439}"/>
          </ac:spMkLst>
        </pc:spChg>
      </pc:sldChg>
      <pc:sldChg chg="addSp">
        <pc:chgData name="Bean, Rebecca@DIR" userId="S::rbean@dir.ca.gov::127d5d30-ae9a-42ad-bb2c-58e8e8ac551a" providerId="AD" clId="Web-{971202CF-41D0-8E4D-2D49-D3BD7664E363}" dt="2022-09-24T22:51:41.416" v="1429"/>
        <pc:sldMkLst>
          <pc:docMk/>
          <pc:sldMk cId="964071272" sldId="393"/>
        </pc:sldMkLst>
        <pc:spChg chg="add">
          <ac:chgData name="Bean, Rebecca@DIR" userId="S::rbean@dir.ca.gov::127d5d30-ae9a-42ad-bb2c-58e8e8ac551a" providerId="AD" clId="Web-{971202CF-41D0-8E4D-2D49-D3BD7664E363}" dt="2022-09-24T22:51:41.416" v="1429"/>
          <ac:spMkLst>
            <pc:docMk/>
            <pc:sldMk cId="964071272" sldId="393"/>
            <ac:spMk id="7" creationId="{9360BF04-9AEE-F26E-D66F-606C080F692A}"/>
          </ac:spMkLst>
        </pc:spChg>
      </pc:sldChg>
      <pc:sldChg chg="addSp">
        <pc:chgData name="Bean, Rebecca@DIR" userId="S::rbean@dir.ca.gov::127d5d30-ae9a-42ad-bb2c-58e8e8ac551a" providerId="AD" clId="Web-{971202CF-41D0-8E4D-2D49-D3BD7664E363}" dt="2022-09-24T22:51:39.901" v="1428"/>
        <pc:sldMkLst>
          <pc:docMk/>
          <pc:sldMk cId="1062740141" sldId="394"/>
        </pc:sldMkLst>
        <pc:spChg chg="add">
          <ac:chgData name="Bean, Rebecca@DIR" userId="S::rbean@dir.ca.gov::127d5d30-ae9a-42ad-bb2c-58e8e8ac551a" providerId="AD" clId="Web-{971202CF-41D0-8E4D-2D49-D3BD7664E363}" dt="2022-09-24T22:51:39.901" v="1428"/>
          <ac:spMkLst>
            <pc:docMk/>
            <pc:sldMk cId="1062740141" sldId="394"/>
            <ac:spMk id="7" creationId="{E1AF7812-6202-E7AB-9049-35A2E9582EF5}"/>
          </ac:spMkLst>
        </pc:spChg>
      </pc:sldChg>
      <pc:sldChg chg="addSp">
        <pc:chgData name="Bean, Rebecca@DIR" userId="S::rbean@dir.ca.gov::127d5d30-ae9a-42ad-bb2c-58e8e8ac551a" providerId="AD" clId="Web-{971202CF-41D0-8E4D-2D49-D3BD7664E363}" dt="2022-09-24T22:51:38.432" v="1427"/>
        <pc:sldMkLst>
          <pc:docMk/>
          <pc:sldMk cId="515868899" sldId="395"/>
        </pc:sldMkLst>
        <pc:spChg chg="add">
          <ac:chgData name="Bean, Rebecca@DIR" userId="S::rbean@dir.ca.gov::127d5d30-ae9a-42ad-bb2c-58e8e8ac551a" providerId="AD" clId="Web-{971202CF-41D0-8E4D-2D49-D3BD7664E363}" dt="2022-09-24T22:51:38.432" v="1427"/>
          <ac:spMkLst>
            <pc:docMk/>
            <pc:sldMk cId="515868899" sldId="395"/>
            <ac:spMk id="7" creationId="{479A4002-5DF0-F051-94C8-49C9D8671CE1}"/>
          </ac:spMkLst>
        </pc:spChg>
      </pc:sldChg>
      <pc:sldChg chg="addSp delSp modSp">
        <pc:chgData name="Bean, Rebecca@DIR" userId="S::rbean@dir.ca.gov::127d5d30-ae9a-42ad-bb2c-58e8e8ac551a" providerId="AD" clId="Web-{971202CF-41D0-8E4D-2D49-D3BD7664E363}" dt="2022-09-24T18:13:48.954" v="234" actId="20577"/>
        <pc:sldMkLst>
          <pc:docMk/>
          <pc:sldMk cId="714791236" sldId="396"/>
        </pc:sldMkLst>
        <pc:spChg chg="add mod">
          <ac:chgData name="Bean, Rebecca@DIR" userId="S::rbean@dir.ca.gov::127d5d30-ae9a-42ad-bb2c-58e8e8ac551a" providerId="AD" clId="Web-{971202CF-41D0-8E4D-2D49-D3BD7664E363}" dt="2022-09-24T18:13:48.954" v="234" actId="20577"/>
          <ac:spMkLst>
            <pc:docMk/>
            <pc:sldMk cId="714791236" sldId="396"/>
            <ac:spMk id="6" creationId="{45EFC6A3-9F5D-1F17-2007-01E357E6F39D}"/>
          </ac:spMkLst>
        </pc:spChg>
        <pc:spChg chg="del mod">
          <ac:chgData name="Bean, Rebecca@DIR" userId="S::rbean@dir.ca.gov::127d5d30-ae9a-42ad-bb2c-58e8e8ac551a" providerId="AD" clId="Web-{971202CF-41D0-8E4D-2D49-D3BD7664E363}" dt="2022-09-24T18:11:51.063" v="166"/>
          <ac:spMkLst>
            <pc:docMk/>
            <pc:sldMk cId="714791236" sldId="396"/>
            <ac:spMk id="17" creationId="{324BA0F5-242C-F458-708D-89BA02B75234}"/>
          </ac:spMkLst>
        </pc:spChg>
      </pc:sldChg>
      <pc:sldChg chg="modSp">
        <pc:chgData name="Bean, Rebecca@DIR" userId="S::rbean@dir.ca.gov::127d5d30-ae9a-42ad-bb2c-58e8e8ac551a" providerId="AD" clId="Web-{971202CF-41D0-8E4D-2D49-D3BD7664E363}" dt="2022-09-24T18:09:33.874" v="130" actId="20577"/>
        <pc:sldMkLst>
          <pc:docMk/>
          <pc:sldMk cId="2014693411" sldId="404"/>
        </pc:sldMkLst>
        <pc:spChg chg="mod">
          <ac:chgData name="Bean, Rebecca@DIR" userId="S::rbean@dir.ca.gov::127d5d30-ae9a-42ad-bb2c-58e8e8ac551a" providerId="AD" clId="Web-{971202CF-41D0-8E4D-2D49-D3BD7664E363}" dt="2022-09-24T18:09:33.874" v="130" actId="20577"/>
          <ac:spMkLst>
            <pc:docMk/>
            <pc:sldMk cId="2014693411" sldId="404"/>
            <ac:spMk id="3" creationId="{00000000-0000-0000-0000-000000000000}"/>
          </ac:spMkLst>
        </pc:spChg>
      </pc:sldChg>
      <pc:sldChg chg="addSp delSp modSp">
        <pc:chgData name="Bean, Rebecca@DIR" userId="S::rbean@dir.ca.gov::127d5d30-ae9a-42ad-bb2c-58e8e8ac551a" providerId="AD" clId="Web-{971202CF-41D0-8E4D-2D49-D3BD7664E363}" dt="2022-09-24T23:10:13.961" v="1875" actId="1076"/>
        <pc:sldMkLst>
          <pc:docMk/>
          <pc:sldMk cId="431934819" sldId="406"/>
        </pc:sldMkLst>
        <pc:spChg chg="add del mod">
          <ac:chgData name="Bean, Rebecca@DIR" userId="S::rbean@dir.ca.gov::127d5d30-ae9a-42ad-bb2c-58e8e8ac551a" providerId="AD" clId="Web-{971202CF-41D0-8E4D-2D49-D3BD7664E363}" dt="2022-09-24T20:01:35.467" v="652"/>
          <ac:spMkLst>
            <pc:docMk/>
            <pc:sldMk cId="431934819" sldId="406"/>
            <ac:spMk id="3" creationId="{92BEFA55-EFEE-12A3-B6EE-DCA24E6EAE6E}"/>
          </ac:spMkLst>
        </pc:spChg>
        <pc:spChg chg="mod">
          <ac:chgData name="Bean, Rebecca@DIR" userId="S::rbean@dir.ca.gov::127d5d30-ae9a-42ad-bb2c-58e8e8ac551a" providerId="AD" clId="Web-{971202CF-41D0-8E4D-2D49-D3BD7664E363}" dt="2022-09-24T23:10:13.961" v="1875" actId="1076"/>
          <ac:spMkLst>
            <pc:docMk/>
            <pc:sldMk cId="431934819" sldId="406"/>
            <ac:spMk id="5" creationId="{AB373210-47C4-9603-7910-1F5113805D4D}"/>
          </ac:spMkLst>
        </pc:spChg>
        <pc:spChg chg="mod">
          <ac:chgData name="Bean, Rebecca@DIR" userId="S::rbean@dir.ca.gov::127d5d30-ae9a-42ad-bb2c-58e8e8ac551a" providerId="AD" clId="Web-{971202CF-41D0-8E4D-2D49-D3BD7664E363}" dt="2022-09-24T20:01:47.764" v="653" actId="20577"/>
          <ac:spMkLst>
            <pc:docMk/>
            <pc:sldMk cId="431934819" sldId="406"/>
            <ac:spMk id="6" creationId="{D0C75882-E93F-D9ED-BB86-F3895FB55322}"/>
          </ac:spMkLst>
        </pc:spChg>
        <pc:picChg chg="add">
          <ac:chgData name="Bean, Rebecca@DIR" userId="S::rbean@dir.ca.gov::127d5d30-ae9a-42ad-bb2c-58e8e8ac551a" providerId="AD" clId="Web-{971202CF-41D0-8E4D-2D49-D3BD7664E363}" dt="2022-09-24T20:05:34.549" v="696"/>
          <ac:picMkLst>
            <pc:docMk/>
            <pc:sldMk cId="431934819" sldId="406"/>
            <ac:picMk id="8" creationId="{AB9FA6FA-EEDF-C5EE-9D79-1448C448D5F2}"/>
          </ac:picMkLst>
        </pc:picChg>
        <pc:picChg chg="del mod">
          <ac:chgData name="Bean, Rebecca@DIR" userId="S::rbean@dir.ca.gov::127d5d30-ae9a-42ad-bb2c-58e8e8ac551a" providerId="AD" clId="Web-{971202CF-41D0-8E4D-2D49-D3BD7664E363}" dt="2022-09-24T20:03:21.078" v="668"/>
          <ac:picMkLst>
            <pc:docMk/>
            <pc:sldMk cId="431934819" sldId="406"/>
            <ac:picMk id="13" creationId="{D7D36446-16ED-F4CB-49D3-4DF229972E0A}"/>
          </ac:picMkLst>
        </pc:picChg>
      </pc:sldChg>
      <pc:sldChg chg="addSp delSp modSp">
        <pc:chgData name="Bean, Rebecca@DIR" userId="S::rbean@dir.ca.gov::127d5d30-ae9a-42ad-bb2c-58e8e8ac551a" providerId="AD" clId="Web-{971202CF-41D0-8E4D-2D49-D3BD7664E363}" dt="2022-09-24T20:26:05.677" v="909" actId="14100"/>
        <pc:sldMkLst>
          <pc:docMk/>
          <pc:sldMk cId="2125761693" sldId="407"/>
        </pc:sldMkLst>
        <pc:spChg chg="mod">
          <ac:chgData name="Bean, Rebecca@DIR" userId="S::rbean@dir.ca.gov::127d5d30-ae9a-42ad-bb2c-58e8e8ac551a" providerId="AD" clId="Web-{971202CF-41D0-8E4D-2D49-D3BD7664E363}" dt="2022-09-24T20:22:26.564" v="869" actId="1076"/>
          <ac:spMkLst>
            <pc:docMk/>
            <pc:sldMk cId="2125761693" sldId="407"/>
            <ac:spMk id="6" creationId="{D0C75882-E93F-D9ED-BB86-F3895FB55322}"/>
          </ac:spMkLst>
        </pc:spChg>
        <pc:spChg chg="add del mod">
          <ac:chgData name="Bean, Rebecca@DIR" userId="S::rbean@dir.ca.gov::127d5d30-ae9a-42ad-bb2c-58e8e8ac551a" providerId="AD" clId="Web-{971202CF-41D0-8E4D-2D49-D3BD7664E363}" dt="2022-09-24T20:22:30.924" v="870"/>
          <ac:spMkLst>
            <pc:docMk/>
            <pc:sldMk cId="2125761693" sldId="407"/>
            <ac:spMk id="8" creationId="{5CB5FE67-AA27-DDB8-7692-05BF66177C4E}"/>
          </ac:spMkLst>
        </pc:spChg>
        <pc:spChg chg="mod">
          <ac:chgData name="Bean, Rebecca@DIR" userId="S::rbean@dir.ca.gov::127d5d30-ae9a-42ad-bb2c-58e8e8ac551a" providerId="AD" clId="Web-{971202CF-41D0-8E4D-2D49-D3BD7664E363}" dt="2022-09-24T20:25:44.911" v="906" actId="1076"/>
          <ac:spMkLst>
            <pc:docMk/>
            <pc:sldMk cId="2125761693" sldId="407"/>
            <ac:spMk id="9" creationId="{31871ADC-8117-C106-DA09-F2859756B08C}"/>
          </ac:spMkLst>
        </pc:spChg>
        <pc:spChg chg="mod">
          <ac:chgData name="Bean, Rebecca@DIR" userId="S::rbean@dir.ca.gov::127d5d30-ae9a-42ad-bb2c-58e8e8ac551a" providerId="AD" clId="Web-{971202CF-41D0-8E4D-2D49-D3BD7664E363}" dt="2022-09-24T20:25:53.864" v="908" actId="1076"/>
          <ac:spMkLst>
            <pc:docMk/>
            <pc:sldMk cId="2125761693" sldId="407"/>
            <ac:spMk id="13" creationId="{4B9DF3A9-5026-5146-BC3C-FD3DD3AE53F4}"/>
          </ac:spMkLst>
        </pc:spChg>
        <pc:spChg chg="mod">
          <ac:chgData name="Bean, Rebecca@DIR" userId="S::rbean@dir.ca.gov::127d5d30-ae9a-42ad-bb2c-58e8e8ac551a" providerId="AD" clId="Web-{971202CF-41D0-8E4D-2D49-D3BD7664E363}" dt="2022-09-24T20:26:05.677" v="909" actId="14100"/>
          <ac:spMkLst>
            <pc:docMk/>
            <pc:sldMk cId="2125761693" sldId="407"/>
            <ac:spMk id="15" creationId="{AF8920C5-79A2-BAB6-5A5C-1F59AC180052}"/>
          </ac:spMkLst>
        </pc:spChg>
        <pc:picChg chg="mod modCrop">
          <ac:chgData name="Bean, Rebecca@DIR" userId="S::rbean@dir.ca.gov::127d5d30-ae9a-42ad-bb2c-58e8e8ac551a" providerId="AD" clId="Web-{971202CF-41D0-8E4D-2D49-D3BD7664E363}" dt="2022-09-24T20:25:29.036" v="903" actId="1076"/>
          <ac:picMkLst>
            <pc:docMk/>
            <pc:sldMk cId="2125761693" sldId="407"/>
            <ac:picMk id="3" creationId="{2DAB10DA-F55B-98CF-E9E6-1D01AC792437}"/>
          </ac:picMkLst>
        </pc:picChg>
        <pc:picChg chg="add del mod ord">
          <ac:chgData name="Bean, Rebecca@DIR" userId="S::rbean@dir.ca.gov::127d5d30-ae9a-42ad-bb2c-58e8e8ac551a" providerId="AD" clId="Web-{971202CF-41D0-8E4D-2D49-D3BD7664E363}" dt="2022-09-24T20:22:06.720" v="866"/>
          <ac:picMkLst>
            <pc:docMk/>
            <pc:sldMk cId="2125761693" sldId="407"/>
            <ac:picMk id="5" creationId="{7CDFF4A4-88B3-1535-999E-C15EA6BEFEFA}"/>
          </ac:picMkLst>
        </pc:picChg>
      </pc:sldChg>
      <pc:sldChg chg="addSp delSp modSp">
        <pc:chgData name="Bean, Rebecca@DIR" userId="S::rbean@dir.ca.gov::127d5d30-ae9a-42ad-bb2c-58e8e8ac551a" providerId="AD" clId="Web-{971202CF-41D0-8E4D-2D49-D3BD7664E363}" dt="2022-09-24T20:33:04.183" v="960" actId="20577"/>
        <pc:sldMkLst>
          <pc:docMk/>
          <pc:sldMk cId="692787423" sldId="408"/>
        </pc:sldMkLst>
        <pc:spChg chg="mod">
          <ac:chgData name="Bean, Rebecca@DIR" userId="S::rbean@dir.ca.gov::127d5d30-ae9a-42ad-bb2c-58e8e8ac551a" providerId="AD" clId="Web-{971202CF-41D0-8E4D-2D49-D3BD7664E363}" dt="2022-09-24T20:27:53.616" v="929" actId="1076"/>
          <ac:spMkLst>
            <pc:docMk/>
            <pc:sldMk cId="692787423" sldId="408"/>
            <ac:spMk id="6" creationId="{D0C75882-E93F-D9ED-BB86-F3895FB55322}"/>
          </ac:spMkLst>
        </pc:spChg>
        <pc:spChg chg="add del mod">
          <ac:chgData name="Bean, Rebecca@DIR" userId="S::rbean@dir.ca.gov::127d5d30-ae9a-42ad-bb2c-58e8e8ac551a" providerId="AD" clId="Web-{971202CF-41D0-8E4D-2D49-D3BD7664E363}" dt="2022-09-24T20:27:58.241" v="930"/>
          <ac:spMkLst>
            <pc:docMk/>
            <pc:sldMk cId="692787423" sldId="408"/>
            <ac:spMk id="9" creationId="{6DD07815-7EFD-D1F1-12CE-5775B0FD4D64}"/>
          </ac:spMkLst>
        </pc:spChg>
        <pc:spChg chg="mod">
          <ac:chgData name="Bean, Rebecca@DIR" userId="S::rbean@dir.ca.gov::127d5d30-ae9a-42ad-bb2c-58e8e8ac551a" providerId="AD" clId="Web-{971202CF-41D0-8E4D-2D49-D3BD7664E363}" dt="2022-09-24T20:33:04.183" v="960" actId="20577"/>
          <ac:spMkLst>
            <pc:docMk/>
            <pc:sldMk cId="692787423" sldId="408"/>
            <ac:spMk id="15" creationId="{AF8920C5-79A2-BAB6-5A5C-1F59AC180052}"/>
          </ac:spMkLst>
        </pc:spChg>
        <pc:picChg chg="del mod">
          <ac:chgData name="Bean, Rebecca@DIR" userId="S::rbean@dir.ca.gov::127d5d30-ae9a-42ad-bb2c-58e8e8ac551a" providerId="AD" clId="Web-{971202CF-41D0-8E4D-2D49-D3BD7664E363}" dt="2022-09-24T20:28:36.882" v="939"/>
          <ac:picMkLst>
            <pc:docMk/>
            <pc:sldMk cId="692787423" sldId="408"/>
            <ac:picMk id="2" creationId="{D13E5F85-53A1-9939-E1A2-F4315B3D45DB}"/>
          </ac:picMkLst>
        </pc:picChg>
        <pc:picChg chg="add del mod modCrop">
          <ac:chgData name="Bean, Rebecca@DIR" userId="S::rbean@dir.ca.gov::127d5d30-ae9a-42ad-bb2c-58e8e8ac551a" providerId="AD" clId="Web-{971202CF-41D0-8E4D-2D49-D3BD7664E363}" dt="2022-09-24T20:28:34.757" v="938"/>
          <ac:picMkLst>
            <pc:docMk/>
            <pc:sldMk cId="692787423" sldId="408"/>
            <ac:picMk id="3" creationId="{2DAB10DA-F55B-98CF-E9E6-1D01AC792437}"/>
          </ac:picMkLst>
        </pc:picChg>
        <pc:picChg chg="add mod ord modCrop">
          <ac:chgData name="Bean, Rebecca@DIR" userId="S::rbean@dir.ca.gov::127d5d30-ae9a-42ad-bb2c-58e8e8ac551a" providerId="AD" clId="Web-{971202CF-41D0-8E4D-2D49-D3BD7664E363}" dt="2022-09-24T20:29:06.836" v="944"/>
          <ac:picMkLst>
            <pc:docMk/>
            <pc:sldMk cId="692787423" sldId="408"/>
            <ac:picMk id="7" creationId="{0CD007AB-E5FC-93AB-0F54-E5342415A83E}"/>
          </ac:picMkLst>
        </pc:picChg>
        <pc:picChg chg="add mod modCrop">
          <ac:chgData name="Bean, Rebecca@DIR" userId="S::rbean@dir.ca.gov::127d5d30-ae9a-42ad-bb2c-58e8e8ac551a" providerId="AD" clId="Web-{971202CF-41D0-8E4D-2D49-D3BD7664E363}" dt="2022-09-24T20:30:12.306" v="950" actId="1076"/>
          <ac:picMkLst>
            <pc:docMk/>
            <pc:sldMk cId="692787423" sldId="408"/>
            <ac:picMk id="10" creationId="{9957C1B5-B536-8AB5-9056-BD489CA292F8}"/>
          </ac:picMkLst>
        </pc:picChg>
      </pc:sldChg>
      <pc:sldChg chg="addSp delSp modSp">
        <pc:chgData name="Bean, Rebecca@DIR" userId="S::rbean@dir.ca.gov::127d5d30-ae9a-42ad-bb2c-58e8e8ac551a" providerId="AD" clId="Web-{971202CF-41D0-8E4D-2D49-D3BD7664E363}" dt="2022-09-24T20:36:27.952" v="997" actId="14100"/>
        <pc:sldMkLst>
          <pc:docMk/>
          <pc:sldMk cId="4199240890" sldId="409"/>
        </pc:sldMkLst>
        <pc:spChg chg="add del mod">
          <ac:chgData name="Bean, Rebecca@DIR" userId="S::rbean@dir.ca.gov::127d5d30-ae9a-42ad-bb2c-58e8e8ac551a" providerId="AD" clId="Web-{971202CF-41D0-8E4D-2D49-D3BD7664E363}" dt="2022-09-24T20:34:30.481" v="981"/>
          <ac:spMkLst>
            <pc:docMk/>
            <pc:sldMk cId="4199240890" sldId="409"/>
            <ac:spMk id="3" creationId="{21C1F562-1E22-0E36-6348-C5B45D812B08}"/>
          </ac:spMkLst>
        </pc:spChg>
        <pc:spChg chg="mod">
          <ac:chgData name="Bean, Rebecca@DIR" userId="S::rbean@dir.ca.gov::127d5d30-ae9a-42ad-bb2c-58e8e8ac551a" providerId="AD" clId="Web-{971202CF-41D0-8E4D-2D49-D3BD7664E363}" dt="2022-09-24T20:34:24.497" v="980" actId="1076"/>
          <ac:spMkLst>
            <pc:docMk/>
            <pc:sldMk cId="4199240890" sldId="409"/>
            <ac:spMk id="6" creationId="{D0C75882-E93F-D9ED-BB86-F3895FB55322}"/>
          </ac:spMkLst>
        </pc:spChg>
        <pc:spChg chg="mod">
          <ac:chgData name="Bean, Rebecca@DIR" userId="S::rbean@dir.ca.gov::127d5d30-ae9a-42ad-bb2c-58e8e8ac551a" providerId="AD" clId="Web-{971202CF-41D0-8E4D-2D49-D3BD7664E363}" dt="2022-09-24T20:36:27.952" v="997" actId="14100"/>
          <ac:spMkLst>
            <pc:docMk/>
            <pc:sldMk cId="4199240890" sldId="409"/>
            <ac:spMk id="9" creationId="{C3E6EA8E-D5EA-AB13-F66B-8F163C7CA060}"/>
          </ac:spMkLst>
        </pc:spChg>
        <pc:spChg chg="mod">
          <ac:chgData name="Bean, Rebecca@DIR" userId="S::rbean@dir.ca.gov::127d5d30-ae9a-42ad-bb2c-58e8e8ac551a" providerId="AD" clId="Web-{971202CF-41D0-8E4D-2D49-D3BD7664E363}" dt="2022-09-24T20:35:26.545" v="991" actId="14100"/>
          <ac:spMkLst>
            <pc:docMk/>
            <pc:sldMk cId="4199240890" sldId="409"/>
            <ac:spMk id="11" creationId="{453D857C-98F5-89D2-099B-DB7631D7C9B1}"/>
          </ac:spMkLst>
        </pc:spChg>
        <pc:picChg chg="mod modCrop">
          <ac:chgData name="Bean, Rebecca@DIR" userId="S::rbean@dir.ca.gov::127d5d30-ae9a-42ad-bb2c-58e8e8ac551a" providerId="AD" clId="Web-{971202CF-41D0-8E4D-2D49-D3BD7664E363}" dt="2022-09-24T20:35:07.404" v="987" actId="1076"/>
          <ac:picMkLst>
            <pc:docMk/>
            <pc:sldMk cId="4199240890" sldId="409"/>
            <ac:picMk id="7" creationId="{295E1AD4-2CB4-5DFC-2A70-8A80E3796C35}"/>
          </ac:picMkLst>
        </pc:picChg>
        <pc:picChg chg="add del mod modCrop">
          <ac:chgData name="Bean, Rebecca@DIR" userId="S::rbean@dir.ca.gov::127d5d30-ae9a-42ad-bb2c-58e8e8ac551a" providerId="AD" clId="Web-{971202CF-41D0-8E4D-2D49-D3BD7664E363}" dt="2022-09-24T20:35:10.638" v="988"/>
          <ac:picMkLst>
            <pc:docMk/>
            <pc:sldMk cId="4199240890" sldId="409"/>
            <ac:picMk id="8" creationId="{96CC3BEA-E97C-1D26-E1C7-F8B1DA5075C5}"/>
          </ac:picMkLst>
        </pc:picChg>
      </pc:sldChg>
      <pc:sldChg chg="addSp delSp modSp">
        <pc:chgData name="Bean, Rebecca@DIR" userId="S::rbean@dir.ca.gov::127d5d30-ae9a-42ad-bb2c-58e8e8ac551a" providerId="AD" clId="Web-{971202CF-41D0-8E4D-2D49-D3BD7664E363}" dt="2022-09-24T22:06:55.549" v="1250" actId="1076"/>
        <pc:sldMkLst>
          <pc:docMk/>
          <pc:sldMk cId="2125494860" sldId="410"/>
        </pc:sldMkLst>
        <pc:spChg chg="add del mod">
          <ac:chgData name="Bean, Rebecca@DIR" userId="S::rbean@dir.ca.gov::127d5d30-ae9a-42ad-bb2c-58e8e8ac551a" providerId="AD" clId="Web-{971202CF-41D0-8E4D-2D49-D3BD7664E363}" dt="2022-09-24T20:38:38.469" v="1032"/>
          <ac:spMkLst>
            <pc:docMk/>
            <pc:sldMk cId="2125494860" sldId="410"/>
            <ac:spMk id="5" creationId="{75554A26-1FD0-8175-56F5-026E9F47B4E2}"/>
          </ac:spMkLst>
        </pc:spChg>
        <pc:spChg chg="mod">
          <ac:chgData name="Bean, Rebecca@DIR" userId="S::rbean@dir.ca.gov::127d5d30-ae9a-42ad-bb2c-58e8e8ac551a" providerId="AD" clId="Web-{971202CF-41D0-8E4D-2D49-D3BD7664E363}" dt="2022-09-24T20:38:32.969" v="1031" actId="1076"/>
          <ac:spMkLst>
            <pc:docMk/>
            <pc:sldMk cId="2125494860" sldId="410"/>
            <ac:spMk id="6" creationId="{D0C75882-E93F-D9ED-BB86-F3895FB55322}"/>
          </ac:spMkLst>
        </pc:spChg>
        <pc:spChg chg="mod">
          <ac:chgData name="Bean, Rebecca@DIR" userId="S::rbean@dir.ca.gov::127d5d30-ae9a-42ad-bb2c-58e8e8ac551a" providerId="AD" clId="Web-{971202CF-41D0-8E4D-2D49-D3BD7664E363}" dt="2022-09-24T22:06:55.549" v="1250" actId="1076"/>
          <ac:spMkLst>
            <pc:docMk/>
            <pc:sldMk cId="2125494860" sldId="410"/>
            <ac:spMk id="9" creationId="{C3E6EA8E-D5EA-AB13-F66B-8F163C7CA060}"/>
          </ac:spMkLst>
        </pc:spChg>
        <pc:picChg chg="del">
          <ac:chgData name="Bean, Rebecca@DIR" userId="S::rbean@dir.ca.gov::127d5d30-ae9a-42ad-bb2c-58e8e8ac551a" providerId="AD" clId="Web-{971202CF-41D0-8E4D-2D49-D3BD7664E363}" dt="2022-09-24T20:41:34.128" v="1046"/>
          <ac:picMkLst>
            <pc:docMk/>
            <pc:sldMk cId="2125494860" sldId="410"/>
            <ac:picMk id="2" creationId="{740EC676-E660-B5C5-3F2B-2AD38214E146}"/>
          </ac:picMkLst>
        </pc:picChg>
        <pc:picChg chg="mod ord modCrop">
          <ac:chgData name="Bean, Rebecca@DIR" userId="S::rbean@dir.ca.gov::127d5d30-ae9a-42ad-bb2c-58e8e8ac551a" providerId="AD" clId="Web-{971202CF-41D0-8E4D-2D49-D3BD7664E363}" dt="2022-09-24T20:41:29.706" v="1044" actId="1076"/>
          <ac:picMkLst>
            <pc:docMk/>
            <pc:sldMk cId="2125494860" sldId="410"/>
            <ac:picMk id="7" creationId="{295E1AD4-2CB4-5DFC-2A70-8A80E3796C35}"/>
          </ac:picMkLst>
        </pc:picChg>
        <pc:picChg chg="add del mod ord modCrop">
          <ac:chgData name="Bean, Rebecca@DIR" userId="S::rbean@dir.ca.gov::127d5d30-ae9a-42ad-bb2c-58e8e8ac551a" providerId="AD" clId="Web-{971202CF-41D0-8E4D-2D49-D3BD7664E363}" dt="2022-09-24T20:41:31.878" v="1045"/>
          <ac:picMkLst>
            <pc:docMk/>
            <pc:sldMk cId="2125494860" sldId="410"/>
            <ac:picMk id="10" creationId="{A7B8C14B-2220-1C83-7367-98B2009791B9}"/>
          </ac:picMkLst>
        </pc:picChg>
        <pc:picChg chg="add mod modCrop">
          <ac:chgData name="Bean, Rebecca@DIR" userId="S::rbean@dir.ca.gov::127d5d30-ae9a-42ad-bb2c-58e8e8ac551a" providerId="AD" clId="Web-{971202CF-41D0-8E4D-2D49-D3BD7664E363}" dt="2022-09-24T20:42:29.832" v="1056"/>
          <ac:picMkLst>
            <pc:docMk/>
            <pc:sldMk cId="2125494860" sldId="410"/>
            <ac:picMk id="11" creationId="{945AD973-F683-AC27-507C-F91320880F03}"/>
          </ac:picMkLst>
        </pc:picChg>
      </pc:sldChg>
      <pc:sldChg chg="addSp delSp modSp">
        <pc:chgData name="Bean, Rebecca@DIR" userId="S::rbean@dir.ca.gov::127d5d30-ae9a-42ad-bb2c-58e8e8ac551a" providerId="AD" clId="Web-{971202CF-41D0-8E4D-2D49-D3BD7664E363}" dt="2022-09-24T21:37:32.382" v="1077" actId="14100"/>
        <pc:sldMkLst>
          <pc:docMk/>
          <pc:sldMk cId="2377367189" sldId="412"/>
        </pc:sldMkLst>
        <pc:spChg chg="add del mod">
          <ac:chgData name="Bean, Rebecca@DIR" userId="S::rbean@dir.ca.gov::127d5d30-ae9a-42ad-bb2c-58e8e8ac551a" providerId="AD" clId="Web-{971202CF-41D0-8E4D-2D49-D3BD7664E363}" dt="2022-09-24T20:43:21.036" v="1067"/>
          <ac:spMkLst>
            <pc:docMk/>
            <pc:sldMk cId="2377367189" sldId="412"/>
            <ac:spMk id="3" creationId="{E535DED1-6D4B-4BDD-BB9C-1C33C2165E3A}"/>
          </ac:spMkLst>
        </pc:spChg>
        <pc:spChg chg="mod">
          <ac:chgData name="Bean, Rebecca@DIR" userId="S::rbean@dir.ca.gov::127d5d30-ae9a-42ad-bb2c-58e8e8ac551a" providerId="AD" clId="Web-{971202CF-41D0-8E4D-2D49-D3BD7664E363}" dt="2022-09-24T20:43:17.552" v="1066" actId="1076"/>
          <ac:spMkLst>
            <pc:docMk/>
            <pc:sldMk cId="2377367189" sldId="412"/>
            <ac:spMk id="6" creationId="{D0C75882-E93F-D9ED-BB86-F3895FB55322}"/>
          </ac:spMkLst>
        </pc:spChg>
        <pc:spChg chg="mod">
          <ac:chgData name="Bean, Rebecca@DIR" userId="S::rbean@dir.ca.gov::127d5d30-ae9a-42ad-bb2c-58e8e8ac551a" providerId="AD" clId="Web-{971202CF-41D0-8E4D-2D49-D3BD7664E363}" dt="2022-09-24T21:37:32.382" v="1077" actId="14100"/>
          <ac:spMkLst>
            <pc:docMk/>
            <pc:sldMk cId="2377367189" sldId="412"/>
            <ac:spMk id="10" creationId="{1660D1CC-A931-23F0-D5F0-BC8F37176B8A}"/>
          </ac:spMkLst>
        </pc:spChg>
        <pc:picChg chg="add del">
          <ac:chgData name="Bean, Rebecca@DIR" userId="S::rbean@dir.ca.gov::127d5d30-ae9a-42ad-bb2c-58e8e8ac551a" providerId="AD" clId="Web-{971202CF-41D0-8E4D-2D49-D3BD7664E363}" dt="2022-09-24T21:37:22.945" v="1075"/>
          <ac:picMkLst>
            <pc:docMk/>
            <pc:sldMk cId="2377367189" sldId="412"/>
            <ac:picMk id="3" creationId="{495FD709-0985-8085-A6C0-7B5E5204A0FE}"/>
          </ac:picMkLst>
        </pc:picChg>
        <pc:picChg chg="mod">
          <ac:chgData name="Bean, Rebecca@DIR" userId="S::rbean@dir.ca.gov::127d5d30-ae9a-42ad-bb2c-58e8e8ac551a" providerId="AD" clId="Web-{971202CF-41D0-8E4D-2D49-D3BD7664E363}" dt="2022-09-24T21:37:20.226" v="1074" actId="1076"/>
          <ac:picMkLst>
            <pc:docMk/>
            <pc:sldMk cId="2377367189" sldId="412"/>
            <ac:picMk id="5" creationId="{B4C6FE50-BFF1-FA90-4E34-45D12EFE0AA4}"/>
          </ac:picMkLst>
        </pc:picChg>
      </pc:sldChg>
      <pc:sldChg chg="addSp delSp modSp">
        <pc:chgData name="Bean, Rebecca@DIR" userId="S::rbean@dir.ca.gov::127d5d30-ae9a-42ad-bb2c-58e8e8ac551a" providerId="AD" clId="Web-{971202CF-41D0-8E4D-2D49-D3BD7664E363}" dt="2022-09-24T21:41:14.182" v="1109" actId="14100"/>
        <pc:sldMkLst>
          <pc:docMk/>
          <pc:sldMk cId="2122826492" sldId="413"/>
        </pc:sldMkLst>
        <pc:spChg chg="mod">
          <ac:chgData name="Bean, Rebecca@DIR" userId="S::rbean@dir.ca.gov::127d5d30-ae9a-42ad-bb2c-58e8e8ac551a" providerId="AD" clId="Web-{971202CF-41D0-8E4D-2D49-D3BD7664E363}" dt="2022-09-24T21:40:48.854" v="1106" actId="1076"/>
          <ac:spMkLst>
            <pc:docMk/>
            <pc:sldMk cId="2122826492" sldId="413"/>
            <ac:spMk id="6" creationId="{D0C75882-E93F-D9ED-BB86-F3895FB55322}"/>
          </ac:spMkLst>
        </pc:spChg>
        <pc:spChg chg="add del mod">
          <ac:chgData name="Bean, Rebecca@DIR" userId="S::rbean@dir.ca.gov::127d5d30-ae9a-42ad-bb2c-58e8e8ac551a" providerId="AD" clId="Web-{971202CF-41D0-8E4D-2D49-D3BD7664E363}" dt="2022-09-24T21:40:55.541" v="1107"/>
          <ac:spMkLst>
            <pc:docMk/>
            <pc:sldMk cId="2122826492" sldId="413"/>
            <ac:spMk id="7" creationId="{C057D16F-85C8-8CE8-F1A2-ACCAE13610D8}"/>
          </ac:spMkLst>
        </pc:spChg>
        <pc:spChg chg="mod">
          <ac:chgData name="Bean, Rebecca@DIR" userId="S::rbean@dir.ca.gov::127d5d30-ae9a-42ad-bb2c-58e8e8ac551a" providerId="AD" clId="Web-{971202CF-41D0-8E4D-2D49-D3BD7664E363}" dt="2022-09-24T21:41:14.182" v="1109" actId="14100"/>
          <ac:spMkLst>
            <pc:docMk/>
            <pc:sldMk cId="2122826492" sldId="413"/>
            <ac:spMk id="10" creationId="{1660D1CC-A931-23F0-D5F0-BC8F37176B8A}"/>
          </ac:spMkLst>
        </pc:spChg>
        <pc:picChg chg="del">
          <ac:chgData name="Bean, Rebecca@DIR" userId="S::rbean@dir.ca.gov::127d5d30-ae9a-42ad-bb2c-58e8e8ac551a" providerId="AD" clId="Web-{971202CF-41D0-8E4D-2D49-D3BD7664E363}" dt="2022-09-24T21:38:33.461" v="1079"/>
          <ac:picMkLst>
            <pc:docMk/>
            <pc:sldMk cId="2122826492" sldId="413"/>
            <ac:picMk id="2" creationId="{80D8AA83-347B-3D31-3A2E-CBE425127EBC}"/>
          </ac:picMkLst>
        </pc:picChg>
        <pc:picChg chg="del">
          <ac:chgData name="Bean, Rebecca@DIR" userId="S::rbean@dir.ca.gov::127d5d30-ae9a-42ad-bb2c-58e8e8ac551a" providerId="AD" clId="Web-{971202CF-41D0-8E4D-2D49-D3BD7664E363}" dt="2022-09-24T21:38:31.227" v="1078"/>
          <ac:picMkLst>
            <pc:docMk/>
            <pc:sldMk cId="2122826492" sldId="413"/>
            <ac:picMk id="5" creationId="{B4C6FE50-BFF1-FA90-4E34-45D12EFE0AA4}"/>
          </ac:picMkLst>
        </pc:picChg>
        <pc:picChg chg="add mod modCrop">
          <ac:chgData name="Bean, Rebecca@DIR" userId="S::rbean@dir.ca.gov::127d5d30-ae9a-42ad-bb2c-58e8e8ac551a" providerId="AD" clId="Web-{971202CF-41D0-8E4D-2D49-D3BD7664E363}" dt="2022-09-24T21:39:39.931" v="1091"/>
          <ac:picMkLst>
            <pc:docMk/>
            <pc:sldMk cId="2122826492" sldId="413"/>
            <ac:picMk id="8" creationId="{B90CDCEA-45BF-19A4-65CD-F2441DB9A308}"/>
          </ac:picMkLst>
        </pc:picChg>
        <pc:picChg chg="add mod ord modCrop">
          <ac:chgData name="Bean, Rebecca@DIR" userId="S::rbean@dir.ca.gov::127d5d30-ae9a-42ad-bb2c-58e8e8ac551a" providerId="AD" clId="Web-{971202CF-41D0-8E4D-2D49-D3BD7664E363}" dt="2022-09-24T21:39:53.775" v="1093" actId="1076"/>
          <ac:picMkLst>
            <pc:docMk/>
            <pc:sldMk cId="2122826492" sldId="413"/>
            <ac:picMk id="9" creationId="{732344E6-21F5-8EFD-D246-A5C350FA50B7}"/>
          </ac:picMkLst>
        </pc:picChg>
      </pc:sldChg>
      <pc:sldChg chg="addSp delSp modSp">
        <pc:chgData name="Bean, Rebecca@DIR" userId="S::rbean@dir.ca.gov::127d5d30-ae9a-42ad-bb2c-58e8e8ac551a" providerId="AD" clId="Web-{971202CF-41D0-8E4D-2D49-D3BD7664E363}" dt="2022-09-24T21:50:34.892" v="1145" actId="1076"/>
        <pc:sldMkLst>
          <pc:docMk/>
          <pc:sldMk cId="3229267834" sldId="415"/>
        </pc:sldMkLst>
        <pc:spChg chg="add del mod">
          <ac:chgData name="Bean, Rebecca@DIR" userId="S::rbean@dir.ca.gov::127d5d30-ae9a-42ad-bb2c-58e8e8ac551a" providerId="AD" clId="Web-{971202CF-41D0-8E4D-2D49-D3BD7664E363}" dt="2022-09-24T21:46:18.327" v="1119"/>
          <ac:spMkLst>
            <pc:docMk/>
            <pc:sldMk cId="3229267834" sldId="415"/>
            <ac:spMk id="3" creationId="{C85CA1B2-A9C8-5BE7-263E-65123F1B5015}"/>
          </ac:spMkLst>
        </pc:spChg>
        <pc:spChg chg="mod">
          <ac:chgData name="Bean, Rebecca@DIR" userId="S::rbean@dir.ca.gov::127d5d30-ae9a-42ad-bb2c-58e8e8ac551a" providerId="AD" clId="Web-{971202CF-41D0-8E4D-2D49-D3BD7664E363}" dt="2022-09-24T21:46:15.311" v="1118" actId="1076"/>
          <ac:spMkLst>
            <pc:docMk/>
            <pc:sldMk cId="3229267834" sldId="415"/>
            <ac:spMk id="6" creationId="{D0C75882-E93F-D9ED-BB86-F3895FB55322}"/>
          </ac:spMkLst>
        </pc:spChg>
        <pc:spChg chg="mod">
          <ac:chgData name="Bean, Rebecca@DIR" userId="S::rbean@dir.ca.gov::127d5d30-ae9a-42ad-bb2c-58e8e8ac551a" providerId="AD" clId="Web-{971202CF-41D0-8E4D-2D49-D3BD7664E363}" dt="2022-09-24T21:50:34.892" v="1145" actId="1076"/>
          <ac:spMkLst>
            <pc:docMk/>
            <pc:sldMk cId="3229267834" sldId="415"/>
            <ac:spMk id="9" creationId="{BFDB9CCB-9C76-6A46-8F88-BFD6AD243DA5}"/>
          </ac:spMkLst>
        </pc:spChg>
        <pc:picChg chg="add del mod modCrop">
          <ac:chgData name="Bean, Rebecca@DIR" userId="S::rbean@dir.ca.gov::127d5d30-ae9a-42ad-bb2c-58e8e8ac551a" providerId="AD" clId="Web-{971202CF-41D0-8E4D-2D49-D3BD7664E363}" dt="2022-09-24T21:47:38.921" v="1129"/>
          <ac:picMkLst>
            <pc:docMk/>
            <pc:sldMk cId="3229267834" sldId="415"/>
            <ac:picMk id="5" creationId="{05D2940B-C80F-0F82-EE8E-A61498D612ED}"/>
          </ac:picMkLst>
        </pc:picChg>
        <pc:picChg chg="mod">
          <ac:chgData name="Bean, Rebecca@DIR" userId="S::rbean@dir.ca.gov::127d5d30-ae9a-42ad-bb2c-58e8e8ac551a" providerId="AD" clId="Web-{971202CF-41D0-8E4D-2D49-D3BD7664E363}" dt="2022-09-24T21:47:27.156" v="1128" actId="1076"/>
          <ac:picMkLst>
            <pc:docMk/>
            <pc:sldMk cId="3229267834" sldId="415"/>
            <ac:picMk id="7" creationId="{845E0BC1-A0BC-81D1-3821-572B17F21475}"/>
          </ac:picMkLst>
        </pc:picChg>
      </pc:sldChg>
      <pc:sldChg chg="addSp delSp modSp">
        <pc:chgData name="Bean, Rebecca@DIR" userId="S::rbean@dir.ca.gov::127d5d30-ae9a-42ad-bb2c-58e8e8ac551a" providerId="AD" clId="Web-{971202CF-41D0-8E4D-2D49-D3BD7664E363}" dt="2022-09-24T21:52:11.893" v="1155" actId="1076"/>
        <pc:sldMkLst>
          <pc:docMk/>
          <pc:sldMk cId="2595954675" sldId="417"/>
        </pc:sldMkLst>
        <pc:spChg chg="mod">
          <ac:chgData name="Bean, Rebecca@DIR" userId="S::rbean@dir.ca.gov::127d5d30-ae9a-42ad-bb2c-58e8e8ac551a" providerId="AD" clId="Web-{971202CF-41D0-8E4D-2D49-D3BD7664E363}" dt="2022-09-24T21:50:59.158" v="1147" actId="14100"/>
          <ac:spMkLst>
            <pc:docMk/>
            <pc:sldMk cId="2595954675" sldId="417"/>
            <ac:spMk id="3" creationId="{25029B53-17F7-C4BC-DD17-BD3790ADEF2F}"/>
          </ac:spMkLst>
        </pc:spChg>
        <pc:spChg chg="add del mod">
          <ac:chgData name="Bean, Rebecca@DIR" userId="S::rbean@dir.ca.gov::127d5d30-ae9a-42ad-bb2c-58e8e8ac551a" providerId="AD" clId="Web-{971202CF-41D0-8E4D-2D49-D3BD7664E363}" dt="2022-09-24T21:49:18.829" v="1139"/>
          <ac:spMkLst>
            <pc:docMk/>
            <pc:sldMk cId="2595954675" sldId="417"/>
            <ac:spMk id="5" creationId="{F2AC3C5F-EED8-405C-8221-E69E831137D5}"/>
          </ac:spMkLst>
        </pc:spChg>
        <pc:spChg chg="mod">
          <ac:chgData name="Bean, Rebecca@DIR" userId="S::rbean@dir.ca.gov::127d5d30-ae9a-42ad-bb2c-58e8e8ac551a" providerId="AD" clId="Web-{971202CF-41D0-8E4D-2D49-D3BD7664E363}" dt="2022-09-24T21:49:14.266" v="1138" actId="1076"/>
          <ac:spMkLst>
            <pc:docMk/>
            <pc:sldMk cId="2595954675" sldId="417"/>
            <ac:spMk id="6" creationId="{D0C75882-E93F-D9ED-BB86-F3895FB55322}"/>
          </ac:spMkLst>
        </pc:spChg>
        <pc:picChg chg="del">
          <ac:chgData name="Bean, Rebecca@DIR" userId="S::rbean@dir.ca.gov::127d5d30-ae9a-42ad-bb2c-58e8e8ac551a" providerId="AD" clId="Web-{971202CF-41D0-8E4D-2D49-D3BD7664E363}" dt="2022-09-24T21:49:55.720" v="1140"/>
          <ac:picMkLst>
            <pc:docMk/>
            <pc:sldMk cId="2595954675" sldId="417"/>
            <ac:picMk id="7" creationId="{845E0BC1-A0BC-81D1-3821-572B17F21475}"/>
          </ac:picMkLst>
        </pc:picChg>
        <pc:picChg chg="add mod modCrop">
          <ac:chgData name="Bean, Rebecca@DIR" userId="S::rbean@dir.ca.gov::127d5d30-ae9a-42ad-bb2c-58e8e8ac551a" providerId="AD" clId="Web-{971202CF-41D0-8E4D-2D49-D3BD7664E363}" dt="2022-09-24T21:51:54.440" v="1154"/>
          <ac:picMkLst>
            <pc:docMk/>
            <pc:sldMk cId="2595954675" sldId="417"/>
            <ac:picMk id="8" creationId="{39C23FB2-E2F4-4B08-744E-19905736BECE}"/>
          </ac:picMkLst>
        </pc:picChg>
        <pc:picChg chg="add mod ord modCrop">
          <ac:chgData name="Bean, Rebecca@DIR" userId="S::rbean@dir.ca.gov::127d5d30-ae9a-42ad-bb2c-58e8e8ac551a" providerId="AD" clId="Web-{971202CF-41D0-8E4D-2D49-D3BD7664E363}" dt="2022-09-24T21:52:11.893" v="1155" actId="1076"/>
          <ac:picMkLst>
            <pc:docMk/>
            <pc:sldMk cId="2595954675" sldId="417"/>
            <ac:picMk id="9" creationId="{7AE12B92-B66C-7063-F429-C8D8519929EA}"/>
          </ac:picMkLst>
        </pc:picChg>
        <pc:picChg chg="del">
          <ac:chgData name="Bean, Rebecca@DIR" userId="S::rbean@dir.ca.gov::127d5d30-ae9a-42ad-bb2c-58e8e8ac551a" providerId="AD" clId="Web-{971202CF-41D0-8E4D-2D49-D3BD7664E363}" dt="2022-09-24T21:49:56.329" v="1141"/>
          <ac:picMkLst>
            <pc:docMk/>
            <pc:sldMk cId="2595954675" sldId="417"/>
            <ac:picMk id="10" creationId="{C9901C11-0D21-697A-8AC5-397507B990F6}"/>
          </ac:picMkLst>
        </pc:picChg>
      </pc:sldChg>
      <pc:sldChg chg="addSp delSp modSp">
        <pc:chgData name="Bean, Rebecca@DIR" userId="S::rbean@dir.ca.gov::127d5d30-ae9a-42ad-bb2c-58e8e8ac551a" providerId="AD" clId="Web-{971202CF-41D0-8E4D-2D49-D3BD7664E363}" dt="2022-09-24T22:02:51.952" v="1212" actId="20577"/>
        <pc:sldMkLst>
          <pc:docMk/>
          <pc:sldMk cId="1123632270" sldId="418"/>
        </pc:sldMkLst>
        <pc:spChg chg="add del mod">
          <ac:chgData name="Bean, Rebecca@DIR" userId="S::rbean@dir.ca.gov::127d5d30-ae9a-42ad-bb2c-58e8e8ac551a" providerId="AD" clId="Web-{971202CF-41D0-8E4D-2D49-D3BD7664E363}" dt="2022-09-24T21:58:51.903" v="1164"/>
          <ac:spMkLst>
            <pc:docMk/>
            <pc:sldMk cId="1123632270" sldId="418"/>
            <ac:spMk id="3" creationId="{1BBE3DB8-C516-4DF1-C331-C3AC18B7BC50}"/>
          </ac:spMkLst>
        </pc:spChg>
        <pc:spChg chg="mod">
          <ac:chgData name="Bean, Rebecca@DIR" userId="S::rbean@dir.ca.gov::127d5d30-ae9a-42ad-bb2c-58e8e8ac551a" providerId="AD" clId="Web-{971202CF-41D0-8E4D-2D49-D3BD7664E363}" dt="2022-09-24T22:02:51.952" v="1212" actId="20577"/>
          <ac:spMkLst>
            <pc:docMk/>
            <pc:sldMk cId="1123632270" sldId="418"/>
            <ac:spMk id="5" creationId="{23B3C504-43F1-225B-C1BA-2008EE0803F4}"/>
          </ac:spMkLst>
        </pc:spChg>
        <pc:spChg chg="mod">
          <ac:chgData name="Bean, Rebecca@DIR" userId="S::rbean@dir.ca.gov::127d5d30-ae9a-42ad-bb2c-58e8e8ac551a" providerId="AD" clId="Web-{971202CF-41D0-8E4D-2D49-D3BD7664E363}" dt="2022-09-24T21:58:48.653" v="1163" actId="1076"/>
          <ac:spMkLst>
            <pc:docMk/>
            <pc:sldMk cId="1123632270" sldId="418"/>
            <ac:spMk id="6" creationId="{D0C75882-E93F-D9ED-BB86-F3895FB55322}"/>
          </ac:spMkLst>
        </pc:spChg>
        <pc:picChg chg="add del mod modCrop">
          <ac:chgData name="Bean, Rebecca@DIR" userId="S::rbean@dir.ca.gov::127d5d30-ae9a-42ad-bb2c-58e8e8ac551a" providerId="AD" clId="Web-{971202CF-41D0-8E4D-2D49-D3BD7664E363}" dt="2022-09-24T21:59:54.528" v="1173"/>
          <ac:picMkLst>
            <pc:docMk/>
            <pc:sldMk cId="1123632270" sldId="418"/>
            <ac:picMk id="7" creationId="{26E98563-37A4-2531-33A4-70B789854B9B}"/>
          </ac:picMkLst>
        </pc:picChg>
        <pc:picChg chg="mod modCrop">
          <ac:chgData name="Bean, Rebecca@DIR" userId="S::rbean@dir.ca.gov::127d5d30-ae9a-42ad-bb2c-58e8e8ac551a" providerId="AD" clId="Web-{971202CF-41D0-8E4D-2D49-D3BD7664E363}" dt="2022-09-24T22:02:30.812" v="1204"/>
          <ac:picMkLst>
            <pc:docMk/>
            <pc:sldMk cId="1123632270" sldId="418"/>
            <ac:picMk id="9" creationId="{5A268FFC-3163-5FE3-1B33-BBC256E5A53B}"/>
          </ac:picMkLst>
        </pc:picChg>
      </pc:sldChg>
      <pc:sldChg chg="addSp delSp modSp">
        <pc:chgData name="Bean, Rebecca@DIR" userId="S::rbean@dir.ca.gov::127d5d30-ae9a-42ad-bb2c-58e8e8ac551a" providerId="AD" clId="Web-{971202CF-41D0-8E4D-2D49-D3BD7664E363}" dt="2022-09-24T22:05:40.017" v="1247" actId="1076"/>
        <pc:sldMkLst>
          <pc:docMk/>
          <pc:sldMk cId="313150452" sldId="419"/>
        </pc:sldMkLst>
        <pc:spChg chg="mod">
          <ac:chgData name="Bean, Rebecca@DIR" userId="S::rbean@dir.ca.gov::127d5d30-ae9a-42ad-bb2c-58e8e8ac551a" providerId="AD" clId="Web-{971202CF-41D0-8E4D-2D49-D3BD7664E363}" dt="2022-09-24T22:04:22.110" v="1236" actId="20577"/>
          <ac:spMkLst>
            <pc:docMk/>
            <pc:sldMk cId="313150452" sldId="419"/>
            <ac:spMk id="3" creationId="{46BE9F07-E7A3-6DF0-08F0-5FFD85DBEA0C}"/>
          </ac:spMkLst>
        </pc:spChg>
        <pc:spChg chg="add del mod">
          <ac:chgData name="Bean, Rebecca@DIR" userId="S::rbean@dir.ca.gov::127d5d30-ae9a-42ad-bb2c-58e8e8ac551a" providerId="AD" clId="Web-{971202CF-41D0-8E4D-2D49-D3BD7664E363}" dt="2022-09-24T22:04:07.094" v="1233"/>
          <ac:spMkLst>
            <pc:docMk/>
            <pc:sldMk cId="313150452" sldId="419"/>
            <ac:spMk id="5" creationId="{9A07A3FB-2971-8540-452D-EBC8D5E28F8C}"/>
          </ac:spMkLst>
        </pc:spChg>
        <pc:spChg chg="mod">
          <ac:chgData name="Bean, Rebecca@DIR" userId="S::rbean@dir.ca.gov::127d5d30-ae9a-42ad-bb2c-58e8e8ac551a" providerId="AD" clId="Web-{971202CF-41D0-8E4D-2D49-D3BD7664E363}" dt="2022-09-24T22:04:03.844" v="1232" actId="1076"/>
          <ac:spMkLst>
            <pc:docMk/>
            <pc:sldMk cId="313150452" sldId="419"/>
            <ac:spMk id="6" creationId="{D0C75882-E93F-D9ED-BB86-F3895FB55322}"/>
          </ac:spMkLst>
        </pc:spChg>
        <pc:picChg chg="add mod modCrop">
          <ac:chgData name="Bean, Rebecca@DIR" userId="S::rbean@dir.ca.gov::127d5d30-ae9a-42ad-bb2c-58e8e8ac551a" providerId="AD" clId="Web-{971202CF-41D0-8E4D-2D49-D3BD7664E363}" dt="2022-09-24T22:05:26.501" v="1246"/>
          <ac:picMkLst>
            <pc:docMk/>
            <pc:sldMk cId="313150452" sldId="419"/>
            <ac:picMk id="7" creationId="{C01E4BB5-05A9-8586-23FE-D17BF2C820AD}"/>
          </ac:picMkLst>
        </pc:picChg>
        <pc:picChg chg="del">
          <ac:chgData name="Bean, Rebecca@DIR" userId="S::rbean@dir.ca.gov::127d5d30-ae9a-42ad-bb2c-58e8e8ac551a" providerId="AD" clId="Web-{971202CF-41D0-8E4D-2D49-D3BD7664E363}" dt="2022-09-24T22:04:26.313" v="1238"/>
          <ac:picMkLst>
            <pc:docMk/>
            <pc:sldMk cId="313150452" sldId="419"/>
            <ac:picMk id="9" creationId="{5A268FFC-3163-5FE3-1B33-BBC256E5A53B}"/>
          </ac:picMkLst>
        </pc:picChg>
        <pc:picChg chg="add mod ord modCrop">
          <ac:chgData name="Bean, Rebecca@DIR" userId="S::rbean@dir.ca.gov::127d5d30-ae9a-42ad-bb2c-58e8e8ac551a" providerId="AD" clId="Web-{971202CF-41D0-8E4D-2D49-D3BD7664E363}" dt="2022-09-24T22:05:40.017" v="1247" actId="1076"/>
          <ac:picMkLst>
            <pc:docMk/>
            <pc:sldMk cId="313150452" sldId="419"/>
            <ac:picMk id="10" creationId="{4B8DEBFF-5894-EF21-B162-D86E6F5A4CBF}"/>
          </ac:picMkLst>
        </pc:picChg>
        <pc:picChg chg="del">
          <ac:chgData name="Bean, Rebecca@DIR" userId="S::rbean@dir.ca.gov::127d5d30-ae9a-42ad-bb2c-58e8e8ac551a" providerId="AD" clId="Web-{971202CF-41D0-8E4D-2D49-D3BD7664E363}" dt="2022-09-24T22:04:25.469" v="1237"/>
          <ac:picMkLst>
            <pc:docMk/>
            <pc:sldMk cId="313150452" sldId="419"/>
            <ac:picMk id="11" creationId="{FF7A06B8-6E1D-7634-4927-2D555E969A34}"/>
          </ac:picMkLst>
        </pc:picChg>
      </pc:sldChg>
      <pc:sldChg chg="addSp delSp modSp">
        <pc:chgData name="Bean, Rebecca@DIR" userId="S::rbean@dir.ca.gov::127d5d30-ae9a-42ad-bb2c-58e8e8ac551a" providerId="AD" clId="Web-{971202CF-41D0-8E4D-2D49-D3BD7664E363}" dt="2022-09-24T22:28:14.268" v="1286" actId="14100"/>
        <pc:sldMkLst>
          <pc:docMk/>
          <pc:sldMk cId="3622842401" sldId="420"/>
        </pc:sldMkLst>
        <pc:spChg chg="add del mod">
          <ac:chgData name="Bean, Rebecca@DIR" userId="S::rbean@dir.ca.gov::127d5d30-ae9a-42ad-bb2c-58e8e8ac551a" providerId="AD" clId="Web-{971202CF-41D0-8E4D-2D49-D3BD7664E363}" dt="2022-09-24T22:17:19.838" v="1264"/>
          <ac:spMkLst>
            <pc:docMk/>
            <pc:sldMk cId="3622842401" sldId="420"/>
            <ac:spMk id="3" creationId="{0F66F19B-C1CB-2ADD-F235-0A3B519B05D6}"/>
          </ac:spMkLst>
        </pc:spChg>
        <pc:spChg chg="mod">
          <ac:chgData name="Bean, Rebecca@DIR" userId="S::rbean@dir.ca.gov::127d5d30-ae9a-42ad-bb2c-58e8e8ac551a" providerId="AD" clId="Web-{971202CF-41D0-8E4D-2D49-D3BD7664E363}" dt="2022-09-24T22:28:14.268" v="1286" actId="14100"/>
          <ac:spMkLst>
            <pc:docMk/>
            <pc:sldMk cId="3622842401" sldId="420"/>
            <ac:spMk id="5" creationId="{154CE2E3-4202-BAED-6C22-4A9E6D32A058}"/>
          </ac:spMkLst>
        </pc:spChg>
        <pc:spChg chg="mod">
          <ac:chgData name="Bean, Rebecca@DIR" userId="S::rbean@dir.ca.gov::127d5d30-ae9a-42ad-bb2c-58e8e8ac551a" providerId="AD" clId="Web-{971202CF-41D0-8E4D-2D49-D3BD7664E363}" dt="2022-09-24T22:17:16.510" v="1263" actId="1076"/>
          <ac:spMkLst>
            <pc:docMk/>
            <pc:sldMk cId="3622842401" sldId="420"/>
            <ac:spMk id="6" creationId="{D0C75882-E93F-D9ED-BB86-F3895FB55322}"/>
          </ac:spMkLst>
        </pc:spChg>
        <pc:spChg chg="mod">
          <ac:chgData name="Bean, Rebecca@DIR" userId="S::rbean@dir.ca.gov::127d5d30-ae9a-42ad-bb2c-58e8e8ac551a" providerId="AD" clId="Web-{971202CF-41D0-8E4D-2D49-D3BD7664E363}" dt="2022-09-24T22:27:44.815" v="1277" actId="1076"/>
          <ac:spMkLst>
            <pc:docMk/>
            <pc:sldMk cId="3622842401" sldId="420"/>
            <ac:spMk id="14" creationId="{528A8CBC-F07E-1EA6-6595-2B883B5BAEED}"/>
          </ac:spMkLst>
        </pc:spChg>
        <pc:picChg chg="add del mod ord modCrop">
          <ac:chgData name="Bean, Rebecca@DIR" userId="S::rbean@dir.ca.gov::127d5d30-ae9a-42ad-bb2c-58e8e8ac551a" providerId="AD" clId="Web-{971202CF-41D0-8E4D-2D49-D3BD7664E363}" dt="2022-09-24T22:27:36.205" v="1276"/>
          <ac:picMkLst>
            <pc:docMk/>
            <pc:sldMk cId="3622842401" sldId="420"/>
            <ac:picMk id="7" creationId="{1D320D11-5240-1866-CFDE-CBE477E89344}"/>
          </ac:picMkLst>
        </pc:picChg>
        <pc:picChg chg="mod ord">
          <ac:chgData name="Bean, Rebecca@DIR" userId="S::rbean@dir.ca.gov::127d5d30-ae9a-42ad-bb2c-58e8e8ac551a" providerId="AD" clId="Web-{971202CF-41D0-8E4D-2D49-D3BD7664E363}" dt="2022-09-24T22:27:33.721" v="1275" actId="1076"/>
          <ac:picMkLst>
            <pc:docMk/>
            <pc:sldMk cId="3622842401" sldId="420"/>
            <ac:picMk id="12" creationId="{3AE8B98C-3448-43FD-641B-EA703690BC5B}"/>
          </ac:picMkLst>
        </pc:picChg>
      </pc:sldChg>
      <pc:sldChg chg="addSp delSp modSp">
        <pc:chgData name="Bean, Rebecca@DIR" userId="S::rbean@dir.ca.gov::127d5d30-ae9a-42ad-bb2c-58e8e8ac551a" providerId="AD" clId="Web-{971202CF-41D0-8E4D-2D49-D3BD7664E363}" dt="2022-09-24T22:40:46.950" v="1320" actId="20577"/>
        <pc:sldMkLst>
          <pc:docMk/>
          <pc:sldMk cId="1703068182" sldId="421"/>
        </pc:sldMkLst>
        <pc:spChg chg="mod">
          <ac:chgData name="Bean, Rebecca@DIR" userId="S::rbean@dir.ca.gov::127d5d30-ae9a-42ad-bb2c-58e8e8ac551a" providerId="AD" clId="Web-{971202CF-41D0-8E4D-2D49-D3BD7664E363}" dt="2022-09-24T22:40:46.950" v="1320" actId="20577"/>
          <ac:spMkLst>
            <pc:docMk/>
            <pc:sldMk cId="1703068182" sldId="421"/>
            <ac:spMk id="5" creationId="{154CE2E3-4202-BAED-6C22-4A9E6D32A058}"/>
          </ac:spMkLst>
        </pc:spChg>
        <pc:spChg chg="mod">
          <ac:chgData name="Bean, Rebecca@DIR" userId="S::rbean@dir.ca.gov::127d5d30-ae9a-42ad-bb2c-58e8e8ac551a" providerId="AD" clId="Web-{971202CF-41D0-8E4D-2D49-D3BD7664E363}" dt="2022-09-24T22:37:05.572" v="1295" actId="1076"/>
          <ac:spMkLst>
            <pc:docMk/>
            <pc:sldMk cId="1703068182" sldId="421"/>
            <ac:spMk id="6" creationId="{D0C75882-E93F-D9ED-BB86-F3895FB55322}"/>
          </ac:spMkLst>
        </pc:spChg>
        <pc:spChg chg="add del mod">
          <ac:chgData name="Bean, Rebecca@DIR" userId="S::rbean@dir.ca.gov::127d5d30-ae9a-42ad-bb2c-58e8e8ac551a" providerId="AD" clId="Web-{971202CF-41D0-8E4D-2D49-D3BD7664E363}" dt="2022-09-24T22:37:11.541" v="1296"/>
          <ac:spMkLst>
            <pc:docMk/>
            <pc:sldMk cId="1703068182" sldId="421"/>
            <ac:spMk id="7" creationId="{FD83122B-C778-44DE-90E4-4B45A8627B15}"/>
          </ac:spMkLst>
        </pc:spChg>
        <pc:picChg chg="del">
          <ac:chgData name="Bean, Rebecca@DIR" userId="S::rbean@dir.ca.gov::127d5d30-ae9a-42ad-bb2c-58e8e8ac551a" providerId="AD" clId="Web-{971202CF-41D0-8E4D-2D49-D3BD7664E363}" dt="2022-09-24T22:37:19.775" v="1297"/>
          <ac:picMkLst>
            <pc:docMk/>
            <pc:sldMk cId="1703068182" sldId="421"/>
            <ac:picMk id="2" creationId="{DBF97886-AA74-D9C3-1524-AD32FEA1793C}"/>
          </ac:picMkLst>
        </pc:picChg>
        <pc:picChg chg="add mod modCrop">
          <ac:chgData name="Bean, Rebecca@DIR" userId="S::rbean@dir.ca.gov::127d5d30-ae9a-42ad-bb2c-58e8e8ac551a" providerId="AD" clId="Web-{971202CF-41D0-8E4D-2D49-D3BD7664E363}" dt="2022-09-24T22:38:27.604" v="1312"/>
          <ac:picMkLst>
            <pc:docMk/>
            <pc:sldMk cId="1703068182" sldId="421"/>
            <ac:picMk id="8" creationId="{38C17716-1513-2D4C-A3EE-1CCFE518942C}"/>
          </ac:picMkLst>
        </pc:picChg>
        <pc:picChg chg="add mod ord modCrop">
          <ac:chgData name="Bean, Rebecca@DIR" userId="S::rbean@dir.ca.gov::127d5d30-ae9a-42ad-bb2c-58e8e8ac551a" providerId="AD" clId="Web-{971202CF-41D0-8E4D-2D49-D3BD7664E363}" dt="2022-09-24T22:39:07.448" v="1316" actId="1076"/>
          <ac:picMkLst>
            <pc:docMk/>
            <pc:sldMk cId="1703068182" sldId="421"/>
            <ac:picMk id="9" creationId="{F95CABF5-3D80-5D33-DC62-2F806BDCC098}"/>
          </ac:picMkLst>
        </pc:picChg>
        <pc:picChg chg="del">
          <ac:chgData name="Bean, Rebecca@DIR" userId="S::rbean@dir.ca.gov::127d5d30-ae9a-42ad-bb2c-58e8e8ac551a" providerId="AD" clId="Web-{971202CF-41D0-8E4D-2D49-D3BD7664E363}" dt="2022-09-24T22:37:20.588" v="1298"/>
          <ac:picMkLst>
            <pc:docMk/>
            <pc:sldMk cId="1703068182" sldId="421"/>
            <ac:picMk id="12" creationId="{3AE8B98C-3448-43FD-641B-EA703690BC5B}"/>
          </ac:picMkLst>
        </pc:picChg>
      </pc:sldChg>
      <pc:sldChg chg="addSp delSp modSp add replId">
        <pc:chgData name="Bean, Rebecca@DIR" userId="S::rbean@dir.ca.gov::127d5d30-ae9a-42ad-bb2c-58e8e8ac551a" providerId="AD" clId="Web-{971202CF-41D0-8E4D-2D49-D3BD7664E363}" dt="2022-09-24T23:13:02.354" v="1917" actId="20577"/>
        <pc:sldMkLst>
          <pc:docMk/>
          <pc:sldMk cId="827518307" sldId="450"/>
        </pc:sldMkLst>
        <pc:spChg chg="mod">
          <ac:chgData name="Bean, Rebecca@DIR" userId="S::rbean@dir.ca.gov::127d5d30-ae9a-42ad-bb2c-58e8e8ac551a" providerId="AD" clId="Web-{971202CF-41D0-8E4D-2D49-D3BD7664E363}" dt="2022-09-24T22:59:21.547" v="1627" actId="20577"/>
          <ac:spMkLst>
            <pc:docMk/>
            <pc:sldMk cId="827518307" sldId="450"/>
            <ac:spMk id="2" creationId="{00000000-0000-0000-0000-000000000000}"/>
          </ac:spMkLst>
        </pc:spChg>
        <pc:spChg chg="del mod">
          <ac:chgData name="Bean, Rebecca@DIR" userId="S::rbean@dir.ca.gov::127d5d30-ae9a-42ad-bb2c-58e8e8ac551a" providerId="AD" clId="Web-{971202CF-41D0-8E4D-2D49-D3BD7664E363}" dt="2022-09-24T23:02:01.346" v="1649"/>
          <ac:spMkLst>
            <pc:docMk/>
            <pc:sldMk cId="827518307" sldId="450"/>
            <ac:spMk id="3" creationId="{00000000-0000-0000-0000-000000000000}"/>
          </ac:spMkLst>
        </pc:spChg>
        <pc:spChg chg="add mod">
          <ac:chgData name="Bean, Rebecca@DIR" userId="S::rbean@dir.ca.gov::127d5d30-ae9a-42ad-bb2c-58e8e8ac551a" providerId="AD" clId="Web-{971202CF-41D0-8E4D-2D49-D3BD7664E363}" dt="2022-09-24T23:13:02.354" v="1917" actId="20577"/>
          <ac:spMkLst>
            <pc:docMk/>
            <pc:sldMk cId="827518307" sldId="450"/>
            <ac:spMk id="9" creationId="{B1A8D45B-8430-BFE3-6F24-CCED56E132C4}"/>
          </ac:spMkLst>
        </pc:spChg>
        <pc:spChg chg="add del mod">
          <ac:chgData name="Bean, Rebecca@DIR" userId="S::rbean@dir.ca.gov::127d5d30-ae9a-42ad-bb2c-58e8e8ac551a" providerId="AD" clId="Web-{971202CF-41D0-8E4D-2D49-D3BD7664E363}" dt="2022-09-24T23:05:05.426" v="1688"/>
          <ac:spMkLst>
            <pc:docMk/>
            <pc:sldMk cId="827518307" sldId="450"/>
            <ac:spMk id="11" creationId="{3248E26F-EFBD-86F8-5F66-8EB86942A6E5}"/>
          </ac:spMkLst>
        </pc:spChg>
        <pc:picChg chg="add mod ord modCrop">
          <ac:chgData name="Bean, Rebecca@DIR" userId="S::rbean@dir.ca.gov::127d5d30-ae9a-42ad-bb2c-58e8e8ac551a" providerId="AD" clId="Web-{971202CF-41D0-8E4D-2D49-D3BD7664E363}" dt="2022-09-24T23:07:52.913" v="1725"/>
          <ac:picMkLst>
            <pc:docMk/>
            <pc:sldMk cId="827518307" sldId="450"/>
            <ac:picMk id="5" creationId="{AD469B41-225A-9D6E-6495-C61F92393F72}"/>
          </ac:picMkLst>
        </pc:picChg>
        <pc:picChg chg="add del">
          <ac:chgData name="Bean, Rebecca@DIR" userId="S::rbean@dir.ca.gov::127d5d30-ae9a-42ad-bb2c-58e8e8ac551a" providerId="AD" clId="Web-{971202CF-41D0-8E4D-2D49-D3BD7664E363}" dt="2022-09-24T23:00:59.751" v="1642"/>
          <ac:picMkLst>
            <pc:docMk/>
            <pc:sldMk cId="827518307" sldId="450"/>
            <ac:picMk id="7" creationId="{631565F1-FC07-5ED6-85A5-588F496799D8}"/>
          </ac:picMkLst>
        </pc:picChg>
      </pc:sldChg>
      <pc:sldChg chg="modSp add replId">
        <pc:chgData name="Bean, Rebecca@DIR" userId="S::rbean@dir.ca.gov::127d5d30-ae9a-42ad-bb2c-58e8e8ac551a" providerId="AD" clId="Web-{971202CF-41D0-8E4D-2D49-D3BD7664E363}" dt="2022-09-24T23:12:19.885" v="1901" actId="20577"/>
        <pc:sldMkLst>
          <pc:docMk/>
          <pc:sldMk cId="1059917862" sldId="451"/>
        </pc:sldMkLst>
        <pc:spChg chg="mod">
          <ac:chgData name="Bean, Rebecca@DIR" userId="S::rbean@dir.ca.gov::127d5d30-ae9a-42ad-bb2c-58e8e8ac551a" providerId="AD" clId="Web-{971202CF-41D0-8E4D-2D49-D3BD7664E363}" dt="2022-09-24T23:07:19.725" v="1719" actId="20577"/>
          <ac:spMkLst>
            <pc:docMk/>
            <pc:sldMk cId="1059917862" sldId="451"/>
            <ac:spMk id="2" creationId="{00000000-0000-0000-0000-000000000000}"/>
          </ac:spMkLst>
        </pc:spChg>
        <pc:spChg chg="mod">
          <ac:chgData name="Bean, Rebecca@DIR" userId="S::rbean@dir.ca.gov::127d5d30-ae9a-42ad-bb2c-58e8e8ac551a" providerId="AD" clId="Web-{971202CF-41D0-8E4D-2D49-D3BD7664E363}" dt="2022-09-24T23:12:19.885" v="1901" actId="20577"/>
          <ac:spMkLst>
            <pc:docMk/>
            <pc:sldMk cId="1059917862" sldId="451"/>
            <ac:spMk id="9" creationId="{B1A8D45B-8430-BFE3-6F24-CCED56E132C4}"/>
          </ac:spMkLst>
        </pc:spChg>
      </pc:sldChg>
      <pc:sldChg chg="modSp add replId">
        <pc:chgData name="Bean, Rebecca@DIR" userId="S::rbean@dir.ca.gov::127d5d30-ae9a-42ad-bb2c-58e8e8ac551a" providerId="AD" clId="Web-{971202CF-41D0-8E4D-2D49-D3BD7664E363}" dt="2022-09-24T23:48:45.396" v="2208" actId="20577"/>
        <pc:sldMkLst>
          <pc:docMk/>
          <pc:sldMk cId="3613192593" sldId="452"/>
        </pc:sldMkLst>
        <pc:spChg chg="mod">
          <ac:chgData name="Bean, Rebecca@DIR" userId="S::rbean@dir.ca.gov::127d5d30-ae9a-42ad-bb2c-58e8e8ac551a" providerId="AD" clId="Web-{971202CF-41D0-8E4D-2D49-D3BD7664E363}" dt="2022-09-24T23:43:59.909" v="2100" actId="20577"/>
          <ac:spMkLst>
            <pc:docMk/>
            <pc:sldMk cId="3613192593" sldId="452"/>
            <ac:spMk id="2" creationId="{00000000-0000-0000-0000-000000000000}"/>
          </ac:spMkLst>
        </pc:spChg>
        <pc:spChg chg="mod">
          <ac:chgData name="Bean, Rebecca@DIR" userId="S::rbean@dir.ca.gov::127d5d30-ae9a-42ad-bb2c-58e8e8ac551a" providerId="AD" clId="Web-{971202CF-41D0-8E4D-2D49-D3BD7664E363}" dt="2022-09-24T23:48:45.396" v="2208" actId="20577"/>
          <ac:spMkLst>
            <pc:docMk/>
            <pc:sldMk cId="3613192593" sldId="452"/>
            <ac:spMk id="9" creationId="{B1A8D45B-8430-BFE3-6F24-CCED56E132C4}"/>
          </ac:spMkLst>
        </pc:spChg>
        <pc:picChg chg="mod modCrop">
          <ac:chgData name="Bean, Rebecca@DIR" userId="S::rbean@dir.ca.gov::127d5d30-ae9a-42ad-bb2c-58e8e8ac551a" providerId="AD" clId="Web-{971202CF-41D0-8E4D-2D49-D3BD7664E363}" dt="2022-09-24T23:41:39.530" v="2099"/>
          <ac:picMkLst>
            <pc:docMk/>
            <pc:sldMk cId="3613192593" sldId="452"/>
            <ac:picMk id="5" creationId="{AD469B41-225A-9D6E-6495-C61F92393F72}"/>
          </ac:picMkLst>
        </pc:picChg>
      </pc:sldChg>
      <pc:sldChg chg="addSp delSp modSp add replId">
        <pc:chgData name="Bean, Rebecca@DIR" userId="S::rbean@dir.ca.gov::127d5d30-ae9a-42ad-bb2c-58e8e8ac551a" providerId="AD" clId="Web-{971202CF-41D0-8E4D-2D49-D3BD7664E363}" dt="2022-09-24T23:50:20.194" v="2247" actId="20577"/>
        <pc:sldMkLst>
          <pc:docMk/>
          <pc:sldMk cId="174893515" sldId="453"/>
        </pc:sldMkLst>
        <pc:spChg chg="mod">
          <ac:chgData name="Bean, Rebecca@DIR" userId="S::rbean@dir.ca.gov::127d5d30-ae9a-42ad-bb2c-58e8e8ac551a" providerId="AD" clId="Web-{971202CF-41D0-8E4D-2D49-D3BD7664E363}" dt="2022-09-24T23:45:39.535" v="2133" actId="20577"/>
          <ac:spMkLst>
            <pc:docMk/>
            <pc:sldMk cId="174893515" sldId="453"/>
            <ac:spMk id="2" creationId="{00000000-0000-0000-0000-000000000000}"/>
          </ac:spMkLst>
        </pc:spChg>
        <pc:spChg chg="add mod ord">
          <ac:chgData name="Bean, Rebecca@DIR" userId="S::rbean@dir.ca.gov::127d5d30-ae9a-42ad-bb2c-58e8e8ac551a" providerId="AD" clId="Web-{971202CF-41D0-8E4D-2D49-D3BD7664E363}" dt="2022-09-24T23:50:20.194" v="2247" actId="20577"/>
          <ac:spMkLst>
            <pc:docMk/>
            <pc:sldMk cId="174893515" sldId="453"/>
            <ac:spMk id="7" creationId="{E10FFC83-6572-4D44-9560-876A302AAA14}"/>
          </ac:spMkLst>
        </pc:spChg>
        <pc:spChg chg="del mod">
          <ac:chgData name="Bean, Rebecca@DIR" userId="S::rbean@dir.ca.gov::127d5d30-ae9a-42ad-bb2c-58e8e8ac551a" providerId="AD" clId="Web-{971202CF-41D0-8E4D-2D49-D3BD7664E363}" dt="2022-09-24T23:49:13.349" v="2213"/>
          <ac:spMkLst>
            <pc:docMk/>
            <pc:sldMk cId="174893515" sldId="453"/>
            <ac:spMk id="9" creationId="{B1A8D45B-8430-BFE3-6F24-CCED56E132C4}"/>
          </ac:spMkLst>
        </pc:spChg>
        <pc:picChg chg="add mod ord modCrop">
          <ac:chgData name="Bean, Rebecca@DIR" userId="S::rbean@dir.ca.gov::127d5d30-ae9a-42ad-bb2c-58e8e8ac551a" providerId="AD" clId="Web-{971202CF-41D0-8E4D-2D49-D3BD7664E363}" dt="2022-09-24T23:47:43.489" v="2151"/>
          <ac:picMkLst>
            <pc:docMk/>
            <pc:sldMk cId="174893515" sldId="453"/>
            <ac:picMk id="3" creationId="{2765F99D-5E81-6694-1CE3-0A1AC9A6C5C8}"/>
          </ac:picMkLst>
        </pc:picChg>
        <pc:picChg chg="del mod ord modCrop">
          <ac:chgData name="Bean, Rebecca@DIR" userId="S::rbean@dir.ca.gov::127d5d30-ae9a-42ad-bb2c-58e8e8ac551a" providerId="AD" clId="Web-{971202CF-41D0-8E4D-2D49-D3BD7664E363}" dt="2022-09-24T23:47:17.036" v="2145"/>
          <ac:picMkLst>
            <pc:docMk/>
            <pc:sldMk cId="174893515" sldId="453"/>
            <ac:picMk id="5" creationId="{AD469B41-225A-9D6E-6495-C61F92393F72}"/>
          </ac:picMkLst>
        </pc:picChg>
      </pc:sldChg>
      <pc:sldChg chg="addSp modSp add replId">
        <pc:chgData name="Bean, Rebecca@DIR" userId="S::rbean@dir.ca.gov::127d5d30-ae9a-42ad-bb2c-58e8e8ac551a" providerId="AD" clId="Web-{971202CF-41D0-8E4D-2D49-D3BD7664E363}" dt="2022-09-24T23:57:35.074" v="2712" actId="1076"/>
        <pc:sldMkLst>
          <pc:docMk/>
          <pc:sldMk cId="3043969685" sldId="454"/>
        </pc:sldMkLst>
        <pc:spChg chg="mod">
          <ac:chgData name="Bean, Rebecca@DIR" userId="S::rbean@dir.ca.gov::127d5d30-ae9a-42ad-bb2c-58e8e8ac551a" providerId="AD" clId="Web-{971202CF-41D0-8E4D-2D49-D3BD7664E363}" dt="2022-09-24T23:50:38.757" v="2252" actId="20577"/>
          <ac:spMkLst>
            <pc:docMk/>
            <pc:sldMk cId="3043969685" sldId="454"/>
            <ac:spMk id="2" creationId="{00000000-0000-0000-0000-000000000000}"/>
          </ac:spMkLst>
        </pc:spChg>
        <pc:spChg chg="mod">
          <ac:chgData name="Bean, Rebecca@DIR" userId="S::rbean@dir.ca.gov::127d5d30-ae9a-42ad-bb2c-58e8e8ac551a" providerId="AD" clId="Web-{971202CF-41D0-8E4D-2D49-D3BD7664E363}" dt="2022-09-24T23:57:10.995" v="2706" actId="20577"/>
          <ac:spMkLst>
            <pc:docMk/>
            <pc:sldMk cId="3043969685" sldId="454"/>
            <ac:spMk id="7" creationId="{E10FFC83-6572-4D44-9560-876A302AAA14}"/>
          </ac:spMkLst>
        </pc:spChg>
        <pc:picChg chg="mod ord modCrop">
          <ac:chgData name="Bean, Rebecca@DIR" userId="S::rbean@dir.ca.gov::127d5d30-ae9a-42ad-bb2c-58e8e8ac551a" providerId="AD" clId="Web-{971202CF-41D0-8E4D-2D49-D3BD7664E363}" dt="2022-09-24T23:57:34.996" v="2711" actId="1076"/>
          <ac:picMkLst>
            <pc:docMk/>
            <pc:sldMk cId="3043969685" sldId="454"/>
            <ac:picMk id="3" creationId="{2765F99D-5E81-6694-1CE3-0A1AC9A6C5C8}"/>
          </ac:picMkLst>
        </pc:picChg>
        <pc:picChg chg="add mod ord modCrop">
          <ac:chgData name="Bean, Rebecca@DIR" userId="S::rbean@dir.ca.gov::127d5d30-ae9a-42ad-bb2c-58e8e8ac551a" providerId="AD" clId="Web-{971202CF-41D0-8E4D-2D49-D3BD7664E363}" dt="2022-09-24T23:57:35.074" v="2712" actId="1076"/>
          <ac:picMkLst>
            <pc:docMk/>
            <pc:sldMk cId="3043969685" sldId="454"/>
            <ac:picMk id="5" creationId="{3ADA82E8-D3D1-8ECD-B8B2-E4BEAF7F6593}"/>
          </ac:picMkLst>
        </pc:picChg>
      </pc:sldChg>
      <pc:sldChg chg="addSp delSp modSp add replId">
        <pc:chgData name="Bean, Rebecca@DIR" userId="S::rbean@dir.ca.gov::127d5d30-ae9a-42ad-bb2c-58e8e8ac551a" providerId="AD" clId="Web-{971202CF-41D0-8E4D-2D49-D3BD7664E363}" dt="2022-09-25T00:03:33.172" v="2893" actId="20577"/>
        <pc:sldMkLst>
          <pc:docMk/>
          <pc:sldMk cId="3082175069" sldId="455"/>
        </pc:sldMkLst>
        <pc:spChg chg="mod">
          <ac:chgData name="Bean, Rebecca@DIR" userId="S::rbean@dir.ca.gov::127d5d30-ae9a-42ad-bb2c-58e8e8ac551a" providerId="AD" clId="Web-{971202CF-41D0-8E4D-2D49-D3BD7664E363}" dt="2022-09-24T23:58:19.652" v="2715" actId="20577"/>
          <ac:spMkLst>
            <pc:docMk/>
            <pc:sldMk cId="3082175069" sldId="455"/>
            <ac:spMk id="2" creationId="{00000000-0000-0000-0000-000000000000}"/>
          </ac:spMkLst>
        </pc:spChg>
        <pc:spChg chg="mod">
          <ac:chgData name="Bean, Rebecca@DIR" userId="S::rbean@dir.ca.gov::127d5d30-ae9a-42ad-bb2c-58e8e8ac551a" providerId="AD" clId="Web-{971202CF-41D0-8E4D-2D49-D3BD7664E363}" dt="2022-09-25T00:03:33.172" v="2893" actId="20577"/>
          <ac:spMkLst>
            <pc:docMk/>
            <pc:sldMk cId="3082175069" sldId="455"/>
            <ac:spMk id="7" creationId="{E10FFC83-6572-4D44-9560-876A302AAA14}"/>
          </ac:spMkLst>
        </pc:spChg>
        <pc:picChg chg="del">
          <ac:chgData name="Bean, Rebecca@DIR" userId="S::rbean@dir.ca.gov::127d5d30-ae9a-42ad-bb2c-58e8e8ac551a" providerId="AD" clId="Web-{971202CF-41D0-8E4D-2D49-D3BD7664E363}" dt="2022-09-24T23:58:45.871" v="2720"/>
          <ac:picMkLst>
            <pc:docMk/>
            <pc:sldMk cId="3082175069" sldId="455"/>
            <ac:picMk id="3" creationId="{2765F99D-5E81-6694-1CE3-0A1AC9A6C5C8}"/>
          </ac:picMkLst>
        </pc:picChg>
        <pc:picChg chg="del">
          <ac:chgData name="Bean, Rebecca@DIR" userId="S::rbean@dir.ca.gov::127d5d30-ae9a-42ad-bb2c-58e8e8ac551a" providerId="AD" clId="Web-{971202CF-41D0-8E4D-2D49-D3BD7664E363}" dt="2022-09-24T23:58:20.590" v="2716"/>
          <ac:picMkLst>
            <pc:docMk/>
            <pc:sldMk cId="3082175069" sldId="455"/>
            <ac:picMk id="5" creationId="{3ADA82E8-D3D1-8ECD-B8B2-E4BEAF7F6593}"/>
          </ac:picMkLst>
        </pc:picChg>
        <pc:picChg chg="add mod ord">
          <ac:chgData name="Bean, Rebecca@DIR" userId="S::rbean@dir.ca.gov::127d5d30-ae9a-42ad-bb2c-58e8e8ac551a" providerId="AD" clId="Web-{971202CF-41D0-8E4D-2D49-D3BD7664E363}" dt="2022-09-25T00:00:52.107" v="2740" actId="14100"/>
          <ac:picMkLst>
            <pc:docMk/>
            <pc:sldMk cId="3082175069" sldId="455"/>
            <ac:picMk id="6" creationId="{0394BC5A-4556-6E49-DB2E-E5C307ED02EF}"/>
          </ac:picMkLst>
        </pc:picChg>
        <pc:picChg chg="add del mod ord modCrop">
          <ac:chgData name="Bean, Rebecca@DIR" userId="S::rbean@dir.ca.gov::127d5d30-ae9a-42ad-bb2c-58e8e8ac551a" providerId="AD" clId="Web-{971202CF-41D0-8E4D-2D49-D3BD7664E363}" dt="2022-09-25T00:00:36.295" v="2738"/>
          <ac:picMkLst>
            <pc:docMk/>
            <pc:sldMk cId="3082175069" sldId="455"/>
            <ac:picMk id="9" creationId="{4F6407AA-C81D-9E92-9DC4-15CBCBF46D00}"/>
          </ac:picMkLst>
        </pc:picChg>
      </pc:sldChg>
    </pc:docChg>
  </pc:docChgLst>
  <pc:docChgLst>
    <pc:chgData name="Etulle, Kristy@DIR" userId="S::ketulle@dir.ca.gov::9b79b62c-a8b6-43f8-8fd3-e4cbea3f82c4" providerId="AD" clId="Web-{6E9F3EBB-5962-49B1-806D-EA77697926D4}"/>
    <pc:docChg chg="modSld">
      <pc:chgData name="Etulle, Kristy@DIR" userId="S::ketulle@dir.ca.gov::9b79b62c-a8b6-43f8-8fd3-e4cbea3f82c4" providerId="AD" clId="Web-{6E9F3EBB-5962-49B1-806D-EA77697926D4}" dt="2022-09-23T15:08:37.660" v="90" actId="20577"/>
      <pc:docMkLst>
        <pc:docMk/>
      </pc:docMkLst>
      <pc:sldChg chg="modSp">
        <pc:chgData name="Etulle, Kristy@DIR" userId="S::ketulle@dir.ca.gov::9b79b62c-a8b6-43f8-8fd3-e4cbea3f82c4" providerId="AD" clId="Web-{6E9F3EBB-5962-49B1-806D-EA77697926D4}" dt="2022-09-23T15:02:32.561" v="33" actId="20577"/>
        <pc:sldMkLst>
          <pc:docMk/>
          <pc:sldMk cId="0" sldId="262"/>
        </pc:sldMkLst>
        <pc:spChg chg="mod">
          <ac:chgData name="Etulle, Kristy@DIR" userId="S::ketulle@dir.ca.gov::9b79b62c-a8b6-43f8-8fd3-e4cbea3f82c4" providerId="AD" clId="Web-{6E9F3EBB-5962-49B1-806D-EA77697926D4}" dt="2022-09-23T15:02:32.561" v="33" actId="20577"/>
          <ac:spMkLst>
            <pc:docMk/>
            <pc:sldMk cId="0" sldId="262"/>
            <ac:spMk id="3" creationId="{00000000-0000-0000-0000-000000000000}"/>
          </ac:spMkLst>
        </pc:spChg>
      </pc:sldChg>
      <pc:sldChg chg="modSp">
        <pc:chgData name="Etulle, Kristy@DIR" userId="S::ketulle@dir.ca.gov::9b79b62c-a8b6-43f8-8fd3-e4cbea3f82c4" providerId="AD" clId="Web-{6E9F3EBB-5962-49B1-806D-EA77697926D4}" dt="2022-09-23T15:03:32.796" v="48" actId="20577"/>
        <pc:sldMkLst>
          <pc:docMk/>
          <pc:sldMk cId="0" sldId="270"/>
        </pc:sldMkLst>
        <pc:spChg chg="mod">
          <ac:chgData name="Etulle, Kristy@DIR" userId="S::ketulle@dir.ca.gov::9b79b62c-a8b6-43f8-8fd3-e4cbea3f82c4" providerId="AD" clId="Web-{6E9F3EBB-5962-49B1-806D-EA77697926D4}" dt="2022-09-23T15:03:32.796" v="48" actId="20577"/>
          <ac:spMkLst>
            <pc:docMk/>
            <pc:sldMk cId="0" sldId="270"/>
            <ac:spMk id="3" creationId="{00000000-0000-0000-0000-000000000000}"/>
          </ac:spMkLst>
        </pc:spChg>
      </pc:sldChg>
      <pc:sldChg chg="modSp">
        <pc:chgData name="Etulle, Kristy@DIR" userId="S::ketulle@dir.ca.gov::9b79b62c-a8b6-43f8-8fd3-e4cbea3f82c4" providerId="AD" clId="Web-{6E9F3EBB-5962-49B1-806D-EA77697926D4}" dt="2022-09-23T15:01:44.483" v="30" actId="20577"/>
        <pc:sldMkLst>
          <pc:docMk/>
          <pc:sldMk cId="0" sldId="353"/>
        </pc:sldMkLst>
        <pc:spChg chg="mod">
          <ac:chgData name="Etulle, Kristy@DIR" userId="S::ketulle@dir.ca.gov::9b79b62c-a8b6-43f8-8fd3-e4cbea3f82c4" providerId="AD" clId="Web-{6E9F3EBB-5962-49B1-806D-EA77697926D4}" dt="2022-09-23T15:01:44.483" v="30" actId="20577"/>
          <ac:spMkLst>
            <pc:docMk/>
            <pc:sldMk cId="0" sldId="353"/>
            <ac:spMk id="3" creationId="{00000000-0000-0000-0000-000000000000}"/>
          </ac:spMkLst>
        </pc:spChg>
      </pc:sldChg>
      <pc:sldChg chg="modSp">
        <pc:chgData name="Etulle, Kristy@DIR" userId="S::ketulle@dir.ca.gov::9b79b62c-a8b6-43f8-8fd3-e4cbea3f82c4" providerId="AD" clId="Web-{6E9F3EBB-5962-49B1-806D-EA77697926D4}" dt="2022-09-23T15:08:37.660" v="90" actId="20577"/>
        <pc:sldMkLst>
          <pc:docMk/>
          <pc:sldMk cId="206974656" sldId="411"/>
        </pc:sldMkLst>
        <pc:spChg chg="mod">
          <ac:chgData name="Etulle, Kristy@DIR" userId="S::ketulle@dir.ca.gov::9b79b62c-a8b6-43f8-8fd3-e4cbea3f82c4" providerId="AD" clId="Web-{6E9F3EBB-5962-49B1-806D-EA77697926D4}" dt="2022-09-23T14:58:10.745" v="16" actId="1076"/>
          <ac:spMkLst>
            <pc:docMk/>
            <pc:sldMk cId="206974656" sldId="411"/>
            <ac:spMk id="2" creationId="{4C30C351-F83B-2483-D69D-1563A50186B4}"/>
          </ac:spMkLst>
        </pc:spChg>
        <pc:spChg chg="mod">
          <ac:chgData name="Etulle, Kristy@DIR" userId="S::ketulle@dir.ca.gov::9b79b62c-a8b6-43f8-8fd3-e4cbea3f82c4" providerId="AD" clId="Web-{6E9F3EBB-5962-49B1-806D-EA77697926D4}" dt="2022-09-23T15:08:37.660" v="90" actId="20577"/>
          <ac:spMkLst>
            <pc:docMk/>
            <pc:sldMk cId="206974656" sldId="411"/>
            <ac:spMk id="3" creationId="{992B57B7-3252-51F3-CB9C-83595AB8D383}"/>
          </ac:spMkLst>
        </pc:spChg>
        <pc:picChg chg="mod">
          <ac:chgData name="Etulle, Kristy@DIR" userId="S::ketulle@dir.ca.gov::9b79b62c-a8b6-43f8-8fd3-e4cbea3f82c4" providerId="AD" clId="Web-{6E9F3EBB-5962-49B1-806D-EA77697926D4}" dt="2022-09-23T14:58:20.417" v="21" actId="1076"/>
          <ac:picMkLst>
            <pc:docMk/>
            <pc:sldMk cId="206974656" sldId="411"/>
            <ac:picMk id="5" creationId="{6F5AD6C7-A97C-78EF-CF97-7F1B360638C3}"/>
          </ac:picMkLst>
        </pc:picChg>
      </pc:sldChg>
      <pc:sldChg chg="modSp">
        <pc:chgData name="Etulle, Kristy@DIR" userId="S::ketulle@dir.ca.gov::9b79b62c-a8b6-43f8-8fd3-e4cbea3f82c4" providerId="AD" clId="Web-{6E9F3EBB-5962-49B1-806D-EA77697926D4}" dt="2022-09-23T15:05:42.611" v="69" actId="20577"/>
        <pc:sldMkLst>
          <pc:docMk/>
          <pc:sldMk cId="1845112455" sldId="414"/>
        </pc:sldMkLst>
        <pc:spChg chg="mod">
          <ac:chgData name="Etulle, Kristy@DIR" userId="S::ketulle@dir.ca.gov::9b79b62c-a8b6-43f8-8fd3-e4cbea3f82c4" providerId="AD" clId="Web-{6E9F3EBB-5962-49B1-806D-EA77697926D4}" dt="2022-09-23T14:58:33.417" v="23" actId="20577"/>
          <ac:spMkLst>
            <pc:docMk/>
            <pc:sldMk cId="1845112455" sldId="414"/>
            <ac:spMk id="2" creationId="{6399E685-3D51-52CF-432E-7140C655AD51}"/>
          </ac:spMkLst>
        </pc:spChg>
        <pc:spChg chg="mod">
          <ac:chgData name="Etulle, Kristy@DIR" userId="S::ketulle@dir.ca.gov::9b79b62c-a8b6-43f8-8fd3-e4cbea3f82c4" providerId="AD" clId="Web-{6E9F3EBB-5962-49B1-806D-EA77697926D4}" dt="2022-09-23T15:05:42.611" v="69" actId="20577"/>
          <ac:spMkLst>
            <pc:docMk/>
            <pc:sldMk cId="1845112455" sldId="414"/>
            <ac:spMk id="3" creationId="{6691EB22-F287-F791-7DFA-AC74D7A0DC2A}"/>
          </ac:spMkLst>
        </pc:spChg>
      </pc:sldChg>
      <pc:sldChg chg="modSp">
        <pc:chgData name="Etulle, Kristy@DIR" userId="S::ketulle@dir.ca.gov::9b79b62c-a8b6-43f8-8fd3-e4cbea3f82c4" providerId="AD" clId="Web-{6E9F3EBB-5962-49B1-806D-EA77697926D4}" dt="2022-09-23T15:07:44.003" v="73" actId="20577"/>
        <pc:sldMkLst>
          <pc:docMk/>
          <pc:sldMk cId="335841610" sldId="416"/>
        </pc:sldMkLst>
        <pc:spChg chg="mod">
          <ac:chgData name="Etulle, Kristy@DIR" userId="S::ketulle@dir.ca.gov::9b79b62c-a8b6-43f8-8fd3-e4cbea3f82c4" providerId="AD" clId="Web-{6E9F3EBB-5962-49B1-806D-EA77697926D4}" dt="2022-09-23T14:58:51.902" v="26" actId="1076"/>
          <ac:spMkLst>
            <pc:docMk/>
            <pc:sldMk cId="335841610" sldId="416"/>
            <ac:spMk id="2" creationId="{12FA79D6-86D2-6C63-2BFB-F4CD0A01747F}"/>
          </ac:spMkLst>
        </pc:spChg>
        <pc:spChg chg="mod">
          <ac:chgData name="Etulle, Kristy@DIR" userId="S::ketulle@dir.ca.gov::9b79b62c-a8b6-43f8-8fd3-e4cbea3f82c4" providerId="AD" clId="Web-{6E9F3EBB-5962-49B1-806D-EA77697926D4}" dt="2022-09-23T15:07:44.003" v="73" actId="20577"/>
          <ac:spMkLst>
            <pc:docMk/>
            <pc:sldMk cId="335841610" sldId="416"/>
            <ac:spMk id="3" creationId="{92410A5A-743C-0878-B51C-96B0B13ABC2A}"/>
          </ac:spMkLst>
        </pc:spChg>
        <pc:picChg chg="mod">
          <ac:chgData name="Etulle, Kristy@DIR" userId="S::ketulle@dir.ca.gov::9b79b62c-a8b6-43f8-8fd3-e4cbea3f82c4" providerId="AD" clId="Web-{6E9F3EBB-5962-49B1-806D-EA77697926D4}" dt="2022-09-23T14:58:42.574" v="25" actId="1076"/>
          <ac:picMkLst>
            <pc:docMk/>
            <pc:sldMk cId="335841610" sldId="416"/>
            <ac:picMk id="6" creationId="{2EC961AB-E757-E021-4BCD-2CB60093BCA5}"/>
          </ac:picMkLst>
        </pc:picChg>
      </pc:sldChg>
    </pc:docChg>
  </pc:docChgLst>
  <pc:docChgLst>
    <pc:chgData name="Hedges, Susan@DIR" userId="S::shedges@dir.ca.gov::ac557a00-dea2-4a84-98c2-886f453ab845" providerId="AD" clId="Web-{29427C2D-7BBF-0A66-61AE-31595976891C}"/>
    <pc:docChg chg="addSld delSld modSld sldOrd">
      <pc:chgData name="Hedges, Susan@DIR" userId="S::shedges@dir.ca.gov::ac557a00-dea2-4a84-98c2-886f453ab845" providerId="AD" clId="Web-{29427C2D-7BBF-0A66-61AE-31595976891C}" dt="2022-09-25T05:33:46.217" v="1483"/>
      <pc:docMkLst>
        <pc:docMk/>
      </pc:docMkLst>
      <pc:sldChg chg="modSp">
        <pc:chgData name="Hedges, Susan@DIR" userId="S::shedges@dir.ca.gov::ac557a00-dea2-4a84-98c2-886f453ab845" providerId="AD" clId="Web-{29427C2D-7BBF-0A66-61AE-31595976891C}" dt="2022-09-24T02:17:19.689" v="389" actId="20577"/>
        <pc:sldMkLst>
          <pc:docMk/>
          <pc:sldMk cId="0" sldId="287"/>
        </pc:sldMkLst>
        <pc:spChg chg="mod">
          <ac:chgData name="Hedges, Susan@DIR" userId="S::shedges@dir.ca.gov::ac557a00-dea2-4a84-98c2-886f453ab845" providerId="AD" clId="Web-{29427C2D-7BBF-0A66-61AE-31595976891C}" dt="2022-09-24T02:17:19.689" v="389" actId="20577"/>
          <ac:spMkLst>
            <pc:docMk/>
            <pc:sldMk cId="0" sldId="287"/>
            <ac:spMk id="3" creationId="{00000000-0000-0000-0000-000000000000}"/>
          </ac:spMkLst>
        </pc:spChg>
      </pc:sldChg>
      <pc:sldChg chg="modSp">
        <pc:chgData name="Hedges, Susan@DIR" userId="S::shedges@dir.ca.gov::ac557a00-dea2-4a84-98c2-886f453ab845" providerId="AD" clId="Web-{29427C2D-7BBF-0A66-61AE-31595976891C}" dt="2022-09-24T02:19:28.160" v="503" actId="1076"/>
        <pc:sldMkLst>
          <pc:docMk/>
          <pc:sldMk cId="0" sldId="288"/>
        </pc:sldMkLst>
        <pc:spChg chg="mod">
          <ac:chgData name="Hedges, Susan@DIR" userId="S::shedges@dir.ca.gov::ac557a00-dea2-4a84-98c2-886f453ab845" providerId="AD" clId="Web-{29427C2D-7BBF-0A66-61AE-31595976891C}" dt="2022-09-23T17:32:10.302" v="40" actId="20577"/>
          <ac:spMkLst>
            <pc:docMk/>
            <pc:sldMk cId="0" sldId="288"/>
            <ac:spMk id="2" creationId="{00000000-0000-0000-0000-000000000000}"/>
          </ac:spMkLst>
        </pc:spChg>
        <pc:spChg chg="mod">
          <ac:chgData name="Hedges, Susan@DIR" userId="S::shedges@dir.ca.gov::ac557a00-dea2-4a84-98c2-886f453ab845" providerId="AD" clId="Web-{29427C2D-7BBF-0A66-61AE-31595976891C}" dt="2022-09-24T02:19:28.160" v="503" actId="1076"/>
          <ac:spMkLst>
            <pc:docMk/>
            <pc:sldMk cId="0" sldId="288"/>
            <ac:spMk id="3" creationId="{00000000-0000-0000-0000-000000000000}"/>
          </ac:spMkLst>
        </pc:spChg>
      </pc:sldChg>
      <pc:sldChg chg="modSp">
        <pc:chgData name="Hedges, Susan@DIR" userId="S::shedges@dir.ca.gov::ac557a00-dea2-4a84-98c2-886f453ab845" providerId="AD" clId="Web-{29427C2D-7BBF-0A66-61AE-31595976891C}" dt="2022-09-24T02:20:43.474" v="505" actId="20577"/>
        <pc:sldMkLst>
          <pc:docMk/>
          <pc:sldMk cId="0" sldId="289"/>
        </pc:sldMkLst>
        <pc:spChg chg="mod">
          <ac:chgData name="Hedges, Susan@DIR" userId="S::shedges@dir.ca.gov::ac557a00-dea2-4a84-98c2-886f453ab845" providerId="AD" clId="Web-{29427C2D-7BBF-0A66-61AE-31595976891C}" dt="2022-09-23T17:29:11.612" v="10" actId="14100"/>
          <ac:spMkLst>
            <pc:docMk/>
            <pc:sldMk cId="0" sldId="289"/>
            <ac:spMk id="2" creationId="{00000000-0000-0000-0000-000000000000}"/>
          </ac:spMkLst>
        </pc:spChg>
        <pc:spChg chg="mod">
          <ac:chgData name="Hedges, Susan@DIR" userId="S::shedges@dir.ca.gov::ac557a00-dea2-4a84-98c2-886f453ab845" providerId="AD" clId="Web-{29427C2D-7BBF-0A66-61AE-31595976891C}" dt="2022-09-24T02:20:43.474" v="505" actId="20577"/>
          <ac:spMkLst>
            <pc:docMk/>
            <pc:sldMk cId="0" sldId="289"/>
            <ac:spMk id="3" creationId="{00000000-0000-0000-0000-000000000000}"/>
          </ac:spMkLst>
        </pc:spChg>
      </pc:sldChg>
      <pc:sldChg chg="modSp">
        <pc:chgData name="Hedges, Susan@DIR" userId="S::shedges@dir.ca.gov::ac557a00-dea2-4a84-98c2-886f453ab845" providerId="AD" clId="Web-{29427C2D-7BBF-0A66-61AE-31595976891C}" dt="2022-09-23T17:33:24.865" v="56" actId="20577"/>
        <pc:sldMkLst>
          <pc:docMk/>
          <pc:sldMk cId="0" sldId="290"/>
        </pc:sldMkLst>
        <pc:spChg chg="mod">
          <ac:chgData name="Hedges, Susan@DIR" userId="S::shedges@dir.ca.gov::ac557a00-dea2-4a84-98c2-886f453ab845" providerId="AD" clId="Web-{29427C2D-7BBF-0A66-61AE-31595976891C}" dt="2022-09-23T17:33:24.865" v="56" actId="20577"/>
          <ac:spMkLst>
            <pc:docMk/>
            <pc:sldMk cId="0" sldId="290"/>
            <ac:spMk id="2" creationId="{00000000-0000-0000-0000-000000000000}"/>
          </ac:spMkLst>
        </pc:spChg>
        <pc:spChg chg="mod">
          <ac:chgData name="Hedges, Susan@DIR" userId="S::shedges@dir.ca.gov::ac557a00-dea2-4a84-98c2-886f453ab845" providerId="AD" clId="Web-{29427C2D-7BBF-0A66-61AE-31595976891C}" dt="2022-09-23T17:30:47.973" v="29" actId="14100"/>
          <ac:spMkLst>
            <pc:docMk/>
            <pc:sldMk cId="0" sldId="290"/>
            <ac:spMk id="3" creationId="{00000000-0000-0000-0000-000000000000}"/>
          </ac:spMkLst>
        </pc:spChg>
      </pc:sldChg>
      <pc:sldChg chg="del">
        <pc:chgData name="Hedges, Susan@DIR" userId="S::shedges@dir.ca.gov::ac557a00-dea2-4a84-98c2-886f453ab845" providerId="AD" clId="Web-{29427C2D-7BBF-0A66-61AE-31595976891C}" dt="2022-09-23T17:36:04.195" v="74"/>
        <pc:sldMkLst>
          <pc:docMk/>
          <pc:sldMk cId="233572155" sldId="354"/>
        </pc:sldMkLst>
      </pc:sldChg>
      <pc:sldChg chg="del">
        <pc:chgData name="Hedges, Susan@DIR" userId="S::shedges@dir.ca.gov::ac557a00-dea2-4a84-98c2-886f453ab845" providerId="AD" clId="Web-{29427C2D-7BBF-0A66-61AE-31595976891C}" dt="2022-09-23T17:36:04.195" v="75"/>
        <pc:sldMkLst>
          <pc:docMk/>
          <pc:sldMk cId="1192501793" sldId="355"/>
        </pc:sldMkLst>
      </pc:sldChg>
      <pc:sldChg chg="del">
        <pc:chgData name="Hedges, Susan@DIR" userId="S::shedges@dir.ca.gov::ac557a00-dea2-4a84-98c2-886f453ab845" providerId="AD" clId="Web-{29427C2D-7BBF-0A66-61AE-31595976891C}" dt="2022-09-23T17:36:04.195" v="76"/>
        <pc:sldMkLst>
          <pc:docMk/>
          <pc:sldMk cId="371087866" sldId="356"/>
        </pc:sldMkLst>
      </pc:sldChg>
      <pc:sldChg chg="del">
        <pc:chgData name="Hedges, Susan@DIR" userId="S::shedges@dir.ca.gov::ac557a00-dea2-4a84-98c2-886f453ab845" providerId="AD" clId="Web-{29427C2D-7BBF-0A66-61AE-31595976891C}" dt="2022-09-23T17:36:04.195" v="77"/>
        <pc:sldMkLst>
          <pc:docMk/>
          <pc:sldMk cId="273246061" sldId="357"/>
        </pc:sldMkLst>
      </pc:sldChg>
      <pc:sldChg chg="del">
        <pc:chgData name="Hedges, Susan@DIR" userId="S::shedges@dir.ca.gov::ac557a00-dea2-4a84-98c2-886f453ab845" providerId="AD" clId="Web-{29427C2D-7BBF-0A66-61AE-31595976891C}" dt="2022-09-23T17:36:04.195" v="78"/>
        <pc:sldMkLst>
          <pc:docMk/>
          <pc:sldMk cId="1244769316" sldId="358"/>
        </pc:sldMkLst>
      </pc:sldChg>
      <pc:sldChg chg="del">
        <pc:chgData name="Hedges, Susan@DIR" userId="S::shedges@dir.ca.gov::ac557a00-dea2-4a84-98c2-886f453ab845" providerId="AD" clId="Web-{29427C2D-7BBF-0A66-61AE-31595976891C}" dt="2022-09-23T17:36:04.195" v="79"/>
        <pc:sldMkLst>
          <pc:docMk/>
          <pc:sldMk cId="1158592995" sldId="359"/>
        </pc:sldMkLst>
      </pc:sldChg>
      <pc:sldChg chg="del">
        <pc:chgData name="Hedges, Susan@DIR" userId="S::shedges@dir.ca.gov::ac557a00-dea2-4a84-98c2-886f453ab845" providerId="AD" clId="Web-{29427C2D-7BBF-0A66-61AE-31595976891C}" dt="2022-09-23T17:36:04.195" v="80"/>
        <pc:sldMkLst>
          <pc:docMk/>
          <pc:sldMk cId="56420103" sldId="360"/>
        </pc:sldMkLst>
      </pc:sldChg>
      <pc:sldChg chg="del">
        <pc:chgData name="Hedges, Susan@DIR" userId="S::shedges@dir.ca.gov::ac557a00-dea2-4a84-98c2-886f453ab845" providerId="AD" clId="Web-{29427C2D-7BBF-0A66-61AE-31595976891C}" dt="2022-09-23T17:36:04.195" v="81"/>
        <pc:sldMkLst>
          <pc:docMk/>
          <pc:sldMk cId="1846304191" sldId="362"/>
        </pc:sldMkLst>
      </pc:sldChg>
      <pc:sldChg chg="del">
        <pc:chgData name="Hedges, Susan@DIR" userId="S::shedges@dir.ca.gov::ac557a00-dea2-4a84-98c2-886f453ab845" providerId="AD" clId="Web-{29427C2D-7BBF-0A66-61AE-31595976891C}" dt="2022-09-23T17:36:04.195" v="82"/>
        <pc:sldMkLst>
          <pc:docMk/>
          <pc:sldMk cId="2244304411" sldId="364"/>
        </pc:sldMkLst>
      </pc:sldChg>
      <pc:sldChg chg="del">
        <pc:chgData name="Hedges, Susan@DIR" userId="S::shedges@dir.ca.gov::ac557a00-dea2-4a84-98c2-886f453ab845" providerId="AD" clId="Web-{29427C2D-7BBF-0A66-61AE-31595976891C}" dt="2022-09-23T17:36:04.210" v="84"/>
        <pc:sldMkLst>
          <pc:docMk/>
          <pc:sldMk cId="2635457435" sldId="367"/>
        </pc:sldMkLst>
      </pc:sldChg>
      <pc:sldChg chg="del">
        <pc:chgData name="Hedges, Susan@DIR" userId="S::shedges@dir.ca.gov::ac557a00-dea2-4a84-98c2-886f453ab845" providerId="AD" clId="Web-{29427C2D-7BBF-0A66-61AE-31595976891C}" dt="2022-09-23T17:36:04.210" v="85"/>
        <pc:sldMkLst>
          <pc:docMk/>
          <pc:sldMk cId="4186040995" sldId="370"/>
        </pc:sldMkLst>
      </pc:sldChg>
      <pc:sldChg chg="del">
        <pc:chgData name="Hedges, Susan@DIR" userId="S::shedges@dir.ca.gov::ac557a00-dea2-4a84-98c2-886f453ab845" providerId="AD" clId="Web-{29427C2D-7BBF-0A66-61AE-31595976891C}" dt="2022-09-23T17:36:04.210" v="87"/>
        <pc:sldMkLst>
          <pc:docMk/>
          <pc:sldMk cId="2921233936" sldId="371"/>
        </pc:sldMkLst>
      </pc:sldChg>
      <pc:sldChg chg="modSp">
        <pc:chgData name="Hedges, Susan@DIR" userId="S::shedges@dir.ca.gov::ac557a00-dea2-4a84-98c2-886f453ab845" providerId="AD" clId="Web-{29427C2D-7BBF-0A66-61AE-31595976891C}" dt="2022-09-23T17:34:05.069" v="57" actId="20577"/>
        <pc:sldMkLst>
          <pc:docMk/>
          <pc:sldMk cId="3394325245" sldId="372"/>
        </pc:sldMkLst>
        <pc:spChg chg="mod">
          <ac:chgData name="Hedges, Susan@DIR" userId="S::shedges@dir.ca.gov::ac557a00-dea2-4a84-98c2-886f453ab845" providerId="AD" clId="Web-{29427C2D-7BBF-0A66-61AE-31595976891C}" dt="2022-09-23T17:34:05.069" v="57" actId="20577"/>
          <ac:spMkLst>
            <pc:docMk/>
            <pc:sldMk cId="3394325245" sldId="372"/>
            <ac:spMk id="6" creationId="{6EA9BE78-0D83-9300-C50A-484FA07B76A2}"/>
          </ac:spMkLst>
        </pc:spChg>
      </pc:sldChg>
      <pc:sldChg chg="del">
        <pc:chgData name="Hedges, Susan@DIR" userId="S::shedges@dir.ca.gov::ac557a00-dea2-4a84-98c2-886f453ab845" providerId="AD" clId="Web-{29427C2D-7BBF-0A66-61AE-31595976891C}" dt="2022-09-23T17:36:04.210" v="86"/>
        <pc:sldMkLst>
          <pc:docMk/>
          <pc:sldMk cId="901917933" sldId="397"/>
        </pc:sldMkLst>
      </pc:sldChg>
      <pc:sldChg chg="del">
        <pc:chgData name="Hedges, Susan@DIR" userId="S::shedges@dir.ca.gov::ac557a00-dea2-4a84-98c2-886f453ab845" providerId="AD" clId="Web-{29427C2D-7BBF-0A66-61AE-31595976891C}" dt="2022-09-23T17:36:04.210" v="83"/>
        <pc:sldMkLst>
          <pc:docMk/>
          <pc:sldMk cId="2397573408" sldId="401"/>
        </pc:sldMkLst>
      </pc:sldChg>
      <pc:sldChg chg="del">
        <pc:chgData name="Hedges, Susan@DIR" userId="S::shedges@dir.ca.gov::ac557a00-dea2-4a84-98c2-886f453ab845" providerId="AD" clId="Web-{29427C2D-7BBF-0A66-61AE-31595976891C}" dt="2022-09-23T17:36:04.179" v="73"/>
        <pc:sldMkLst>
          <pc:docMk/>
          <pc:sldMk cId="1134783351" sldId="402"/>
        </pc:sldMkLst>
      </pc:sldChg>
      <pc:sldChg chg="modSp add replId">
        <pc:chgData name="Hedges, Susan@DIR" userId="S::shedges@dir.ca.gov::ac557a00-dea2-4a84-98c2-886f453ab845" providerId="AD" clId="Web-{29427C2D-7BBF-0A66-61AE-31595976891C}" dt="2022-09-25T05:33:46.217" v="1483"/>
        <pc:sldMkLst>
          <pc:docMk/>
          <pc:sldMk cId="2964378275" sldId="422"/>
        </pc:sldMkLst>
        <pc:spChg chg="mod">
          <ac:chgData name="Hedges, Susan@DIR" userId="S::shedges@dir.ca.gov::ac557a00-dea2-4a84-98c2-886f453ab845" providerId="AD" clId="Web-{29427C2D-7BBF-0A66-61AE-31595976891C}" dt="2022-09-25T04:02:39.442" v="1468" actId="20577"/>
          <ac:spMkLst>
            <pc:docMk/>
            <pc:sldMk cId="2964378275" sldId="422"/>
            <ac:spMk id="2" creationId="{00000000-0000-0000-0000-000000000000}"/>
          </ac:spMkLst>
        </pc:spChg>
        <pc:spChg chg="mod">
          <ac:chgData name="Hedges, Susan@DIR" userId="S::shedges@dir.ca.gov::ac557a00-dea2-4a84-98c2-886f453ab845" providerId="AD" clId="Web-{29427C2D-7BBF-0A66-61AE-31595976891C}" dt="2022-09-25T04:03:42.193" v="1473" actId="20577"/>
          <ac:spMkLst>
            <pc:docMk/>
            <pc:sldMk cId="2964378275" sldId="422"/>
            <ac:spMk id="3" creationId="{00000000-0000-0000-0000-000000000000}"/>
          </ac:spMkLst>
        </pc:spChg>
        <pc:picChg chg="mod">
          <ac:chgData name="Hedges, Susan@DIR" userId="S::shedges@dir.ca.gov::ac557a00-dea2-4a84-98c2-886f453ab845" providerId="AD" clId="Web-{29427C2D-7BBF-0A66-61AE-31595976891C}" dt="2022-09-25T05:32:22.497" v="1477"/>
          <ac:picMkLst>
            <pc:docMk/>
            <pc:sldMk cId="2964378275" sldId="422"/>
            <ac:picMk id="6" creationId="{B1AD4F66-23C3-B277-5E4D-B07511B02ED5}"/>
          </ac:picMkLst>
        </pc:picChg>
        <pc:picChg chg="mod">
          <ac:chgData name="Hedges, Susan@DIR" userId="S::shedges@dir.ca.gov::ac557a00-dea2-4a84-98c2-886f453ab845" providerId="AD" clId="Web-{29427C2D-7BBF-0A66-61AE-31595976891C}" dt="2022-09-25T05:33:35.592" v="1482"/>
          <ac:picMkLst>
            <pc:docMk/>
            <pc:sldMk cId="2964378275" sldId="422"/>
            <ac:picMk id="7" creationId="{B4292080-6B1F-1ECA-A43E-9F865F3BE9AB}"/>
          </ac:picMkLst>
        </pc:picChg>
        <pc:picChg chg="mod">
          <ac:chgData name="Hedges, Susan@DIR" userId="S::shedges@dir.ca.gov::ac557a00-dea2-4a84-98c2-886f453ab845" providerId="AD" clId="Web-{29427C2D-7BBF-0A66-61AE-31595976891C}" dt="2022-09-25T05:33:46.217" v="1483"/>
          <ac:picMkLst>
            <pc:docMk/>
            <pc:sldMk cId="2964378275" sldId="422"/>
            <ac:picMk id="8" creationId="{33531B9E-8DAF-0935-FD78-0A7A187D9076}"/>
          </ac:picMkLst>
        </pc:picChg>
      </pc:sldChg>
      <pc:sldChg chg="modSp add replId">
        <pc:chgData name="Hedges, Susan@DIR" userId="S::shedges@dir.ca.gov::ac557a00-dea2-4a84-98c2-886f453ab845" providerId="AD" clId="Web-{29427C2D-7BBF-0A66-61AE-31595976891C}" dt="2022-09-25T05:07:53.648" v="1475"/>
        <pc:sldMkLst>
          <pc:docMk/>
          <pc:sldMk cId="888918754" sldId="423"/>
        </pc:sldMkLst>
        <pc:spChg chg="mod">
          <ac:chgData name="Hedges, Susan@DIR" userId="S::shedges@dir.ca.gov::ac557a00-dea2-4a84-98c2-886f453ab845" providerId="AD" clId="Web-{29427C2D-7BBF-0A66-61AE-31595976891C}" dt="2022-09-25T04:00:31.378" v="1384" actId="20577"/>
          <ac:spMkLst>
            <pc:docMk/>
            <pc:sldMk cId="888918754" sldId="423"/>
            <ac:spMk id="2" creationId="{00000000-0000-0000-0000-000000000000}"/>
          </ac:spMkLst>
        </pc:spChg>
        <pc:spChg chg="mod">
          <ac:chgData name="Hedges, Susan@DIR" userId="S::shedges@dir.ca.gov::ac557a00-dea2-4a84-98c2-886f453ab845" providerId="AD" clId="Web-{29427C2D-7BBF-0A66-61AE-31595976891C}" dt="2022-09-25T04:02:02.332" v="1445" actId="20577"/>
          <ac:spMkLst>
            <pc:docMk/>
            <pc:sldMk cId="888918754" sldId="423"/>
            <ac:spMk id="3" creationId="{00000000-0000-0000-0000-000000000000}"/>
          </ac:spMkLst>
        </pc:spChg>
        <pc:spChg chg="mod">
          <ac:chgData name="Hedges, Susan@DIR" userId="S::shedges@dir.ca.gov::ac557a00-dea2-4a84-98c2-886f453ab845" providerId="AD" clId="Web-{29427C2D-7BBF-0A66-61AE-31595976891C}" dt="2022-09-25T03:57:05.906" v="1381" actId="1076"/>
          <ac:spMkLst>
            <pc:docMk/>
            <pc:sldMk cId="888918754" sldId="423"/>
            <ac:spMk id="7" creationId="{8F7475B0-A5E5-75FF-3CD9-A2B7A9301768}"/>
          </ac:spMkLst>
        </pc:spChg>
        <pc:picChg chg="mod">
          <ac:chgData name="Hedges, Susan@DIR" userId="S::shedges@dir.ca.gov::ac557a00-dea2-4a84-98c2-886f453ab845" providerId="AD" clId="Web-{29427C2D-7BBF-0A66-61AE-31595976891C}" dt="2022-09-25T05:07:53.648" v="1475"/>
          <ac:picMkLst>
            <pc:docMk/>
            <pc:sldMk cId="888918754" sldId="423"/>
            <ac:picMk id="6" creationId="{9C988691-783B-94FB-A84F-544522B31456}"/>
          </ac:picMkLst>
        </pc:picChg>
      </pc:sldChg>
      <pc:sldChg chg="modSp add replId">
        <pc:chgData name="Hedges, Susan@DIR" userId="S::shedges@dir.ca.gov::ac557a00-dea2-4a84-98c2-886f453ab845" providerId="AD" clId="Web-{29427C2D-7BBF-0A66-61AE-31595976891C}" dt="2022-09-25T03:57:13.656" v="1382" actId="20577"/>
        <pc:sldMkLst>
          <pc:docMk/>
          <pc:sldMk cId="2854180997" sldId="424"/>
        </pc:sldMkLst>
        <pc:spChg chg="mod">
          <ac:chgData name="Hedges, Susan@DIR" userId="S::shedges@dir.ca.gov::ac557a00-dea2-4a84-98c2-886f453ab845" providerId="AD" clId="Web-{29427C2D-7BBF-0A66-61AE-31595976891C}" dt="2022-09-25T03:57:13.656" v="1382" actId="20577"/>
          <ac:spMkLst>
            <pc:docMk/>
            <pc:sldMk cId="2854180997" sldId="424"/>
            <ac:spMk id="2" creationId="{00000000-0000-0000-0000-000000000000}"/>
          </ac:spMkLst>
        </pc:spChg>
        <pc:spChg chg="mod">
          <ac:chgData name="Hedges, Susan@DIR" userId="S::shedges@dir.ca.gov::ac557a00-dea2-4a84-98c2-886f453ab845" providerId="AD" clId="Web-{29427C2D-7BBF-0A66-61AE-31595976891C}" dt="2022-09-25T03:46:43.053" v="1345" actId="20577"/>
          <ac:spMkLst>
            <pc:docMk/>
            <pc:sldMk cId="2854180997" sldId="424"/>
            <ac:spMk id="3" creationId="{00000000-0000-0000-0000-000000000000}"/>
          </ac:spMkLst>
        </pc:spChg>
        <pc:picChg chg="mod">
          <ac:chgData name="Hedges, Susan@DIR" userId="S::shedges@dir.ca.gov::ac557a00-dea2-4a84-98c2-886f453ab845" providerId="AD" clId="Web-{29427C2D-7BBF-0A66-61AE-31595976891C}" dt="2022-09-25T03:56:02.889" v="1347"/>
          <ac:picMkLst>
            <pc:docMk/>
            <pc:sldMk cId="2854180997" sldId="424"/>
            <ac:picMk id="5" creationId="{AB6F2868-2650-4273-3980-26787AB72EBD}"/>
          </ac:picMkLst>
        </pc:picChg>
      </pc:sldChg>
      <pc:sldChg chg="modSp add replId">
        <pc:chgData name="Hedges, Susan@DIR" userId="S::shedges@dir.ca.gov::ac557a00-dea2-4a84-98c2-886f453ab845" providerId="AD" clId="Web-{29427C2D-7BBF-0A66-61AE-31595976891C}" dt="2022-09-25T03:40:48.359" v="1231"/>
        <pc:sldMkLst>
          <pc:docMk/>
          <pc:sldMk cId="1520684207" sldId="425"/>
        </pc:sldMkLst>
        <pc:spChg chg="mod">
          <ac:chgData name="Hedges, Susan@DIR" userId="S::shedges@dir.ca.gov::ac557a00-dea2-4a84-98c2-886f453ab845" providerId="AD" clId="Web-{29427C2D-7BBF-0A66-61AE-31595976891C}" dt="2022-09-25T03:36:22.228" v="1228" actId="20577"/>
          <ac:spMkLst>
            <pc:docMk/>
            <pc:sldMk cId="1520684207" sldId="425"/>
            <ac:spMk id="2" creationId="{00000000-0000-0000-0000-000000000000}"/>
          </ac:spMkLst>
        </pc:spChg>
        <pc:spChg chg="mod">
          <ac:chgData name="Hedges, Susan@DIR" userId="S::shedges@dir.ca.gov::ac557a00-dea2-4a84-98c2-886f453ab845" providerId="AD" clId="Web-{29427C2D-7BBF-0A66-61AE-31595976891C}" dt="2022-09-25T03:36:29.181" v="1229" actId="14100"/>
          <ac:spMkLst>
            <pc:docMk/>
            <pc:sldMk cId="1520684207" sldId="425"/>
            <ac:spMk id="3" creationId="{00000000-0000-0000-0000-000000000000}"/>
          </ac:spMkLst>
        </pc:spChg>
        <pc:picChg chg="mod">
          <ac:chgData name="Hedges, Susan@DIR" userId="S::shedges@dir.ca.gov::ac557a00-dea2-4a84-98c2-886f453ab845" providerId="AD" clId="Web-{29427C2D-7BBF-0A66-61AE-31595976891C}" dt="2022-09-25T03:40:48.359" v="1231"/>
          <ac:picMkLst>
            <pc:docMk/>
            <pc:sldMk cId="1520684207" sldId="425"/>
            <ac:picMk id="5" creationId="{41AAD4C9-7C1D-9AF5-E2F1-51702DC14907}"/>
          </ac:picMkLst>
        </pc:picChg>
      </pc:sldChg>
      <pc:sldChg chg="modSp add replId">
        <pc:chgData name="Hedges, Susan@DIR" userId="S::shedges@dir.ca.gov::ac557a00-dea2-4a84-98c2-886f453ab845" providerId="AD" clId="Web-{29427C2D-7BBF-0A66-61AE-31595976891C}" dt="2022-09-25T03:34:47.398" v="1205"/>
        <pc:sldMkLst>
          <pc:docMk/>
          <pc:sldMk cId="342524348" sldId="426"/>
        </pc:sldMkLst>
        <pc:spChg chg="mod">
          <ac:chgData name="Hedges, Susan@DIR" userId="S::shedges@dir.ca.gov::ac557a00-dea2-4a84-98c2-886f453ab845" providerId="AD" clId="Web-{29427C2D-7BBF-0A66-61AE-31595976891C}" dt="2022-09-25T02:40:13.432" v="1174" actId="1076"/>
          <ac:spMkLst>
            <pc:docMk/>
            <pc:sldMk cId="342524348" sldId="426"/>
            <ac:spMk id="2" creationId="{00000000-0000-0000-0000-000000000000}"/>
          </ac:spMkLst>
        </pc:spChg>
        <pc:spChg chg="mod">
          <ac:chgData name="Hedges, Susan@DIR" userId="S::shedges@dir.ca.gov::ac557a00-dea2-4a84-98c2-886f453ab845" providerId="AD" clId="Web-{29427C2D-7BBF-0A66-61AE-31595976891C}" dt="2022-09-25T03:32:28.725" v="1204" actId="1076"/>
          <ac:spMkLst>
            <pc:docMk/>
            <pc:sldMk cId="342524348" sldId="426"/>
            <ac:spMk id="3" creationId="{00000000-0000-0000-0000-000000000000}"/>
          </ac:spMkLst>
        </pc:spChg>
        <pc:spChg chg="mod">
          <ac:chgData name="Hedges, Susan@DIR" userId="S::shedges@dir.ca.gov::ac557a00-dea2-4a84-98c2-886f453ab845" providerId="AD" clId="Web-{29427C2D-7BBF-0A66-61AE-31595976891C}" dt="2022-09-25T02:41:07.870" v="1181" actId="14100"/>
          <ac:spMkLst>
            <pc:docMk/>
            <pc:sldMk cId="342524348" sldId="426"/>
            <ac:spMk id="8" creationId="{3E0E56A6-C8D8-87CC-BC41-294EFED66E8E}"/>
          </ac:spMkLst>
        </pc:spChg>
        <pc:picChg chg="mod">
          <ac:chgData name="Hedges, Susan@DIR" userId="S::shedges@dir.ca.gov::ac557a00-dea2-4a84-98c2-886f453ab845" providerId="AD" clId="Web-{29427C2D-7BBF-0A66-61AE-31595976891C}" dt="2022-09-25T03:34:47.398" v="1205"/>
          <ac:picMkLst>
            <pc:docMk/>
            <pc:sldMk cId="342524348" sldId="426"/>
            <ac:picMk id="6" creationId="{28CA0C6E-C69A-EA44-0196-647737EF6852}"/>
          </ac:picMkLst>
        </pc:picChg>
      </pc:sldChg>
      <pc:sldChg chg="modSp add replId">
        <pc:chgData name="Hedges, Susan@DIR" userId="S::shedges@dir.ca.gov::ac557a00-dea2-4a84-98c2-886f453ab845" providerId="AD" clId="Web-{29427C2D-7BBF-0A66-61AE-31595976891C}" dt="2022-09-25T02:39:20.775" v="1125"/>
        <pc:sldMkLst>
          <pc:docMk/>
          <pc:sldMk cId="2722792353" sldId="427"/>
        </pc:sldMkLst>
        <pc:spChg chg="mod">
          <ac:chgData name="Hedges, Susan@DIR" userId="S::shedges@dir.ca.gov::ac557a00-dea2-4a84-98c2-886f453ab845" providerId="AD" clId="Web-{29427C2D-7BBF-0A66-61AE-31595976891C}" dt="2022-09-25T02:25:46.305" v="1105" actId="20577"/>
          <ac:spMkLst>
            <pc:docMk/>
            <pc:sldMk cId="2722792353" sldId="427"/>
            <ac:spMk id="2" creationId="{00000000-0000-0000-0000-000000000000}"/>
          </ac:spMkLst>
        </pc:spChg>
        <pc:spChg chg="mod">
          <ac:chgData name="Hedges, Susan@DIR" userId="S::shedges@dir.ca.gov::ac557a00-dea2-4a84-98c2-886f453ab845" providerId="AD" clId="Web-{29427C2D-7BBF-0A66-61AE-31595976891C}" dt="2022-09-25T02:27:13.322" v="1123" actId="20577"/>
          <ac:spMkLst>
            <pc:docMk/>
            <pc:sldMk cId="2722792353" sldId="427"/>
            <ac:spMk id="3" creationId="{00000000-0000-0000-0000-000000000000}"/>
          </ac:spMkLst>
        </pc:spChg>
        <pc:picChg chg="mod">
          <ac:chgData name="Hedges, Susan@DIR" userId="S::shedges@dir.ca.gov::ac557a00-dea2-4a84-98c2-886f453ab845" providerId="AD" clId="Web-{29427C2D-7BBF-0A66-61AE-31595976891C}" dt="2022-09-25T02:39:20.775" v="1125"/>
          <ac:picMkLst>
            <pc:docMk/>
            <pc:sldMk cId="2722792353" sldId="427"/>
            <ac:picMk id="5" creationId="{F75DF4A2-7DE4-BC63-6761-C76630081538}"/>
          </ac:picMkLst>
        </pc:picChg>
      </pc:sldChg>
      <pc:sldChg chg="addSp modSp add replId">
        <pc:chgData name="Hedges, Susan@DIR" userId="S::shedges@dir.ca.gov::ac557a00-dea2-4a84-98c2-886f453ab845" providerId="AD" clId="Web-{29427C2D-7BBF-0A66-61AE-31595976891C}" dt="2022-09-25T02:20:28.551" v="1073"/>
        <pc:sldMkLst>
          <pc:docMk/>
          <pc:sldMk cId="4159660858" sldId="428"/>
        </pc:sldMkLst>
        <pc:spChg chg="mod">
          <ac:chgData name="Hedges, Susan@DIR" userId="S::shedges@dir.ca.gov::ac557a00-dea2-4a84-98c2-886f453ab845" providerId="AD" clId="Web-{29427C2D-7BBF-0A66-61AE-31595976891C}" dt="2022-09-25T02:10:27.169" v="1069" actId="20577"/>
          <ac:spMkLst>
            <pc:docMk/>
            <pc:sldMk cId="4159660858" sldId="428"/>
            <ac:spMk id="2" creationId="{00000000-0000-0000-0000-000000000000}"/>
          </ac:spMkLst>
        </pc:spChg>
        <pc:spChg chg="add">
          <ac:chgData name="Hedges, Susan@DIR" userId="S::shedges@dir.ca.gov::ac557a00-dea2-4a84-98c2-886f453ab845" providerId="AD" clId="Web-{29427C2D-7BBF-0A66-61AE-31595976891C}" dt="2022-09-25T02:10:12.388" v="1050"/>
          <ac:spMkLst>
            <pc:docMk/>
            <pc:sldMk cId="4159660858" sldId="428"/>
            <ac:spMk id="6" creationId="{BE2A3621-0FDD-F242-72C0-D0016F9A6009}"/>
          </ac:spMkLst>
        </pc:spChg>
        <pc:picChg chg="mod">
          <ac:chgData name="Hedges, Susan@DIR" userId="S::shedges@dir.ca.gov::ac557a00-dea2-4a84-98c2-886f453ab845" providerId="AD" clId="Web-{29427C2D-7BBF-0A66-61AE-31595976891C}" dt="2022-09-25T02:20:28.551" v="1073"/>
          <ac:picMkLst>
            <pc:docMk/>
            <pc:sldMk cId="4159660858" sldId="428"/>
            <ac:picMk id="5" creationId="{DDCDEFB8-3FF8-FB86-F126-816869723464}"/>
          </ac:picMkLst>
        </pc:picChg>
      </pc:sldChg>
      <pc:sldChg chg="addSp delSp modSp add replId">
        <pc:chgData name="Hedges, Susan@DIR" userId="S::shedges@dir.ca.gov::ac557a00-dea2-4a84-98c2-886f453ab845" providerId="AD" clId="Web-{29427C2D-7BBF-0A66-61AE-31595976891C}" dt="2022-09-25T02:09:09.883" v="1047" actId="14100"/>
        <pc:sldMkLst>
          <pc:docMk/>
          <pc:sldMk cId="4213882305" sldId="429"/>
        </pc:sldMkLst>
        <pc:spChg chg="mod">
          <ac:chgData name="Hedges, Susan@DIR" userId="S::shedges@dir.ca.gov::ac557a00-dea2-4a84-98c2-886f453ab845" providerId="AD" clId="Web-{29427C2D-7BBF-0A66-61AE-31595976891C}" dt="2022-09-25T02:08:57.352" v="1045" actId="1076"/>
          <ac:spMkLst>
            <pc:docMk/>
            <pc:sldMk cId="4213882305" sldId="429"/>
            <ac:spMk id="2" creationId="{00000000-0000-0000-0000-000000000000}"/>
          </ac:spMkLst>
        </pc:spChg>
        <pc:spChg chg="add del mod">
          <ac:chgData name="Hedges, Susan@DIR" userId="S::shedges@dir.ca.gov::ac557a00-dea2-4a84-98c2-886f453ab845" providerId="AD" clId="Web-{29427C2D-7BBF-0A66-61AE-31595976891C}" dt="2022-09-25T00:22:19.430" v="1009" actId="20577"/>
          <ac:spMkLst>
            <pc:docMk/>
            <pc:sldMk cId="4213882305" sldId="429"/>
            <ac:spMk id="3" creationId="{00000000-0000-0000-0000-000000000000}"/>
          </ac:spMkLst>
        </pc:spChg>
        <pc:spChg chg="mod">
          <ac:chgData name="Hedges, Susan@DIR" userId="S::shedges@dir.ca.gov::ac557a00-dea2-4a84-98c2-886f453ab845" providerId="AD" clId="Web-{29427C2D-7BBF-0A66-61AE-31595976891C}" dt="2022-09-25T02:09:09.883" v="1047" actId="14100"/>
          <ac:spMkLst>
            <pc:docMk/>
            <pc:sldMk cId="4213882305" sldId="429"/>
            <ac:spMk id="7" creationId="{2DE46394-9754-2EC3-A353-1338FF4026B2}"/>
          </ac:spMkLst>
        </pc:spChg>
        <pc:spChg chg="add del mod">
          <ac:chgData name="Hedges, Susan@DIR" userId="S::shedges@dir.ca.gov::ac557a00-dea2-4a84-98c2-886f453ab845" providerId="AD" clId="Web-{29427C2D-7BBF-0A66-61AE-31595976891C}" dt="2022-09-25T00:19:43.598" v="961"/>
          <ac:spMkLst>
            <pc:docMk/>
            <pc:sldMk cId="4213882305" sldId="429"/>
            <ac:spMk id="8" creationId="{ADABF7AC-ADF5-3FB2-EE45-3F92B5229910}"/>
          </ac:spMkLst>
        </pc:spChg>
        <pc:picChg chg="mod">
          <ac:chgData name="Hedges, Susan@DIR" userId="S::shedges@dir.ca.gov::ac557a00-dea2-4a84-98c2-886f453ab845" providerId="AD" clId="Web-{29427C2D-7BBF-0A66-61AE-31595976891C}" dt="2022-09-25T02:09:02.289" v="1046" actId="14100"/>
          <ac:picMkLst>
            <pc:docMk/>
            <pc:sldMk cId="4213882305" sldId="429"/>
            <ac:picMk id="5" creationId="{797A033E-E73A-8565-1BA5-1DDC54998C31}"/>
          </ac:picMkLst>
        </pc:picChg>
      </pc:sldChg>
      <pc:sldChg chg="modSp add replId">
        <pc:chgData name="Hedges, Susan@DIR" userId="S::shedges@dir.ca.gov::ac557a00-dea2-4a84-98c2-886f453ab845" providerId="AD" clId="Web-{29427C2D-7BBF-0A66-61AE-31595976891C}" dt="2022-09-25T00:17:25.518" v="959"/>
        <pc:sldMkLst>
          <pc:docMk/>
          <pc:sldMk cId="3811252310" sldId="430"/>
        </pc:sldMkLst>
        <pc:spChg chg="mod">
          <ac:chgData name="Hedges, Susan@DIR" userId="S::shedges@dir.ca.gov::ac557a00-dea2-4a84-98c2-886f453ab845" providerId="AD" clId="Web-{29427C2D-7BBF-0A66-61AE-31595976891C}" dt="2022-09-25T00:09:55.558" v="829" actId="1076"/>
          <ac:spMkLst>
            <pc:docMk/>
            <pc:sldMk cId="3811252310" sldId="430"/>
            <ac:spMk id="2" creationId="{00000000-0000-0000-0000-000000000000}"/>
          </ac:spMkLst>
        </pc:spChg>
        <pc:spChg chg="mod">
          <ac:chgData name="Hedges, Susan@DIR" userId="S::shedges@dir.ca.gov::ac557a00-dea2-4a84-98c2-886f453ab845" providerId="AD" clId="Web-{29427C2D-7BBF-0A66-61AE-31595976891C}" dt="2022-09-25T00:14:34.219" v="957" actId="20577"/>
          <ac:spMkLst>
            <pc:docMk/>
            <pc:sldMk cId="3811252310" sldId="430"/>
            <ac:spMk id="3" creationId="{00000000-0000-0000-0000-000000000000}"/>
          </ac:spMkLst>
        </pc:spChg>
        <pc:picChg chg="mod">
          <ac:chgData name="Hedges, Susan@DIR" userId="S::shedges@dir.ca.gov::ac557a00-dea2-4a84-98c2-886f453ab845" providerId="AD" clId="Web-{29427C2D-7BBF-0A66-61AE-31595976891C}" dt="2022-09-25T00:17:25.518" v="959"/>
          <ac:picMkLst>
            <pc:docMk/>
            <pc:sldMk cId="3811252310" sldId="430"/>
            <ac:picMk id="5" creationId="{AE6B1487-B99E-8A43-ADBB-2AB203EEEA73}"/>
          </ac:picMkLst>
        </pc:picChg>
      </pc:sldChg>
      <pc:sldChg chg="modSp add replId">
        <pc:chgData name="Hedges, Susan@DIR" userId="S::shedges@dir.ca.gov::ac557a00-dea2-4a84-98c2-886f453ab845" providerId="AD" clId="Web-{29427C2D-7BBF-0A66-61AE-31595976891C}" dt="2022-09-25T00:04:23.694" v="755"/>
        <pc:sldMkLst>
          <pc:docMk/>
          <pc:sldMk cId="4207028016" sldId="431"/>
        </pc:sldMkLst>
        <pc:spChg chg="mod">
          <ac:chgData name="Hedges, Susan@DIR" userId="S::shedges@dir.ca.gov::ac557a00-dea2-4a84-98c2-886f453ab845" providerId="AD" clId="Web-{29427C2D-7BBF-0A66-61AE-31595976891C}" dt="2022-09-23T20:44:03.554" v="139" actId="20577"/>
          <ac:spMkLst>
            <pc:docMk/>
            <pc:sldMk cId="4207028016" sldId="431"/>
            <ac:spMk id="2" creationId="{00000000-0000-0000-0000-000000000000}"/>
          </ac:spMkLst>
        </pc:spChg>
        <pc:picChg chg="mod">
          <ac:chgData name="Hedges, Susan@DIR" userId="S::shedges@dir.ca.gov::ac557a00-dea2-4a84-98c2-886f453ab845" providerId="AD" clId="Web-{29427C2D-7BBF-0A66-61AE-31595976891C}" dt="2022-09-25T00:04:23.694" v="755"/>
          <ac:picMkLst>
            <pc:docMk/>
            <pc:sldMk cId="4207028016" sldId="431"/>
            <ac:picMk id="5" creationId="{44B70413-3ED5-306B-A141-E329744C56D5}"/>
          </ac:picMkLst>
        </pc:picChg>
      </pc:sldChg>
      <pc:sldChg chg="modSp add replId">
        <pc:chgData name="Hedges, Susan@DIR" userId="S::shedges@dir.ca.gov::ac557a00-dea2-4a84-98c2-886f453ab845" providerId="AD" clId="Web-{29427C2D-7BBF-0A66-61AE-31595976891C}" dt="2022-09-24T23:38:26.662" v="752"/>
        <pc:sldMkLst>
          <pc:docMk/>
          <pc:sldMk cId="3129841554" sldId="432"/>
        </pc:sldMkLst>
        <pc:spChg chg="mod">
          <ac:chgData name="Hedges, Susan@DIR" userId="S::shedges@dir.ca.gov::ac557a00-dea2-4a84-98c2-886f453ab845" providerId="AD" clId="Web-{29427C2D-7BBF-0A66-61AE-31595976891C}" dt="2022-09-23T20:41:03.082" v="138" actId="1076"/>
          <ac:spMkLst>
            <pc:docMk/>
            <pc:sldMk cId="3129841554" sldId="432"/>
            <ac:spMk id="2" creationId="{00000000-0000-0000-0000-000000000000}"/>
          </ac:spMkLst>
        </pc:spChg>
        <pc:spChg chg="mod">
          <ac:chgData name="Hedges, Susan@DIR" userId="S::shedges@dir.ca.gov::ac557a00-dea2-4a84-98c2-886f453ab845" providerId="AD" clId="Web-{29427C2D-7BBF-0A66-61AE-31595976891C}" dt="2022-09-24T23:37:15.942" v="751" actId="20577"/>
          <ac:spMkLst>
            <pc:docMk/>
            <pc:sldMk cId="3129841554" sldId="432"/>
            <ac:spMk id="3" creationId="{00000000-0000-0000-0000-000000000000}"/>
          </ac:spMkLst>
        </pc:spChg>
        <pc:picChg chg="mod">
          <ac:chgData name="Hedges, Susan@DIR" userId="S::shedges@dir.ca.gov::ac557a00-dea2-4a84-98c2-886f453ab845" providerId="AD" clId="Web-{29427C2D-7BBF-0A66-61AE-31595976891C}" dt="2022-09-24T23:38:26.662" v="752"/>
          <ac:picMkLst>
            <pc:docMk/>
            <pc:sldMk cId="3129841554" sldId="432"/>
            <ac:picMk id="6" creationId="{A0D40C86-CB6F-8781-0E9D-420802979406}"/>
          </ac:picMkLst>
        </pc:picChg>
      </pc:sldChg>
      <pc:sldChg chg="modSp add del replId">
        <pc:chgData name="Hedges, Susan@DIR" userId="S::shedges@dir.ca.gov::ac557a00-dea2-4a84-98c2-886f453ab845" providerId="AD" clId="Web-{29427C2D-7BBF-0A66-61AE-31595976891C}" dt="2022-09-24T23:21:16.662" v="732"/>
        <pc:sldMkLst>
          <pc:docMk/>
          <pc:sldMk cId="3603939379" sldId="433"/>
        </pc:sldMkLst>
        <pc:spChg chg="mod">
          <ac:chgData name="Hedges, Susan@DIR" userId="S::shedges@dir.ca.gov::ac557a00-dea2-4a84-98c2-886f453ab845" providerId="AD" clId="Web-{29427C2D-7BBF-0A66-61AE-31595976891C}" dt="2022-09-23T21:58:49.761" v="169"/>
          <ac:spMkLst>
            <pc:docMk/>
            <pc:sldMk cId="3603939379" sldId="433"/>
            <ac:spMk id="2" creationId="{00000000-0000-0000-0000-000000000000}"/>
          </ac:spMkLst>
        </pc:spChg>
        <pc:spChg chg="mod">
          <ac:chgData name="Hedges, Susan@DIR" userId="S::shedges@dir.ca.gov::ac557a00-dea2-4a84-98c2-886f453ab845" providerId="AD" clId="Web-{29427C2D-7BBF-0A66-61AE-31595976891C}" dt="2022-09-24T23:20:31.302" v="731" actId="20577"/>
          <ac:spMkLst>
            <pc:docMk/>
            <pc:sldMk cId="3603939379" sldId="433"/>
            <ac:spMk id="3" creationId="{00000000-0000-0000-0000-000000000000}"/>
          </ac:spMkLst>
        </pc:spChg>
      </pc:sldChg>
      <pc:sldChg chg="add replId">
        <pc:chgData name="Hedges, Susan@DIR" userId="S::shedges@dir.ca.gov::ac557a00-dea2-4a84-98c2-886f453ab845" providerId="AD" clId="Web-{29427C2D-7BBF-0A66-61AE-31595976891C}" dt="2022-09-23T17:35:21.851" v="70"/>
        <pc:sldMkLst>
          <pc:docMk/>
          <pc:sldMk cId="3078454961" sldId="434"/>
        </pc:sldMkLst>
      </pc:sldChg>
      <pc:sldChg chg="add replId">
        <pc:chgData name="Hedges, Susan@DIR" userId="S::shedges@dir.ca.gov::ac557a00-dea2-4a84-98c2-886f453ab845" providerId="AD" clId="Web-{29427C2D-7BBF-0A66-61AE-31595976891C}" dt="2022-09-23T17:35:21.976" v="71"/>
        <pc:sldMkLst>
          <pc:docMk/>
          <pc:sldMk cId="1541524607" sldId="435"/>
        </pc:sldMkLst>
      </pc:sldChg>
      <pc:sldChg chg="add replId">
        <pc:chgData name="Hedges, Susan@DIR" userId="S::shedges@dir.ca.gov::ac557a00-dea2-4a84-98c2-886f453ab845" providerId="AD" clId="Web-{29427C2D-7BBF-0A66-61AE-31595976891C}" dt="2022-09-23T17:35:22.132" v="72"/>
        <pc:sldMkLst>
          <pc:docMk/>
          <pc:sldMk cId="1782584713" sldId="436"/>
        </pc:sldMkLst>
      </pc:sldChg>
      <pc:sldChg chg="addSp delSp modSp">
        <pc:chgData name="Hedges, Susan@DIR" userId="S::shedges@dir.ca.gov::ac557a00-dea2-4a84-98c2-886f453ab845" providerId="AD" clId="Web-{29427C2D-7BBF-0A66-61AE-31595976891C}" dt="2022-09-24T05:32:39.940" v="635"/>
        <pc:sldMkLst>
          <pc:docMk/>
          <pc:sldMk cId="3340042319" sldId="437"/>
        </pc:sldMkLst>
        <pc:spChg chg="add del mod">
          <ac:chgData name="Hedges, Susan@DIR" userId="S::shedges@dir.ca.gov::ac557a00-dea2-4a84-98c2-886f453ab845" providerId="AD" clId="Web-{29427C2D-7BBF-0A66-61AE-31595976891C}" dt="2022-09-23T19:51:14.937" v="116" actId="20577"/>
          <ac:spMkLst>
            <pc:docMk/>
            <pc:sldMk cId="3340042319" sldId="437"/>
            <ac:spMk id="2" creationId="{8385AC63-A751-353C-E452-C672FA3EA523}"/>
          </ac:spMkLst>
        </pc:spChg>
        <pc:spChg chg="mod">
          <ac:chgData name="Hedges, Susan@DIR" userId="S::shedges@dir.ca.gov::ac557a00-dea2-4a84-98c2-886f453ab845" providerId="AD" clId="Web-{29427C2D-7BBF-0A66-61AE-31595976891C}" dt="2022-09-23T19:50:49.749" v="109" actId="20577"/>
          <ac:spMkLst>
            <pc:docMk/>
            <pc:sldMk cId="3340042319" sldId="437"/>
            <ac:spMk id="3" creationId="{00000000-0000-0000-0000-000000000000}"/>
          </ac:spMkLst>
        </pc:spChg>
        <pc:spChg chg="mod">
          <ac:chgData name="Hedges, Susan@DIR" userId="S::shedges@dir.ca.gov::ac557a00-dea2-4a84-98c2-886f453ab845" providerId="AD" clId="Web-{29427C2D-7BBF-0A66-61AE-31595976891C}" dt="2022-09-23T20:40:19.660" v="127" actId="20577"/>
          <ac:spMkLst>
            <pc:docMk/>
            <pc:sldMk cId="3340042319" sldId="437"/>
            <ac:spMk id="6" creationId="{FC2F7744-C0B7-322C-9721-A1A49CA8DEB6}"/>
          </ac:spMkLst>
        </pc:spChg>
        <pc:spChg chg="mod">
          <ac:chgData name="Hedges, Susan@DIR" userId="S::shedges@dir.ca.gov::ac557a00-dea2-4a84-98c2-886f453ab845" providerId="AD" clId="Web-{29427C2D-7BBF-0A66-61AE-31595976891C}" dt="2022-09-24T02:44:39.521" v="627" actId="20577"/>
          <ac:spMkLst>
            <pc:docMk/>
            <pc:sldMk cId="3340042319" sldId="437"/>
            <ac:spMk id="9" creationId="{B4AB134B-C8A0-D75E-B79E-A7BAABCBB44F}"/>
          </ac:spMkLst>
        </pc:spChg>
        <pc:spChg chg="mod">
          <ac:chgData name="Hedges, Susan@DIR" userId="S::shedges@dir.ca.gov::ac557a00-dea2-4a84-98c2-886f453ab845" providerId="AD" clId="Web-{29427C2D-7BBF-0A66-61AE-31595976891C}" dt="2022-09-23T19:49:49.279" v="93" actId="20577"/>
          <ac:spMkLst>
            <pc:docMk/>
            <pc:sldMk cId="3340042319" sldId="437"/>
            <ac:spMk id="12" creationId="{95E57640-07A0-43B8-82BC-3067BD680099}"/>
          </ac:spMkLst>
        </pc:spChg>
        <pc:picChg chg="mod">
          <ac:chgData name="Hedges, Susan@DIR" userId="S::shedges@dir.ca.gov::ac557a00-dea2-4a84-98c2-886f453ab845" providerId="AD" clId="Web-{29427C2D-7BBF-0A66-61AE-31595976891C}" dt="2022-09-24T05:32:39.940" v="635"/>
          <ac:picMkLst>
            <pc:docMk/>
            <pc:sldMk cId="3340042319" sldId="437"/>
            <ac:picMk id="5" creationId="{AEFD8773-BDDB-B579-F4F3-604C3BDFFF20}"/>
          </ac:picMkLst>
        </pc:picChg>
      </pc:sldChg>
      <pc:sldChg chg="modSp">
        <pc:chgData name="Hedges, Susan@DIR" userId="S::shedges@dir.ca.gov::ac557a00-dea2-4a84-98c2-886f453ab845" providerId="AD" clId="Web-{29427C2D-7BBF-0A66-61AE-31595976891C}" dt="2022-09-24T22:07:31.602" v="645" actId="20577"/>
        <pc:sldMkLst>
          <pc:docMk/>
          <pc:sldMk cId="3431162682" sldId="438"/>
        </pc:sldMkLst>
        <pc:spChg chg="mod">
          <ac:chgData name="Hedges, Susan@DIR" userId="S::shedges@dir.ca.gov::ac557a00-dea2-4a84-98c2-886f453ab845" providerId="AD" clId="Web-{29427C2D-7BBF-0A66-61AE-31595976891C}" dt="2022-09-24T22:07:31.602" v="645" actId="20577"/>
          <ac:spMkLst>
            <pc:docMk/>
            <pc:sldMk cId="3431162682" sldId="438"/>
            <ac:spMk id="5" creationId="{4A2B6DCC-3A5C-15F2-C56F-D8E873CC0E02}"/>
          </ac:spMkLst>
        </pc:spChg>
        <pc:picChg chg="mod">
          <ac:chgData name="Hedges, Susan@DIR" userId="S::shedges@dir.ca.gov::ac557a00-dea2-4a84-98c2-886f453ab845" providerId="AD" clId="Web-{29427C2D-7BBF-0A66-61AE-31595976891C}" dt="2022-09-23T21:58:15.182" v="161"/>
          <ac:picMkLst>
            <pc:docMk/>
            <pc:sldMk cId="3431162682" sldId="438"/>
            <ac:picMk id="7" creationId="{928E8DF2-C9EB-177D-CA0E-4C75F195AF6F}"/>
          </ac:picMkLst>
        </pc:picChg>
      </pc:sldChg>
      <pc:sldChg chg="modSp">
        <pc:chgData name="Hedges, Susan@DIR" userId="S::shedges@dir.ca.gov::ac557a00-dea2-4a84-98c2-886f453ab845" providerId="AD" clId="Web-{29427C2D-7BBF-0A66-61AE-31595976891C}" dt="2022-09-24T23:13:22.686" v="729"/>
        <pc:sldMkLst>
          <pc:docMk/>
          <pc:sldMk cId="3713079746" sldId="447"/>
        </pc:sldMkLst>
        <pc:spChg chg="mod">
          <ac:chgData name="Hedges, Susan@DIR" userId="S::shedges@dir.ca.gov::ac557a00-dea2-4a84-98c2-886f453ab845" providerId="AD" clId="Web-{29427C2D-7BBF-0A66-61AE-31595976891C}" dt="2022-09-24T22:10:48.948" v="676" actId="1076"/>
          <ac:spMkLst>
            <pc:docMk/>
            <pc:sldMk cId="3713079746" sldId="447"/>
            <ac:spMk id="6" creationId="{FC2F7744-C0B7-322C-9721-A1A49CA8DEB6}"/>
          </ac:spMkLst>
        </pc:spChg>
        <pc:spChg chg="mod">
          <ac:chgData name="Hedges, Susan@DIR" userId="S::shedges@dir.ca.gov::ac557a00-dea2-4a84-98c2-886f453ab845" providerId="AD" clId="Web-{29427C2D-7BBF-0A66-61AE-31595976891C}" dt="2022-09-24T22:12:49.512" v="728" actId="20577"/>
          <ac:spMkLst>
            <pc:docMk/>
            <pc:sldMk cId="3713079746" sldId="447"/>
            <ac:spMk id="10" creationId="{812FBA0F-7181-EC86-7BA8-37332BCED2D3}"/>
          </ac:spMkLst>
        </pc:spChg>
        <pc:picChg chg="mod">
          <ac:chgData name="Hedges, Susan@DIR" userId="S::shedges@dir.ca.gov::ac557a00-dea2-4a84-98c2-886f453ab845" providerId="AD" clId="Web-{29427C2D-7BBF-0A66-61AE-31595976891C}" dt="2022-09-24T23:13:22.686" v="729"/>
          <ac:picMkLst>
            <pc:docMk/>
            <pc:sldMk cId="3713079746" sldId="447"/>
            <ac:picMk id="3" creationId="{D54604CE-3AB7-C180-7FC6-330FB2B8C79A}"/>
          </ac:picMkLst>
        </pc:picChg>
      </pc:sldChg>
      <pc:sldChg chg="modSp">
        <pc:chgData name="Hedges, Susan@DIR" userId="S::shedges@dir.ca.gov::ac557a00-dea2-4a84-98c2-886f453ab845" providerId="AD" clId="Web-{29427C2D-7BBF-0A66-61AE-31595976891C}" dt="2022-09-25T04:03:22.224" v="1472" actId="20577"/>
        <pc:sldMkLst>
          <pc:docMk/>
          <pc:sldMk cId="3114242003" sldId="448"/>
        </pc:sldMkLst>
        <pc:spChg chg="mod">
          <ac:chgData name="Hedges, Susan@DIR" userId="S::shedges@dir.ca.gov::ac557a00-dea2-4a84-98c2-886f453ab845" providerId="AD" clId="Web-{29427C2D-7BBF-0A66-61AE-31595976891C}" dt="2022-09-25T04:03:22.224" v="1472" actId="20577"/>
          <ac:spMkLst>
            <pc:docMk/>
            <pc:sldMk cId="3114242003" sldId="448"/>
            <ac:spMk id="10" creationId="{E13A4798-B8C9-5B80-9369-0F8E6D79C136}"/>
          </ac:spMkLst>
        </pc:spChg>
      </pc:sldChg>
      <pc:sldChg chg="addSp delSp modSp add ord replId">
        <pc:chgData name="Hedges, Susan@DIR" userId="S::shedges@dir.ca.gov::ac557a00-dea2-4a84-98c2-886f453ab845" providerId="AD" clId="Web-{29427C2D-7BBF-0A66-61AE-31595976891C}" dt="2022-09-24T05:31:51.815" v="634"/>
        <pc:sldMkLst>
          <pc:docMk/>
          <pc:sldMk cId="2544579588" sldId="449"/>
        </pc:sldMkLst>
        <pc:spChg chg="mod">
          <ac:chgData name="Hedges, Susan@DIR" userId="S::shedges@dir.ca.gov::ac557a00-dea2-4a84-98c2-886f453ab845" providerId="AD" clId="Web-{29427C2D-7BBF-0A66-61AE-31595976891C}" dt="2022-09-24T02:29:06.127" v="523" actId="20577"/>
          <ac:spMkLst>
            <pc:docMk/>
            <pc:sldMk cId="2544579588" sldId="449"/>
            <ac:spMk id="6" creationId="{6EA9BE78-0D83-9300-C50A-484FA07B76A2}"/>
          </ac:spMkLst>
        </pc:spChg>
        <pc:spChg chg="del mod">
          <ac:chgData name="Hedges, Susan@DIR" userId="S::shedges@dir.ca.gov::ac557a00-dea2-4a84-98c2-886f453ab845" providerId="AD" clId="Web-{29427C2D-7BBF-0A66-61AE-31595976891C}" dt="2022-09-24T02:36:40.635" v="550"/>
          <ac:spMkLst>
            <pc:docMk/>
            <pc:sldMk cId="2544579588" sldId="449"/>
            <ac:spMk id="10" creationId="{7C345EAA-AFCB-56C7-D9E6-96AFADEE652F}"/>
          </ac:spMkLst>
        </pc:spChg>
        <pc:spChg chg="del">
          <ac:chgData name="Hedges, Susan@DIR" userId="S::shedges@dir.ca.gov::ac557a00-dea2-4a84-98c2-886f453ab845" providerId="AD" clId="Web-{29427C2D-7BBF-0A66-61AE-31595976891C}" dt="2022-09-24T02:38:22.574" v="564"/>
          <ac:spMkLst>
            <pc:docMk/>
            <pc:sldMk cId="2544579588" sldId="449"/>
            <ac:spMk id="12" creationId="{E3573D75-1D50-05C3-A896-20648FE2520A}"/>
          </ac:spMkLst>
        </pc:spChg>
        <pc:spChg chg="del">
          <ac:chgData name="Hedges, Susan@DIR" userId="S::shedges@dir.ca.gov::ac557a00-dea2-4a84-98c2-886f453ab845" providerId="AD" clId="Web-{29427C2D-7BBF-0A66-61AE-31595976891C}" dt="2022-09-24T02:37:47.808" v="558"/>
          <ac:spMkLst>
            <pc:docMk/>
            <pc:sldMk cId="2544579588" sldId="449"/>
            <ac:spMk id="13" creationId="{0CB07DF4-EB4C-7DCA-4463-9E69941F71E0}"/>
          </ac:spMkLst>
        </pc:spChg>
        <pc:spChg chg="add mod">
          <ac:chgData name="Hedges, Susan@DIR" userId="S::shedges@dir.ca.gov::ac557a00-dea2-4a84-98c2-886f453ab845" providerId="AD" clId="Web-{29427C2D-7BBF-0A66-61AE-31595976891C}" dt="2022-09-24T02:40:33.076" v="592" actId="1076"/>
          <ac:spMkLst>
            <pc:docMk/>
            <pc:sldMk cId="2544579588" sldId="449"/>
            <ac:spMk id="19" creationId="{38B46BE4-2EAC-6243-D33C-A067D1458C68}"/>
          </ac:spMkLst>
        </pc:spChg>
        <pc:spChg chg="add mod">
          <ac:chgData name="Hedges, Susan@DIR" userId="S::shedges@dir.ca.gov::ac557a00-dea2-4a84-98c2-886f453ab845" providerId="AD" clId="Web-{29427C2D-7BBF-0A66-61AE-31595976891C}" dt="2022-09-24T02:40:47.767" v="595" actId="14100"/>
          <ac:spMkLst>
            <pc:docMk/>
            <pc:sldMk cId="2544579588" sldId="449"/>
            <ac:spMk id="20" creationId="{FCBF412B-22F0-B9F6-5257-8611CF3B491F}"/>
          </ac:spMkLst>
        </pc:spChg>
        <pc:spChg chg="add mod">
          <ac:chgData name="Hedges, Susan@DIR" userId="S::shedges@dir.ca.gov::ac557a00-dea2-4a84-98c2-886f453ab845" providerId="AD" clId="Web-{29427C2D-7BBF-0A66-61AE-31595976891C}" dt="2022-09-24T02:41:09.440" v="598" actId="14100"/>
          <ac:spMkLst>
            <pc:docMk/>
            <pc:sldMk cId="2544579588" sldId="449"/>
            <ac:spMk id="21" creationId="{5DA3BB92-357B-C970-45AC-ABEC74F35515}"/>
          </ac:spMkLst>
        </pc:spChg>
        <pc:picChg chg="del">
          <ac:chgData name="Hedges, Susan@DIR" userId="S::shedges@dir.ca.gov::ac557a00-dea2-4a84-98c2-886f453ab845" providerId="AD" clId="Web-{29427C2D-7BBF-0A66-61AE-31595976891C}" dt="2022-09-24T02:30:32.082" v="524"/>
          <ac:picMkLst>
            <pc:docMk/>
            <pc:sldMk cId="2544579588" sldId="449"/>
            <ac:picMk id="2" creationId="{67F68F9B-B915-D935-4055-9641DDC3B050}"/>
          </ac:picMkLst>
        </pc:picChg>
        <pc:picChg chg="del">
          <ac:chgData name="Hedges, Susan@DIR" userId="S::shedges@dir.ca.gov::ac557a00-dea2-4a84-98c2-886f453ab845" providerId="AD" clId="Web-{29427C2D-7BBF-0A66-61AE-31595976891C}" dt="2022-09-24T02:37:45.667" v="557"/>
          <ac:picMkLst>
            <pc:docMk/>
            <pc:sldMk cId="2544579588" sldId="449"/>
            <ac:picMk id="3" creationId="{A765ED16-577C-850F-15BF-21D4DF89DA29}"/>
          </ac:picMkLst>
        </pc:picChg>
        <pc:picChg chg="del">
          <ac:chgData name="Hedges, Susan@DIR" userId="S::shedges@dir.ca.gov::ac557a00-dea2-4a84-98c2-886f453ab845" providerId="AD" clId="Web-{29427C2D-7BBF-0A66-61AE-31595976891C}" dt="2022-09-24T02:35:55.821" v="541"/>
          <ac:picMkLst>
            <pc:docMk/>
            <pc:sldMk cId="2544579588" sldId="449"/>
            <ac:picMk id="5" creationId="{791F16CB-A8CB-C7F2-A732-7B85A57C6FF8}"/>
          </ac:picMkLst>
        </pc:picChg>
        <pc:picChg chg="del">
          <ac:chgData name="Hedges, Susan@DIR" userId="S::shedges@dir.ca.gov::ac557a00-dea2-4a84-98c2-886f453ab845" providerId="AD" clId="Web-{29427C2D-7BBF-0A66-61AE-31595976891C}" dt="2022-09-24T02:38:20.824" v="563"/>
          <ac:picMkLst>
            <pc:docMk/>
            <pc:sldMk cId="2544579588" sldId="449"/>
            <ac:picMk id="7" creationId="{9D8F75D4-32B1-79AD-B230-A040D224EBD1}"/>
          </ac:picMkLst>
        </pc:picChg>
        <pc:picChg chg="add del mod">
          <ac:chgData name="Hedges, Susan@DIR" userId="S::shedges@dir.ca.gov::ac557a00-dea2-4a84-98c2-886f453ab845" providerId="AD" clId="Web-{29427C2D-7BBF-0A66-61AE-31595976891C}" dt="2022-09-24T02:33:33.600" v="530"/>
          <ac:picMkLst>
            <pc:docMk/>
            <pc:sldMk cId="2544579588" sldId="449"/>
            <ac:picMk id="8" creationId="{82938F23-01C4-87E3-E8D7-9370871EB9EA}"/>
          </ac:picMkLst>
        </pc:picChg>
        <pc:picChg chg="add mod">
          <ac:chgData name="Hedges, Susan@DIR" userId="S::shedges@dir.ca.gov::ac557a00-dea2-4a84-98c2-886f453ab845" providerId="AD" clId="Web-{29427C2D-7BBF-0A66-61AE-31595976891C}" dt="2022-09-24T02:34:16.898" v="535" actId="14100"/>
          <ac:picMkLst>
            <pc:docMk/>
            <pc:sldMk cId="2544579588" sldId="449"/>
            <ac:picMk id="9" creationId="{13C862E8-D547-C631-CDB2-B282E9296892}"/>
          </ac:picMkLst>
        </pc:picChg>
        <pc:picChg chg="add mod">
          <ac:chgData name="Hedges, Susan@DIR" userId="S::shedges@dir.ca.gov::ac557a00-dea2-4a84-98c2-886f453ab845" providerId="AD" clId="Web-{29427C2D-7BBF-0A66-61AE-31595976891C}" dt="2022-09-24T02:35:00.149" v="540" actId="1076"/>
          <ac:picMkLst>
            <pc:docMk/>
            <pc:sldMk cId="2544579588" sldId="449"/>
            <ac:picMk id="14" creationId="{533BE15B-5E14-5826-3207-5C38F638CBBD}"/>
          </ac:picMkLst>
        </pc:picChg>
        <pc:picChg chg="add del mod">
          <ac:chgData name="Hedges, Susan@DIR" userId="S::shedges@dir.ca.gov::ac557a00-dea2-4a84-98c2-886f453ab845" providerId="AD" clId="Web-{29427C2D-7BBF-0A66-61AE-31595976891C}" dt="2022-09-24T02:36:45.416" v="551"/>
          <ac:picMkLst>
            <pc:docMk/>
            <pc:sldMk cId="2544579588" sldId="449"/>
            <ac:picMk id="15" creationId="{D4479B97-A86E-2A44-7965-F257D70CF533}"/>
          </ac:picMkLst>
        </pc:picChg>
        <pc:picChg chg="add mod">
          <ac:chgData name="Hedges, Susan@DIR" userId="S::shedges@dir.ca.gov::ac557a00-dea2-4a84-98c2-886f453ab845" providerId="AD" clId="Web-{29427C2D-7BBF-0A66-61AE-31595976891C}" dt="2022-09-24T05:30:35.845" v="630"/>
          <ac:picMkLst>
            <pc:docMk/>
            <pc:sldMk cId="2544579588" sldId="449"/>
            <ac:picMk id="16" creationId="{4C38FBC9-66B7-A2A6-7209-9C8683123B5D}"/>
          </ac:picMkLst>
        </pc:picChg>
        <pc:picChg chg="add mod">
          <ac:chgData name="Hedges, Susan@DIR" userId="S::shedges@dir.ca.gov::ac557a00-dea2-4a84-98c2-886f453ab845" providerId="AD" clId="Web-{29427C2D-7BBF-0A66-61AE-31595976891C}" dt="2022-09-24T05:31:19.924" v="632"/>
          <ac:picMkLst>
            <pc:docMk/>
            <pc:sldMk cId="2544579588" sldId="449"/>
            <ac:picMk id="17" creationId="{7F43D43A-461B-5335-89F4-EB199C791397}"/>
          </ac:picMkLst>
        </pc:picChg>
        <pc:picChg chg="add mod">
          <ac:chgData name="Hedges, Susan@DIR" userId="S::shedges@dir.ca.gov::ac557a00-dea2-4a84-98c2-886f453ab845" providerId="AD" clId="Web-{29427C2D-7BBF-0A66-61AE-31595976891C}" dt="2022-09-24T05:31:51.815" v="634"/>
          <ac:picMkLst>
            <pc:docMk/>
            <pc:sldMk cId="2544579588" sldId="449"/>
            <ac:picMk id="18" creationId="{58710890-C04D-FB2F-0D4B-559BD449B1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D1712BA-7082-4F23-87AD-4BCE5D4941F1}" type="datetimeFigureOut">
              <a:t>10/11/2022</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AC7C2E9-0B90-40B4-9155-6831970A9198}" type="slidenum">
              <a:t>‹#›</a:t>
            </a:fld>
            <a:endParaRPr lang="en-US" dirty="0"/>
          </a:p>
        </p:txBody>
      </p:sp>
    </p:spTree>
    <p:extLst>
      <p:ext uri="{BB962C8B-B14F-4D97-AF65-F5344CB8AC3E}">
        <p14:creationId xmlns:p14="http://schemas.microsoft.com/office/powerpoint/2010/main" val="405963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3285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32852"/>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3285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1091425"/>
          </a:xfrm>
          <a:prstGeom prst="rect">
            <a:avLst/>
          </a:prstGeom>
        </p:spPr>
      </p:pic>
      <p:pic>
        <p:nvPicPr>
          <p:cNvPr id="17" name="bg object 17"/>
          <p:cNvPicPr/>
          <p:nvPr/>
        </p:nvPicPr>
        <p:blipFill>
          <a:blip r:embed="rId3" cstate="print"/>
          <a:stretch>
            <a:fillRect/>
          </a:stretch>
        </p:blipFill>
        <p:spPr>
          <a:xfrm>
            <a:off x="3048" y="6219443"/>
            <a:ext cx="12188951" cy="638555"/>
          </a:xfrm>
          <a:prstGeom prst="rect">
            <a:avLst/>
          </a:prstGeom>
        </p:spPr>
      </p:pic>
      <p:sp>
        <p:nvSpPr>
          <p:cNvPr id="18" name="bg object 18"/>
          <p:cNvSpPr/>
          <p:nvPr/>
        </p:nvSpPr>
        <p:spPr>
          <a:xfrm>
            <a:off x="0" y="6202679"/>
            <a:ext cx="12192000" cy="12700"/>
          </a:xfrm>
          <a:custGeom>
            <a:avLst/>
            <a:gdLst/>
            <a:ahLst/>
            <a:cxnLst/>
            <a:rect l="l" t="t" r="r" b="b"/>
            <a:pathLst>
              <a:path w="12192000" h="12700">
                <a:moveTo>
                  <a:pt x="0" y="12192"/>
                </a:moveTo>
                <a:lnTo>
                  <a:pt x="12192000" y="12192"/>
                </a:lnTo>
                <a:lnTo>
                  <a:pt x="12192000" y="0"/>
                </a:lnTo>
                <a:lnTo>
                  <a:pt x="0" y="0"/>
                </a:lnTo>
                <a:lnTo>
                  <a:pt x="0" y="12192"/>
                </a:lnTo>
                <a:close/>
              </a:path>
            </a:pathLst>
          </a:custGeom>
          <a:solidFill>
            <a:srgbClr val="232852"/>
          </a:solidFill>
        </p:spPr>
        <p:txBody>
          <a:bodyPr wrap="square" lIns="0" tIns="0" rIns="0" bIns="0" rtlCol="0"/>
          <a:lstStyle/>
          <a:p>
            <a:endParaRPr dirty="0"/>
          </a:p>
        </p:txBody>
      </p:sp>
      <p:pic>
        <p:nvPicPr>
          <p:cNvPr id="19" name="bg object 19"/>
          <p:cNvPicPr/>
          <p:nvPr userDrawn="1"/>
        </p:nvPicPr>
        <p:blipFill>
          <a:blip r:embed="rId4" cstate="print"/>
          <a:stretch>
            <a:fillRect/>
          </a:stretch>
        </p:blipFill>
        <p:spPr>
          <a:xfrm>
            <a:off x="11088956" y="6275483"/>
            <a:ext cx="600805" cy="54781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10/11/2022</a:t>
            </a:fld>
            <a:endParaRPr lang="en-US" dirty="0"/>
          </a:p>
        </p:txBody>
      </p:sp>
      <p:sp>
        <p:nvSpPr>
          <p:cNvPr id="4" name="Holder 4"/>
          <p:cNvSpPr>
            <a:spLocks noGrp="1"/>
          </p:cNvSpPr>
          <p:nvPr>
            <p:ph type="sldNum" sz="quarter" idx="7"/>
          </p:nvPr>
        </p:nvSpPr>
        <p:spPr>
          <a:xfrm>
            <a:off x="11389359" y="6549845"/>
            <a:ext cx="244475" cy="169277"/>
          </a:xfrm>
        </p:spPr>
        <p:txBody>
          <a:bodyPr lIns="0" tIns="0" rIns="0" bIns="0"/>
          <a:lstStyle>
            <a:lvl1pPr>
              <a:defRPr sz="1100" b="0" i="0">
                <a:solidFill>
                  <a:schemeClr val="tx1"/>
                </a:solidFill>
                <a:latin typeface="Arial"/>
                <a:cs typeface="Arial"/>
              </a:defRPr>
            </a:lvl1pPr>
          </a:lstStyle>
          <a:p>
            <a:pPr marL="38100">
              <a:lnSpc>
                <a:spcPct val="100000"/>
              </a:lnSpc>
            </a:pPr>
            <a:endParaRPr spc="-25"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1091425"/>
          </a:xfrm>
          <a:prstGeom prst="rect">
            <a:avLst/>
          </a:prstGeom>
        </p:spPr>
      </p:pic>
      <p:sp>
        <p:nvSpPr>
          <p:cNvPr id="2" name="Holder 2"/>
          <p:cNvSpPr>
            <a:spLocks noGrp="1"/>
          </p:cNvSpPr>
          <p:nvPr>
            <p:ph type="title"/>
          </p:nvPr>
        </p:nvSpPr>
        <p:spPr>
          <a:xfrm>
            <a:off x="674783" y="601472"/>
            <a:ext cx="10828655" cy="1243964"/>
          </a:xfrm>
          <a:prstGeom prst="rect">
            <a:avLst/>
          </a:prstGeom>
        </p:spPr>
        <p:txBody>
          <a:bodyPr wrap="square" lIns="0" tIns="0" rIns="0" bIns="0">
            <a:spAutoFit/>
          </a:bodyPr>
          <a:lstStyle>
            <a:lvl1pPr>
              <a:defRPr sz="4000" b="1" i="0">
                <a:solidFill>
                  <a:srgbClr val="232852"/>
                </a:solidFill>
                <a:latin typeface="Arial"/>
                <a:cs typeface="Arial"/>
              </a:defRPr>
            </a:lvl1pPr>
          </a:lstStyle>
          <a:p>
            <a:endParaRPr/>
          </a:p>
        </p:txBody>
      </p:sp>
      <p:sp>
        <p:nvSpPr>
          <p:cNvPr id="3" name="Holder 3"/>
          <p:cNvSpPr>
            <a:spLocks noGrp="1"/>
          </p:cNvSpPr>
          <p:nvPr>
            <p:ph type="body" idx="1"/>
          </p:nvPr>
        </p:nvSpPr>
        <p:spPr>
          <a:xfrm>
            <a:off x="688340" y="1940120"/>
            <a:ext cx="10391775" cy="4186554"/>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6" name="Holder 6"/>
          <p:cNvSpPr>
            <a:spLocks noGrp="1"/>
          </p:cNvSpPr>
          <p:nvPr>
            <p:ph type="sldNum" sz="quarter" idx="7"/>
          </p:nvPr>
        </p:nvSpPr>
        <p:spPr>
          <a:xfrm>
            <a:off x="11389359" y="6549845"/>
            <a:ext cx="244475" cy="182245"/>
          </a:xfrm>
          <a:prstGeom prst="rect">
            <a:avLst/>
          </a:prstGeom>
        </p:spPr>
        <p:txBody>
          <a:bodyPr wrap="square" lIns="0" tIns="0" rIns="0" bIns="0">
            <a:spAutoFit/>
          </a:bodyPr>
          <a:lstStyle>
            <a:lvl1pPr>
              <a:defRPr sz="1100" b="0" i="0">
                <a:solidFill>
                  <a:schemeClr val="tx1"/>
                </a:solidFill>
                <a:latin typeface="Arial"/>
                <a:cs typeface="Arial"/>
              </a:defRPr>
            </a:lvl1pPr>
          </a:lstStyle>
          <a:p>
            <a:pPr marL="38100">
              <a:lnSpc>
                <a:spcPct val="10000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eams.dwc.ca.gov/WebEnhancement/" TargetMode="External"/><Relationship Id="rId2" Type="http://schemas.openxmlformats.org/officeDocument/2006/relationships/hyperlink" Target="https://www.dir.ca.gov/dwc/EAMS/EAMS-LC/EAMS_ClaimsAdmins_Reps.htm"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eams.dwc.ca.gov/WebEnhancement/"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ir.ca.gov/t8/10205_12.html" TargetMode="External"/><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ir.ca.gov/dwc/eams/eams-lc/eams_ClaimsAdmins_Reps.htm" TargetMode="External"/><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 Id="rId5" Type="http://schemas.openxmlformats.org/officeDocument/2006/relationships/hyperlink" Target="https://eams.dwc.ca.gov/WebEnhancement/" TargetMode="External"/><Relationship Id="rId4" Type="http://schemas.openxmlformats.org/officeDocument/2006/relationships/hyperlink" Target="https://www.dir.ca.gov/dwc/forms/EAMS%20Forms/ADJ/DocumentTitlesList.xls" TargetMode="External"/></Relationships>
</file>

<file path=ppt/slides/_rels/slide1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3.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hyperlink" Target="mailto:EAMSHelpDesk@dir.ca.gov" TargetMode="External"/><Relationship Id="rId1" Type="http://schemas.openxmlformats.org/officeDocument/2006/relationships/slideLayout" Target="../slideLayouts/slideLayout2.xml"/><Relationship Id="rId5" Type="http://schemas.openxmlformats.org/officeDocument/2006/relationships/hyperlink" Target="https://www.dir.ca.gov/dwc/dir2.htm" TargetMode="External"/><Relationship Id="rId4" Type="http://schemas.openxmlformats.org/officeDocument/2006/relationships/hyperlink" Target="mailto:EFORMS@dir.ca.gov"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mailto:CRU@dir.ca.gov" TargetMode="External"/><Relationship Id="rId2" Type="http://schemas.openxmlformats.org/officeDocument/2006/relationships/hyperlink" Target="mailto:EAMS@dir.ca.gov" TargetMode="External"/><Relationship Id="rId1" Type="http://schemas.openxmlformats.org/officeDocument/2006/relationships/slideLayout" Target="../slideLayouts/slideLayout2.xml"/><Relationship Id="rId6" Type="http://schemas.openxmlformats.org/officeDocument/2006/relationships/hyperlink" Target="https://www.dir.ca.gov/dwc/eams/EAMS_ElectronicFilingEFormFilersGuide.pdf" TargetMode="External"/><Relationship Id="rId5" Type="http://schemas.openxmlformats.org/officeDocument/2006/relationships/hyperlink" Target="mailto:EFORMS@dir.ca.gov" TargetMode="External"/><Relationship Id="rId4" Type="http://schemas.openxmlformats.org/officeDocument/2006/relationships/hyperlink" Target="mailto:EAMSHelpDesk@dir.ca.gov"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hyperlink" Target="mailto:EFORMS@dir.c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EAMSHELPDESK@dir.c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ir.ca.gov/dwc/laws_regulations.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ams.dwc.ca.gov/WebEnhancement/" TargetMode="External"/><Relationship Id="rId2" Type="http://schemas.openxmlformats.org/officeDocument/2006/relationships/hyperlink" Target="https://www.dir.ca.gov/dwc/EAMS/EAMS-LC/EAMS_ClaimsAdmins_Reps.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dir.ca.gov/dwc/eams/EAMS-LC/EAMS_ClaimsAdmins_Reps.htm" TargetMode="External"/><Relationship Id="rId2" Type="http://schemas.openxmlformats.org/officeDocument/2006/relationships/hyperlink" Target="https://eams.dwc.ca.gov/WebEnhancemen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ir.ca.gov/dwc/laws_regulations.htm" TargetMode="External"/><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dir.ca.gov/dwc/SB1160-AB1244/SB1160-FAQs.htm" TargetMode="External"/><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4903.&amp;lawCode=LAB"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leginfo.legislature.ca.gov/faces/codes_displaySection.xhtml?sectionNum=4903.05.&amp;nodeTreePath=5.3.1&amp;lawCode=LAB"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cid:image003.png@01D8BEE4.D72D49C0"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payments@dir.ca.go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dir.ca.gov/dwc/eams/EAMS-LC/EAMS_ClaimsAdmins_Rep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ams.dwc.ca.gov/WebEnhancement/" TargetMode="External"/><Relationship Id="rId2" Type="http://schemas.openxmlformats.org/officeDocument/2006/relationships/hyperlink" Target="https://tools.usps.com/go/ZipLookupAction!input.action"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dir.ca.gov/dwc/eams/How-to-Efile-settlement-douments-through-EAMS.pdf" TargetMode="External"/><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eams.dwc.ca.gov/WebEnhancement/" TargetMode="External"/><Relationship Id="rId2" Type="http://schemas.openxmlformats.org/officeDocument/2006/relationships/hyperlink" Target="https://www.dir.ca.gov/dwc/EAMS/EAMS-LC/EAMS_ClaimsAdmins_Reps.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ir.ca.gov/dwc/eams/EAMS-LC/EAMS_ClaimsAdmins_Reps.htm" TargetMode="External"/><Relationship Id="rId2" Type="http://schemas.openxmlformats.org/officeDocument/2006/relationships/hyperlink" Target="https://eams.dwc.ca.gov/WebEnhancement/" TargetMode="External"/><Relationship Id="rId1" Type="http://schemas.openxmlformats.org/officeDocument/2006/relationships/slideLayout" Target="../slideLayouts/slideLayout2.xml"/><Relationship Id="rId5" Type="http://schemas.openxmlformats.org/officeDocument/2006/relationships/hyperlink" Target="https://www.dir.ca.gov/dwc/eams/EAMS_ElectronicFilingEFormFilersGuide.pdf" TargetMode="External"/><Relationship Id="rId4" Type="http://schemas.openxmlformats.org/officeDocument/2006/relationships/hyperlink" Target="http://www.dir.ca.gov/dwc/EAMS/EAMS.htm"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eams.dwc.ca.gov/WebEnhancement/"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ir.ca.gov/dwc/forms/EAMS%20Forms/ADJ/DocumentTitlesList.xls"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dir.ca.gov/dwc/eams/EAMS_EformsFilers.html"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61.png"/></Relationships>
</file>

<file path=ppt/slides/_rels/slide98.xml.rels><?xml version="1.0" encoding="UTF-8" standalone="yes"?>
<Relationships xmlns="http://schemas.openxmlformats.org/package/2006/relationships"><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dir.ca.gov/dwc/setguide.pdf" TargetMode="External"/><Relationship Id="rId2" Type="http://schemas.openxmlformats.org/officeDocument/2006/relationships/hyperlink" Target="https://www.dir.ca.gov/dwc/eams/EAMS_ElectronicFilingEFormFilersGuid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Picture of the State Seal of California" title="State Seal of California">
            <a:extLst>
              <a:ext uri="{FF2B5EF4-FFF2-40B4-BE49-F238E27FC236}">
                <a16:creationId xmlns:a16="http://schemas.microsoft.com/office/drawing/2014/main" id="{AC7F37B5-D24C-3C71-D333-8AC9BC6E118E}"/>
              </a:ext>
            </a:extLst>
          </p:cNvPr>
          <p:cNvPicPr>
            <a:picLocks noChangeAspect="1"/>
          </p:cNvPicPr>
          <p:nvPr/>
        </p:nvPicPr>
        <p:blipFill>
          <a:blip r:embed="rId2"/>
          <a:stretch>
            <a:fillRect/>
          </a:stretch>
        </p:blipFill>
        <p:spPr>
          <a:xfrm>
            <a:off x="9741877" y="6312400"/>
            <a:ext cx="1647482" cy="492421"/>
          </a:xfrm>
          <a:prstGeom prst="rect">
            <a:avLst/>
          </a:prstGeom>
        </p:spPr>
      </p:pic>
      <p:pic>
        <p:nvPicPr>
          <p:cNvPr id="10" name="bg object 17" descr="Department of Industrial Relations logo." title="Department of Industrial Relations Logo"/>
          <p:cNvPicPr/>
          <p:nvPr/>
        </p:nvPicPr>
        <p:blipFill>
          <a:blip r:embed="rId3" cstate="print">
            <a:extLst>
              <a:ext uri="{28A0092B-C50C-407E-A947-70E740481C1C}">
                <a14:useLocalDpi xmlns:a14="http://schemas.microsoft.com/office/drawing/2010/main" val="0"/>
              </a:ext>
            </a:extLst>
          </a:blip>
          <a:stretch>
            <a:fillRect/>
          </a:stretch>
        </p:blipFill>
        <p:spPr>
          <a:xfrm>
            <a:off x="804841" y="6314181"/>
            <a:ext cx="1462569" cy="471327"/>
          </a:xfrm>
          <a:prstGeom prst="rect">
            <a:avLst/>
          </a:prstGeom>
        </p:spPr>
      </p:pic>
      <p:sp>
        <p:nvSpPr>
          <p:cNvPr id="8" name="Subtitle 7">
            <a:extLst>
              <a:ext uri="{FF2B5EF4-FFF2-40B4-BE49-F238E27FC236}">
                <a16:creationId xmlns:a16="http://schemas.microsoft.com/office/drawing/2014/main" id="{1E0D8B36-518F-E1AA-620E-45D47DE49B1C}"/>
              </a:ext>
            </a:extLst>
          </p:cNvPr>
          <p:cNvSpPr>
            <a:spLocks noGrp="1"/>
          </p:cNvSpPr>
          <p:nvPr>
            <p:ph type="subTitle" idx="4"/>
          </p:nvPr>
        </p:nvSpPr>
        <p:spPr>
          <a:xfrm>
            <a:off x="1828800" y="3805445"/>
            <a:ext cx="8534400" cy="1107996"/>
          </a:xfrm>
        </p:spPr>
        <p:txBody>
          <a:bodyPr wrap="square" lIns="0" tIns="0" rIns="0" bIns="0" anchor="t">
            <a:spAutoFit/>
          </a:bodyPr>
          <a:lstStyle/>
          <a:p>
            <a:pPr algn="ctr"/>
            <a:r>
              <a:rPr lang="en-US" sz="3600" b="1" dirty="0" smtClean="0"/>
              <a:t>Reminders on how to avoid the</a:t>
            </a:r>
            <a:br>
              <a:rPr lang="en-US" sz="3600" b="1" dirty="0" smtClean="0"/>
            </a:br>
            <a:r>
              <a:rPr lang="en-US" sz="3600" b="1" dirty="0" smtClean="0"/>
              <a:t> Unprocessed </a:t>
            </a:r>
            <a:r>
              <a:rPr lang="en-US" sz="3600" b="1" dirty="0"/>
              <a:t>Document Queue</a:t>
            </a:r>
          </a:p>
        </p:txBody>
      </p:sp>
      <p:sp>
        <p:nvSpPr>
          <p:cNvPr id="7" name="Title 6">
            <a:extLst>
              <a:ext uri="{FF2B5EF4-FFF2-40B4-BE49-F238E27FC236}">
                <a16:creationId xmlns:a16="http://schemas.microsoft.com/office/drawing/2014/main" id="{9CE92552-DA88-9361-AE2D-5998C5D2698B}"/>
              </a:ext>
            </a:extLst>
          </p:cNvPr>
          <p:cNvSpPr>
            <a:spLocks noGrp="1"/>
          </p:cNvSpPr>
          <p:nvPr>
            <p:ph type="ctrTitle"/>
          </p:nvPr>
        </p:nvSpPr>
        <p:spPr>
          <a:xfrm>
            <a:off x="914400" y="2125980"/>
            <a:ext cx="10363200" cy="1107996"/>
          </a:xfrm>
        </p:spPr>
        <p:txBody>
          <a:bodyPr wrap="square" lIns="0" tIns="0" rIns="0" bIns="0" anchor="t">
            <a:spAutoFit/>
          </a:bodyPr>
          <a:lstStyle/>
          <a:p>
            <a:pPr algn="ctr"/>
            <a:r>
              <a:rPr lang="en-US" sz="7200" dirty="0"/>
              <a:t>EAMS UDQ TRAINING</a:t>
            </a:r>
          </a:p>
        </p:txBody>
      </p:sp>
      <p:sp>
        <p:nvSpPr>
          <p:cNvPr id="6" name="Slide Number Placeholder 5">
            <a:extLst>
              <a:ext uri="{FF2B5EF4-FFF2-40B4-BE49-F238E27FC236}">
                <a16:creationId xmlns:a16="http://schemas.microsoft.com/office/drawing/2014/main" id="{1F42F27E-0AC3-ACDF-FEF7-27C1F2D27460}"/>
              </a:ext>
            </a:extLst>
          </p:cNvPr>
          <p:cNvSpPr>
            <a:spLocks noGrp="1"/>
          </p:cNvSpPr>
          <p:nvPr>
            <p:ph type="sldNum" sz="quarter" idx="7"/>
          </p:nvPr>
        </p:nvSpPr>
        <p:spPr/>
        <p:txBody>
          <a:bodyPr/>
          <a:lstStyle/>
          <a:p>
            <a:fld id="{81D60167-4931-47E6-BA6A-407CBD079E47}" type="slidenum">
              <a:rPr lang="en-US" spc="-25" dirty="0"/>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Filenet sample displaying the incorrect method of labeling attachments." title="Sample of Filnet">
            <a:extLst>
              <a:ext uri="{FF2B5EF4-FFF2-40B4-BE49-F238E27FC236}">
                <a16:creationId xmlns:a16="http://schemas.microsoft.com/office/drawing/2014/main" id="{EDCED239-65C3-CCE5-4571-FE00ED81A36E}"/>
              </a:ext>
            </a:extLst>
          </p:cNvPr>
          <p:cNvPicPr>
            <a:picLocks noChangeAspect="1"/>
          </p:cNvPicPr>
          <p:nvPr/>
        </p:nvPicPr>
        <p:blipFill rotWithShape="1">
          <a:blip r:embed="rId2"/>
          <a:srcRect l="1556" r="-100" b="-538"/>
          <a:stretch/>
        </p:blipFill>
        <p:spPr>
          <a:xfrm>
            <a:off x="395915" y="4089895"/>
            <a:ext cx="11527932" cy="2187278"/>
          </a:xfrm>
          <a:prstGeom prst="rect">
            <a:avLst/>
          </a:prstGeom>
        </p:spPr>
      </p:pic>
      <p:sp>
        <p:nvSpPr>
          <p:cNvPr id="9" name="object 3">
            <a:extLst>
              <a:ext uri="{FF2B5EF4-FFF2-40B4-BE49-F238E27FC236}">
                <a16:creationId xmlns:a16="http://schemas.microsoft.com/office/drawing/2014/main" id="{AF784F15-9CCD-CA51-62E5-7197FED87A30}"/>
              </a:ext>
            </a:extLst>
          </p:cNvPr>
          <p:cNvSpPr txBox="1"/>
          <p:nvPr/>
        </p:nvSpPr>
        <p:spPr>
          <a:xfrm>
            <a:off x="590368" y="1377785"/>
            <a:ext cx="10730546" cy="2196755"/>
          </a:xfrm>
          <a:prstGeom prst="rect">
            <a:avLst/>
          </a:prstGeom>
        </p:spPr>
        <p:txBody>
          <a:bodyPr vert="horz" wrap="square" lIns="0" tIns="97790" rIns="0" bIns="0" rtlCol="0" anchor="t">
            <a:spAutoFit/>
          </a:bodyPr>
          <a:lstStyle/>
          <a:p>
            <a:pPr marL="8890" algn="l">
              <a:spcAft>
                <a:spcPts val="600"/>
              </a:spcAft>
              <a:buClr>
                <a:srgbClr val="133E6A"/>
              </a:buClr>
              <a:buSzPct val="94642"/>
              <a:tabLst>
                <a:tab pos="287020" algn="l"/>
              </a:tabLst>
            </a:pPr>
            <a:r>
              <a:rPr lang="en-US" sz="2200" spc="-20" dirty="0">
                <a:latin typeface="Arial"/>
                <a:cs typeface="Arial"/>
              </a:rPr>
              <a:t>Below is </a:t>
            </a:r>
            <a:r>
              <a:rPr lang="en-US" sz="2200" spc="-20" dirty="0" smtClean="0">
                <a:latin typeface="Arial"/>
                <a:cs typeface="Arial"/>
              </a:rPr>
              <a:t>an example of incorrect labeling of</a:t>
            </a:r>
            <a:r>
              <a:rPr lang="en-US" sz="2200" spc="-20" dirty="0">
                <a:latin typeface="Arial"/>
                <a:cs typeface="Arial"/>
              </a:rPr>
              <a:t> attachments to </a:t>
            </a:r>
            <a:r>
              <a:rPr lang="en-US" sz="2200" spc="-20" dirty="0" smtClean="0">
                <a:latin typeface="Arial"/>
                <a:cs typeface="Arial"/>
              </a:rPr>
              <a:t>eForms:</a:t>
            </a:r>
            <a:endParaRPr lang="en-US" sz="2200" dirty="0">
              <a:latin typeface="Arial"/>
              <a:cs typeface="Arial"/>
            </a:endParaRPr>
          </a:p>
          <a:p>
            <a:pPr marL="548640" indent="-274320" algn="l">
              <a:spcBef>
                <a:spcPts val="95"/>
              </a:spcBef>
              <a:buClr>
                <a:srgbClr val="133E6A"/>
              </a:buClr>
              <a:buSzPct val="94642"/>
              <a:buFont typeface="Wingdings 2"/>
              <a:buChar char=""/>
              <a:tabLst>
                <a:tab pos="287020" algn="l"/>
              </a:tabLst>
            </a:pPr>
            <a:r>
              <a:rPr lang="en-US" spc="-20" dirty="0" smtClean="0">
                <a:latin typeface="Arial"/>
                <a:cs typeface="Arial"/>
              </a:rPr>
              <a:t>Notice documents that are not </a:t>
            </a:r>
            <a:r>
              <a:rPr lang="en-US" spc="-20" dirty="0">
                <a:latin typeface="Arial"/>
                <a:cs typeface="Arial"/>
              </a:rPr>
              <a:t>descriptively </a:t>
            </a:r>
            <a:r>
              <a:rPr lang="en-US" spc="-20" dirty="0" smtClean="0">
                <a:latin typeface="Arial"/>
                <a:cs typeface="Arial"/>
              </a:rPr>
              <a:t>named.</a:t>
            </a:r>
            <a:r>
              <a:rPr lang="en-US" spc="-20" dirty="0">
                <a:latin typeface="Arial"/>
                <a:cs typeface="Arial"/>
              </a:rPr>
              <a:t> </a:t>
            </a:r>
            <a:r>
              <a:rPr lang="en-US" spc="-20" dirty="0" smtClean="0">
                <a:latin typeface="Arial"/>
                <a:cs typeface="Arial"/>
              </a:rPr>
              <a:t>(ADJ1234567.PDF)</a:t>
            </a:r>
            <a:r>
              <a:rPr lang="en-US" sz="2200" spc="-20" dirty="0">
                <a:latin typeface="Arial"/>
                <a:cs typeface="Arial"/>
              </a:rPr>
              <a:t> </a:t>
            </a:r>
            <a:endParaRPr lang="en-US" sz="2000" dirty="0">
              <a:latin typeface="Arial"/>
              <a:cs typeface="Arial"/>
            </a:endParaRPr>
          </a:p>
          <a:p>
            <a:pPr marL="822960" indent="-274320" algn="l">
              <a:spcBef>
                <a:spcPts val="95"/>
              </a:spcBef>
              <a:buClr>
                <a:srgbClr val="133E6A"/>
              </a:buClr>
              <a:buSzPct val="94642"/>
              <a:buFont typeface="Wingdings 2"/>
              <a:buChar char=""/>
              <a:tabLst>
                <a:tab pos="287020" algn="l"/>
              </a:tabLst>
            </a:pPr>
            <a:r>
              <a:rPr lang="en-US" sz="1600" spc="-20" dirty="0">
                <a:latin typeface="Arial"/>
                <a:cs typeface="Arial"/>
              </a:rPr>
              <a:t>Attachment should be renamed prior to uploading.</a:t>
            </a:r>
            <a:endParaRPr lang="en-US" sz="1600" dirty="0">
              <a:latin typeface="Arial"/>
              <a:cs typeface="Arial"/>
            </a:endParaRPr>
          </a:p>
          <a:p>
            <a:pPr marL="822960" indent="-274320" algn="l">
              <a:spcBef>
                <a:spcPts val="95"/>
              </a:spcBef>
              <a:buClr>
                <a:srgbClr val="133E6A"/>
              </a:buClr>
              <a:buSzPct val="94642"/>
              <a:buFont typeface="Wingdings 2"/>
              <a:buChar char=""/>
              <a:tabLst>
                <a:tab pos="287020" algn="l"/>
              </a:tabLst>
            </a:pPr>
            <a:r>
              <a:rPr lang="en-US" sz="1600" spc="-20" dirty="0">
                <a:latin typeface="Arial"/>
                <a:cs typeface="Arial"/>
              </a:rPr>
              <a:t>Author: </a:t>
            </a:r>
            <a:r>
              <a:rPr lang="en-US" sz="1600" spc="-20" dirty="0" smtClean="0">
                <a:latin typeface="Arial"/>
                <a:cs typeface="Arial"/>
              </a:rPr>
              <a:t>If </a:t>
            </a:r>
            <a:r>
              <a:rPr lang="en-US" sz="1600" spc="-20" dirty="0">
                <a:latin typeface="Arial"/>
                <a:cs typeface="Arial"/>
              </a:rPr>
              <a:t>created by a UAN holder the UAN should be used. If created by the physician, the </a:t>
            </a:r>
            <a:r>
              <a:rPr lang="en-US" sz="1600" spc="-20" dirty="0" smtClean="0">
                <a:latin typeface="Arial"/>
                <a:cs typeface="Arial"/>
              </a:rPr>
              <a:t>Doctor's name </a:t>
            </a:r>
            <a:r>
              <a:rPr lang="en-US" sz="1600" spc="-20" dirty="0">
                <a:latin typeface="Arial"/>
                <a:cs typeface="Arial"/>
              </a:rPr>
              <a:t>should be used.</a:t>
            </a:r>
            <a:endParaRPr lang="en-US" sz="1600" dirty="0">
              <a:latin typeface="Arial"/>
              <a:cs typeface="Arial"/>
            </a:endParaRPr>
          </a:p>
          <a:p>
            <a:pPr marL="548640" indent="-274320" algn="l">
              <a:spcBef>
                <a:spcPts val="95"/>
              </a:spcBef>
              <a:buClr>
                <a:srgbClr val="133E6A"/>
              </a:buClr>
              <a:buSzPct val="94642"/>
              <a:buFont typeface="Wingdings 2"/>
              <a:buChar char=""/>
              <a:tabLst>
                <a:tab pos="287020" algn="l"/>
              </a:tabLst>
            </a:pPr>
            <a:r>
              <a:rPr lang="en-US" spc="-20" dirty="0">
                <a:latin typeface="Arial"/>
                <a:cs typeface="Arial"/>
              </a:rPr>
              <a:t>Document Date – </a:t>
            </a:r>
            <a:r>
              <a:rPr lang="en-US" spc="-20" dirty="0" smtClean="0">
                <a:latin typeface="Arial"/>
                <a:cs typeface="Arial"/>
              </a:rPr>
              <a:t>should not be </a:t>
            </a:r>
            <a:r>
              <a:rPr lang="en-US" spc="-20" dirty="0">
                <a:latin typeface="Arial"/>
                <a:cs typeface="Arial"/>
              </a:rPr>
              <a:t>the date the documents are submitted, </a:t>
            </a:r>
            <a:r>
              <a:rPr lang="en-US" spc="-20" dirty="0" smtClean="0">
                <a:latin typeface="Arial"/>
                <a:cs typeface="Arial"/>
              </a:rPr>
              <a:t>but the </a:t>
            </a:r>
            <a:r>
              <a:rPr lang="en-US" spc="-20" dirty="0">
                <a:latin typeface="Arial"/>
                <a:cs typeface="Arial"/>
              </a:rPr>
              <a:t>date </a:t>
            </a:r>
            <a:r>
              <a:rPr lang="en-US" spc="-20" dirty="0" smtClean="0">
                <a:latin typeface="Arial"/>
                <a:cs typeface="Arial"/>
              </a:rPr>
              <a:t>the </a:t>
            </a:r>
            <a:r>
              <a:rPr lang="en-US" spc="-20" dirty="0">
                <a:latin typeface="Arial"/>
                <a:cs typeface="Arial"/>
              </a:rPr>
              <a:t>actual document was created </a:t>
            </a:r>
            <a:r>
              <a:rPr lang="en-US" spc="-20" dirty="0" smtClean="0">
                <a:latin typeface="Arial"/>
                <a:cs typeface="Arial"/>
              </a:rPr>
              <a:t>and/or </a:t>
            </a:r>
            <a:r>
              <a:rPr lang="en-US" spc="-20" dirty="0">
                <a:latin typeface="Arial"/>
                <a:cs typeface="Arial"/>
              </a:rPr>
              <a:t>signed.</a:t>
            </a:r>
            <a:endParaRPr lang="en-US" dirty="0">
              <a:latin typeface="Arial"/>
              <a:cs typeface="Arial"/>
            </a:endParaRPr>
          </a:p>
        </p:txBody>
      </p:sp>
      <p:sp>
        <p:nvSpPr>
          <p:cNvPr id="11" name="Title 11">
            <a:extLst>
              <a:ext uri="{FF2B5EF4-FFF2-40B4-BE49-F238E27FC236}">
                <a16:creationId xmlns:a16="http://schemas.microsoft.com/office/drawing/2014/main" id="{73F4BAA4-93EC-D6D4-2FF4-1C9FB3B27537}"/>
              </a:ext>
            </a:extLst>
          </p:cNvPr>
          <p:cNvSpPr>
            <a:spLocks noGrp="1"/>
          </p:cNvSpPr>
          <p:nvPr>
            <p:ph type="title"/>
          </p:nvPr>
        </p:nvSpPr>
        <p:spPr>
          <a:xfrm>
            <a:off x="674783" y="715334"/>
            <a:ext cx="10828655" cy="553998"/>
          </a:xfrm>
        </p:spPr>
        <p:txBody>
          <a:bodyPr wrap="square" lIns="0" tIns="0" rIns="0" bIns="0" anchor="t">
            <a:spAutoFit/>
          </a:bodyPr>
          <a:lstStyle/>
          <a:p>
            <a:pPr algn="ctr"/>
            <a:r>
              <a:rPr lang="en-US" sz="3600" dirty="0"/>
              <a:t>Preparing Attachments cont.</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10</a:t>
            </a:fld>
            <a:endParaRPr spc="-25"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04242" y="1536470"/>
            <a:ext cx="10273665" cy="5351464"/>
          </a:xfrm>
          <a:prstGeom prst="rect">
            <a:avLst/>
          </a:prstGeom>
        </p:spPr>
        <p:txBody>
          <a:bodyPr vert="horz" wrap="square" lIns="0" tIns="52069" rIns="0" bIns="0" rtlCol="0" anchor="t">
            <a:spAutoFit/>
          </a:bodyPr>
          <a:lstStyle/>
          <a:p>
            <a:pPr marL="287020" indent="-274320">
              <a:spcBef>
                <a:spcPts val="95"/>
              </a:spcBef>
              <a:buClr>
                <a:srgbClr val="133E6A"/>
              </a:buClr>
              <a:buSzPct val="94230"/>
              <a:buFont typeface="Wingdings 2"/>
              <a:buChar char=""/>
              <a:tabLst>
                <a:tab pos="287020" algn="l"/>
              </a:tabLst>
            </a:pPr>
            <a:r>
              <a:rPr lang="en-US" sz="2200" dirty="0">
                <a:latin typeface="Arial"/>
                <a:cs typeface="Arial"/>
              </a:rPr>
              <a:t>Wrong</a:t>
            </a:r>
            <a:r>
              <a:rPr lang="en-US" sz="2200" spc="-35" dirty="0">
                <a:latin typeface="Arial"/>
                <a:cs typeface="Arial"/>
              </a:rPr>
              <a:t> STIP version</a:t>
            </a:r>
            <a:r>
              <a:rPr lang="en-US" sz="2200" spc="-5" dirty="0">
                <a:latin typeface="Arial"/>
                <a:cs typeface="Arial"/>
              </a:rPr>
              <a:t> </a:t>
            </a:r>
            <a:r>
              <a:rPr lang="en-US" sz="2200" dirty="0">
                <a:latin typeface="Arial"/>
                <a:cs typeface="Arial"/>
              </a:rPr>
              <a:t>for</a:t>
            </a:r>
            <a:r>
              <a:rPr lang="en-US" sz="2200" spc="-15" dirty="0">
                <a:latin typeface="Arial"/>
                <a:cs typeface="Arial"/>
              </a:rPr>
              <a:t> </a:t>
            </a:r>
            <a:r>
              <a:rPr lang="en-US" sz="2200" dirty="0" smtClean="0">
                <a:latin typeface="Arial"/>
                <a:cs typeface="Arial"/>
              </a:rPr>
              <a:t>DOI.</a:t>
            </a:r>
            <a:r>
              <a:rPr lang="en-US" sz="2200" spc="-15" dirty="0" smtClean="0">
                <a:latin typeface="Arial"/>
                <a:cs typeface="Arial"/>
              </a:rPr>
              <a:t> </a:t>
            </a:r>
            <a:r>
              <a:rPr lang="en-US" sz="2200" dirty="0" smtClean="0">
                <a:latin typeface="Arial"/>
                <a:cs typeface="Arial"/>
              </a:rPr>
              <a:t>(wet</a:t>
            </a:r>
            <a:r>
              <a:rPr lang="en-US" sz="2200" spc="-20" dirty="0" smtClean="0">
                <a:latin typeface="Arial"/>
                <a:cs typeface="Arial"/>
              </a:rPr>
              <a:t> </a:t>
            </a:r>
            <a:r>
              <a:rPr lang="en-US" sz="2200" dirty="0">
                <a:latin typeface="Arial"/>
                <a:cs typeface="Arial"/>
              </a:rPr>
              <a:t>signed</a:t>
            </a:r>
            <a:r>
              <a:rPr lang="en-US" sz="2200" spc="-15" dirty="0">
                <a:latin typeface="Arial"/>
                <a:cs typeface="Arial"/>
              </a:rPr>
              <a:t> </a:t>
            </a:r>
            <a:r>
              <a:rPr lang="en-US" sz="2200" dirty="0">
                <a:latin typeface="Arial"/>
                <a:cs typeface="Arial"/>
              </a:rPr>
              <a:t>version</a:t>
            </a:r>
            <a:r>
              <a:rPr lang="en-US" sz="2200" spc="-30" dirty="0">
                <a:latin typeface="Arial"/>
                <a:cs typeface="Arial"/>
              </a:rPr>
              <a:t> </a:t>
            </a:r>
            <a:r>
              <a:rPr lang="en-US" sz="2200" dirty="0">
                <a:latin typeface="Arial"/>
                <a:cs typeface="Arial"/>
              </a:rPr>
              <a:t>must</a:t>
            </a:r>
            <a:r>
              <a:rPr lang="en-US" sz="2200" spc="-20" dirty="0">
                <a:latin typeface="Arial"/>
                <a:cs typeface="Arial"/>
              </a:rPr>
              <a:t> </a:t>
            </a:r>
            <a:r>
              <a:rPr lang="en-US" sz="2200" dirty="0">
                <a:latin typeface="Arial"/>
                <a:cs typeface="Arial"/>
              </a:rPr>
              <a:t>match</a:t>
            </a:r>
            <a:r>
              <a:rPr lang="en-US" sz="2200" spc="-15" dirty="0">
                <a:latin typeface="Arial"/>
                <a:cs typeface="Arial"/>
              </a:rPr>
              <a:t> </a:t>
            </a:r>
            <a:r>
              <a:rPr lang="en-US" sz="2200" dirty="0">
                <a:latin typeface="Arial"/>
                <a:cs typeface="Arial"/>
              </a:rPr>
              <a:t>the</a:t>
            </a:r>
            <a:r>
              <a:rPr lang="en-US" sz="2200" spc="-5" dirty="0">
                <a:latin typeface="Arial"/>
                <a:cs typeface="Arial"/>
              </a:rPr>
              <a:t> </a:t>
            </a:r>
            <a:r>
              <a:rPr lang="en-US" sz="2200" spc="-10" dirty="0" smtClean="0">
                <a:latin typeface="Arial"/>
                <a:cs typeface="Arial"/>
              </a:rPr>
              <a:t>eForm)</a:t>
            </a:r>
            <a:endParaRPr lang="en-US" sz="2200" dirty="0">
              <a:latin typeface="Arial"/>
              <a:cs typeface="Arial"/>
            </a:endParaRPr>
          </a:p>
          <a:p>
            <a:pPr marL="286385" marR="134620" indent="-274320">
              <a:spcBef>
                <a:spcPts val="95"/>
              </a:spcBef>
              <a:buClr>
                <a:srgbClr val="133E6A"/>
              </a:buClr>
              <a:buSzPct val="94230"/>
              <a:buFont typeface="Wingdings 2"/>
              <a:buChar char=""/>
              <a:tabLst>
                <a:tab pos="287020" algn="l"/>
              </a:tabLst>
            </a:pPr>
            <a:r>
              <a:rPr lang="en-US" sz="2200" dirty="0">
                <a:latin typeface="Arial"/>
                <a:cs typeface="Arial"/>
              </a:rPr>
              <a:t>Incorrect</a:t>
            </a:r>
            <a:r>
              <a:rPr lang="en-US" sz="2200" spc="-50" dirty="0">
                <a:latin typeface="Arial"/>
                <a:cs typeface="Arial"/>
              </a:rPr>
              <a:t> </a:t>
            </a:r>
            <a:r>
              <a:rPr lang="en-US" sz="2200" dirty="0">
                <a:latin typeface="Arial"/>
                <a:cs typeface="Arial"/>
              </a:rPr>
              <a:t>UAN</a:t>
            </a:r>
            <a:r>
              <a:rPr lang="en-US" sz="2200" spc="-35" dirty="0">
                <a:latin typeface="Arial"/>
                <a:cs typeface="Arial"/>
              </a:rPr>
              <a:t> </a:t>
            </a:r>
            <a:r>
              <a:rPr lang="en-US" sz="2200" dirty="0">
                <a:latin typeface="Arial"/>
                <a:cs typeface="Arial"/>
              </a:rPr>
              <a:t>for</a:t>
            </a:r>
            <a:r>
              <a:rPr lang="en-US" sz="2200" spc="-25" dirty="0">
                <a:latin typeface="Arial"/>
                <a:cs typeface="Arial"/>
              </a:rPr>
              <a:t> </a:t>
            </a:r>
            <a:r>
              <a:rPr lang="en-US" sz="2200" dirty="0" smtClean="0">
                <a:latin typeface="Arial"/>
                <a:cs typeface="Arial"/>
              </a:rPr>
              <a:t>Law</a:t>
            </a:r>
            <a:r>
              <a:rPr lang="en-US" sz="2200" spc="-25" dirty="0" smtClean="0">
                <a:latin typeface="Arial"/>
                <a:cs typeface="Arial"/>
              </a:rPr>
              <a:t> </a:t>
            </a:r>
            <a:r>
              <a:rPr lang="en-US" sz="2200" dirty="0" smtClean="0">
                <a:latin typeface="Arial"/>
                <a:cs typeface="Arial"/>
              </a:rPr>
              <a:t>Firm</a:t>
            </a:r>
            <a:r>
              <a:rPr lang="en-US" sz="2200" spc="-20" dirty="0" smtClean="0">
                <a:latin typeface="Arial"/>
                <a:cs typeface="Arial"/>
              </a:rPr>
              <a:t> </a:t>
            </a:r>
            <a:r>
              <a:rPr lang="en-US" sz="2200" dirty="0">
                <a:latin typeface="Arial"/>
                <a:cs typeface="Arial"/>
              </a:rPr>
              <a:t>or</a:t>
            </a:r>
            <a:r>
              <a:rPr lang="en-US" sz="2200" spc="-25" dirty="0">
                <a:latin typeface="Arial"/>
                <a:cs typeface="Arial"/>
              </a:rPr>
              <a:t> </a:t>
            </a:r>
            <a:r>
              <a:rPr lang="en-US" sz="2200" dirty="0" smtClean="0">
                <a:latin typeface="Arial"/>
                <a:cs typeface="Arial"/>
              </a:rPr>
              <a:t>Claims</a:t>
            </a:r>
            <a:r>
              <a:rPr lang="en-US" sz="2200" spc="-45" dirty="0" smtClean="0">
                <a:latin typeface="Arial"/>
                <a:cs typeface="Arial"/>
              </a:rPr>
              <a:t> </a:t>
            </a:r>
            <a:r>
              <a:rPr lang="en-US" sz="2200" spc="-10" dirty="0" smtClean="0">
                <a:latin typeface="Arial"/>
                <a:cs typeface="Arial"/>
              </a:rPr>
              <a:t>Administrator</a:t>
            </a:r>
            <a:r>
              <a:rPr lang="en-US" sz="2200" spc="-10" dirty="0">
                <a:latin typeface="Arial"/>
                <a:cs typeface="Arial"/>
              </a:rPr>
              <a:t>,</a:t>
            </a:r>
            <a:r>
              <a:rPr lang="en-US" sz="2200" spc="-40" dirty="0">
                <a:latin typeface="Arial"/>
                <a:cs typeface="Arial"/>
              </a:rPr>
              <a:t> </a:t>
            </a:r>
            <a:r>
              <a:rPr lang="en-US" sz="2200" dirty="0" smtClean="0">
                <a:latin typeface="Arial"/>
                <a:cs typeface="Arial"/>
              </a:rPr>
              <a:t>Case</a:t>
            </a:r>
            <a:r>
              <a:rPr lang="en-US" sz="2200" spc="-30" dirty="0" smtClean="0">
                <a:latin typeface="Arial"/>
                <a:cs typeface="Arial"/>
              </a:rPr>
              <a:t> </a:t>
            </a:r>
            <a:r>
              <a:rPr lang="en-US" sz="2200" dirty="0" smtClean="0">
                <a:latin typeface="Arial"/>
                <a:cs typeface="Arial"/>
              </a:rPr>
              <a:t>Number</a:t>
            </a:r>
            <a:r>
              <a:rPr lang="en-US" sz="2200" dirty="0">
                <a:latin typeface="Arial"/>
                <a:cs typeface="Arial"/>
              </a:rPr>
              <a:t>,</a:t>
            </a:r>
            <a:r>
              <a:rPr lang="en-US" sz="2200" spc="-35" dirty="0">
                <a:latin typeface="Arial"/>
                <a:cs typeface="Arial"/>
              </a:rPr>
              <a:t> </a:t>
            </a:r>
            <a:r>
              <a:rPr lang="en-US" sz="2200" spc="-25" dirty="0">
                <a:latin typeface="Arial"/>
                <a:cs typeface="Arial"/>
              </a:rPr>
              <a:t>IW </a:t>
            </a:r>
            <a:r>
              <a:rPr lang="en-US" sz="2200" dirty="0">
                <a:latin typeface="Arial"/>
                <a:cs typeface="Arial"/>
              </a:rPr>
              <a:t>information,</a:t>
            </a:r>
            <a:r>
              <a:rPr lang="en-US" sz="2200" spc="-35" dirty="0">
                <a:latin typeface="Arial"/>
                <a:cs typeface="Arial"/>
              </a:rPr>
              <a:t> or </a:t>
            </a:r>
            <a:r>
              <a:rPr lang="en-US" sz="2200" spc="-25" dirty="0">
                <a:latin typeface="Arial"/>
                <a:cs typeface="Arial"/>
              </a:rPr>
              <a:t>DOI</a:t>
            </a:r>
            <a:r>
              <a:rPr lang="en-US" sz="2200" spc="-25" dirty="0" smtClean="0">
                <a:latin typeface="Arial"/>
                <a:cs typeface="Arial"/>
              </a:rPr>
              <a:t>.</a:t>
            </a:r>
          </a:p>
          <a:p>
            <a:pPr marL="286385" marR="134620" indent="-274320" algn="l">
              <a:spcBef>
                <a:spcPts val="95"/>
              </a:spcBef>
              <a:buClr>
                <a:srgbClr val="133E6A"/>
              </a:buClr>
              <a:buSzPct val="94230"/>
              <a:buFont typeface="Wingdings 2"/>
              <a:buChar char=""/>
              <a:tabLst>
                <a:tab pos="287020" algn="l"/>
              </a:tabLst>
            </a:pPr>
            <a:r>
              <a:rPr lang="en-US" sz="2200" spc="-10" dirty="0" smtClean="0">
                <a:latin typeface="Arial"/>
                <a:cs typeface="Arial"/>
              </a:rPr>
              <a:t>Filing more than one case opening document per coversheet with multiple DOI. (see pages 62-63 in the </a:t>
            </a:r>
            <a:r>
              <a:rPr lang="en-US" sz="2200" spc="-10" dirty="0" smtClean="0">
                <a:latin typeface="Arial"/>
                <a:cs typeface="Arial"/>
                <a:hlinkClick r:id="rId2"/>
              </a:rPr>
              <a:t>Reference Guide</a:t>
            </a:r>
            <a:r>
              <a:rPr lang="en-US" sz="2200" spc="-10" dirty="0" smtClean="0">
                <a:latin typeface="Arial"/>
                <a:cs typeface="Arial"/>
              </a:rPr>
              <a:t>)</a:t>
            </a:r>
            <a:endParaRPr lang="en-US" sz="2200" dirty="0">
              <a:latin typeface="Arial"/>
              <a:cs typeface="Arial"/>
            </a:endParaRPr>
          </a:p>
          <a:p>
            <a:pPr marL="287020" indent="-274320">
              <a:spcBef>
                <a:spcPts val="95"/>
              </a:spcBef>
              <a:buClr>
                <a:srgbClr val="133E6A"/>
              </a:buClr>
              <a:buSzPct val="94230"/>
              <a:buFont typeface="Wingdings 2"/>
              <a:buChar char=""/>
              <a:tabLst>
                <a:tab pos="287020" algn="l"/>
              </a:tabLst>
            </a:pPr>
            <a:r>
              <a:rPr lang="en-US" sz="2200" spc="-10" dirty="0" smtClean="0">
                <a:latin typeface="Arial"/>
                <a:cs typeface="Arial"/>
              </a:rPr>
              <a:t>eForm</a:t>
            </a:r>
            <a:r>
              <a:rPr lang="en-US" sz="2200" spc="-20" dirty="0" smtClean="0">
                <a:latin typeface="Arial"/>
                <a:cs typeface="Arial"/>
              </a:rPr>
              <a:t> </a:t>
            </a:r>
            <a:r>
              <a:rPr lang="en-US" sz="2200" dirty="0">
                <a:latin typeface="Arial"/>
                <a:cs typeface="Arial"/>
              </a:rPr>
              <a:t>incomplete</a:t>
            </a:r>
            <a:r>
              <a:rPr lang="en-US" sz="2200" spc="-10" dirty="0">
                <a:latin typeface="Arial"/>
                <a:cs typeface="Arial"/>
              </a:rPr>
              <a:t> </a:t>
            </a:r>
            <a:r>
              <a:rPr lang="en-US" sz="2200" spc="-10" dirty="0" smtClean="0">
                <a:latin typeface="Arial"/>
                <a:cs typeface="Arial"/>
              </a:rPr>
              <a:t>when </a:t>
            </a:r>
            <a:r>
              <a:rPr lang="en-US" sz="2200" dirty="0" smtClean="0">
                <a:latin typeface="Arial"/>
                <a:cs typeface="Arial"/>
              </a:rPr>
              <a:t>compared</a:t>
            </a:r>
            <a:r>
              <a:rPr lang="en-US" sz="2200" spc="-30" dirty="0" smtClean="0">
                <a:latin typeface="Arial"/>
                <a:cs typeface="Arial"/>
              </a:rPr>
              <a:t> </a:t>
            </a:r>
            <a:r>
              <a:rPr lang="en-US" sz="2200" dirty="0">
                <a:latin typeface="Arial"/>
                <a:cs typeface="Arial"/>
              </a:rPr>
              <a:t>to OCR</a:t>
            </a:r>
            <a:r>
              <a:rPr lang="en-US" sz="2200" spc="-25" dirty="0">
                <a:latin typeface="Arial"/>
                <a:cs typeface="Arial"/>
              </a:rPr>
              <a:t> </a:t>
            </a:r>
            <a:r>
              <a:rPr lang="en-US" sz="2200" spc="-10" dirty="0">
                <a:latin typeface="Arial"/>
                <a:cs typeface="Arial"/>
              </a:rPr>
              <a:t>document. The </a:t>
            </a:r>
            <a:r>
              <a:rPr lang="en-US" sz="2200" spc="-10" dirty="0" smtClean="0">
                <a:latin typeface="Arial"/>
                <a:cs typeface="Arial"/>
              </a:rPr>
              <a:t>eForm </a:t>
            </a:r>
            <a:r>
              <a:rPr lang="en-US" sz="2200" spc="-10" dirty="0">
                <a:latin typeface="Arial"/>
                <a:cs typeface="Arial"/>
              </a:rPr>
              <a:t>populates the case </a:t>
            </a:r>
            <a:r>
              <a:rPr lang="en-US" sz="2200" spc="-10" dirty="0" smtClean="0">
                <a:latin typeface="Arial"/>
                <a:cs typeface="Arial"/>
              </a:rPr>
              <a:t>based on </a:t>
            </a:r>
            <a:r>
              <a:rPr lang="en-US" sz="2200" spc="-10" dirty="0">
                <a:latin typeface="Arial"/>
                <a:cs typeface="Arial"/>
              </a:rPr>
              <a:t>information provided in the </a:t>
            </a:r>
            <a:r>
              <a:rPr lang="en-US" sz="2200" spc="-10" dirty="0" smtClean="0">
                <a:latin typeface="Arial"/>
                <a:cs typeface="Arial"/>
              </a:rPr>
              <a:t>eForm, </a:t>
            </a:r>
            <a:r>
              <a:rPr lang="en-US" sz="2200" spc="-10" dirty="0">
                <a:latin typeface="Arial"/>
                <a:cs typeface="Arial"/>
              </a:rPr>
              <a:t>not the </a:t>
            </a:r>
            <a:r>
              <a:rPr lang="en-US" sz="2200" spc="-10" dirty="0" smtClean="0">
                <a:latin typeface="Arial"/>
                <a:cs typeface="Arial"/>
              </a:rPr>
              <a:t>wet </a:t>
            </a:r>
            <a:r>
              <a:rPr lang="en-US" sz="2200" spc="-10" dirty="0">
                <a:latin typeface="Arial"/>
                <a:cs typeface="Arial"/>
              </a:rPr>
              <a:t>signed STIP.</a:t>
            </a:r>
            <a:endParaRPr lang="en-US" sz="2200" spc="-10" dirty="0"/>
          </a:p>
          <a:p>
            <a:pPr marL="287020" indent="-274320">
              <a:spcBef>
                <a:spcPts val="95"/>
              </a:spcBef>
              <a:buClr>
                <a:srgbClr val="133E6A"/>
              </a:buClr>
              <a:buSzPct val="94230"/>
              <a:buFont typeface="Wingdings 2"/>
              <a:buChar char=""/>
              <a:tabLst>
                <a:tab pos="287020" algn="l"/>
              </a:tabLst>
            </a:pPr>
            <a:r>
              <a:rPr lang="en-US" sz="2200" spc="-10" dirty="0" smtClean="0">
                <a:latin typeface="Arial"/>
                <a:cs typeface="Arial"/>
              </a:rPr>
              <a:t>Alphabetic text </a:t>
            </a:r>
            <a:r>
              <a:rPr lang="en-US" sz="2200" spc="-10" dirty="0">
                <a:latin typeface="Arial"/>
                <a:cs typeface="Arial"/>
              </a:rPr>
              <a:t>entered in numeric-only data </a:t>
            </a:r>
            <a:r>
              <a:rPr lang="en-US" sz="2200" spc="-10" dirty="0" smtClean="0">
                <a:latin typeface="Arial"/>
                <a:cs typeface="Arial"/>
              </a:rPr>
              <a:t>fields. </a:t>
            </a:r>
            <a:r>
              <a:rPr lang="en-US" sz="2200" spc="-10" dirty="0">
                <a:latin typeface="Arial"/>
                <a:cs typeface="Arial"/>
              </a:rPr>
              <a:t>(Form-6 pre and </a:t>
            </a:r>
            <a:r>
              <a:rPr lang="en-US" sz="2200" spc="-10" dirty="0" smtClean="0">
                <a:latin typeface="Arial"/>
                <a:cs typeface="Arial"/>
              </a:rPr>
              <a:t>post 01/01/2013 </a:t>
            </a:r>
            <a:r>
              <a:rPr lang="en-US" sz="2200" spc="-10" dirty="0">
                <a:latin typeface="Arial"/>
                <a:cs typeface="Arial"/>
              </a:rPr>
              <a:t>Stipulations</a:t>
            </a:r>
            <a:r>
              <a:rPr lang="en-US" sz="2200" spc="-10" dirty="0" smtClean="0">
                <a:latin typeface="Arial"/>
                <a:cs typeface="Arial"/>
              </a:rPr>
              <a:t>)</a:t>
            </a:r>
          </a:p>
          <a:p>
            <a:pPr marL="287020" indent="-274320">
              <a:spcBef>
                <a:spcPts val="95"/>
              </a:spcBef>
              <a:buClr>
                <a:srgbClr val="133E6A"/>
              </a:buClr>
              <a:buSzPct val="94230"/>
              <a:buFont typeface="Wingdings 2"/>
              <a:buChar char=""/>
              <a:tabLst>
                <a:tab pos="287020" algn="l"/>
              </a:tabLst>
            </a:pPr>
            <a:r>
              <a:rPr lang="en-US" sz="2200" dirty="0" smtClean="0">
                <a:latin typeface="Arial"/>
                <a:cs typeface="Arial"/>
              </a:rPr>
              <a:t>Incorrect</a:t>
            </a:r>
            <a:r>
              <a:rPr lang="en-US" sz="2200" spc="-15" dirty="0" smtClean="0">
                <a:latin typeface="Arial"/>
                <a:cs typeface="Arial"/>
              </a:rPr>
              <a:t> </a:t>
            </a:r>
            <a:r>
              <a:rPr lang="en-US" sz="2200" dirty="0" smtClean="0">
                <a:latin typeface="Arial"/>
                <a:cs typeface="Arial"/>
              </a:rPr>
              <a:t>document</a:t>
            </a:r>
            <a:r>
              <a:rPr lang="en-US" sz="2200" spc="-10" dirty="0" smtClean="0">
                <a:latin typeface="Arial"/>
                <a:cs typeface="Arial"/>
              </a:rPr>
              <a:t> </a:t>
            </a:r>
            <a:r>
              <a:rPr lang="en-US" sz="2200" dirty="0" smtClean="0">
                <a:latin typeface="Arial"/>
                <a:cs typeface="Arial"/>
              </a:rPr>
              <a:t>titles</a:t>
            </a:r>
            <a:r>
              <a:rPr lang="en-US" sz="2200" spc="-15" dirty="0" smtClean="0">
                <a:latin typeface="Arial"/>
                <a:cs typeface="Arial"/>
              </a:rPr>
              <a:t> </a:t>
            </a:r>
            <a:r>
              <a:rPr lang="en-US" sz="2200" dirty="0" smtClean="0">
                <a:latin typeface="Arial"/>
                <a:cs typeface="Arial"/>
              </a:rPr>
              <a:t>used</a:t>
            </a:r>
            <a:r>
              <a:rPr lang="en-US" sz="2200" spc="-10" dirty="0" smtClean="0">
                <a:latin typeface="Arial"/>
                <a:cs typeface="Arial"/>
              </a:rPr>
              <a:t> </a:t>
            </a:r>
            <a:r>
              <a:rPr lang="en-US" sz="2200" dirty="0" smtClean="0">
                <a:latin typeface="Arial"/>
                <a:cs typeface="Arial"/>
              </a:rPr>
              <a:t>for</a:t>
            </a:r>
            <a:r>
              <a:rPr lang="en-US" sz="2200" spc="-15" dirty="0" smtClean="0">
                <a:latin typeface="Arial"/>
                <a:cs typeface="Arial"/>
              </a:rPr>
              <a:t> </a:t>
            </a:r>
            <a:r>
              <a:rPr lang="en-US" sz="2200" dirty="0" smtClean="0">
                <a:latin typeface="Arial"/>
                <a:cs typeface="Arial"/>
              </a:rPr>
              <a:t>the</a:t>
            </a:r>
            <a:r>
              <a:rPr lang="en-US" sz="2200" spc="-20" dirty="0" smtClean="0">
                <a:latin typeface="Arial"/>
                <a:cs typeface="Arial"/>
              </a:rPr>
              <a:t> </a:t>
            </a:r>
            <a:r>
              <a:rPr lang="en-US" sz="2200" spc="-10" dirty="0" smtClean="0">
                <a:latin typeface="Arial"/>
                <a:cs typeface="Arial"/>
              </a:rPr>
              <a:t>attachments.</a:t>
            </a:r>
            <a:endParaRPr lang="en-US" sz="2200" dirty="0">
              <a:latin typeface="Arial"/>
              <a:cs typeface="Arial"/>
            </a:endParaRPr>
          </a:p>
          <a:p>
            <a:pPr marL="287020" indent="-274320">
              <a:spcBef>
                <a:spcPts val="95"/>
              </a:spcBef>
              <a:buClr>
                <a:srgbClr val="133E6A"/>
              </a:buClr>
              <a:buSzPct val="94230"/>
              <a:buFont typeface="Wingdings 2"/>
              <a:buChar char=""/>
              <a:tabLst>
                <a:tab pos="287020" algn="l"/>
              </a:tabLst>
            </a:pPr>
            <a:r>
              <a:rPr lang="en-US" sz="2200" dirty="0">
                <a:latin typeface="Arial"/>
                <a:cs typeface="Arial"/>
              </a:rPr>
              <a:t>Missing</a:t>
            </a:r>
            <a:r>
              <a:rPr lang="en-US" sz="2200" spc="-25" dirty="0">
                <a:latin typeface="Arial"/>
                <a:cs typeface="Arial"/>
              </a:rPr>
              <a:t> </a:t>
            </a:r>
            <a:r>
              <a:rPr lang="en-US" sz="2200" spc="-10" dirty="0">
                <a:latin typeface="Arial"/>
                <a:cs typeface="Arial"/>
              </a:rPr>
              <a:t>attachments:</a:t>
            </a:r>
            <a:endParaRPr lang="en-US" sz="2200" dirty="0">
              <a:latin typeface="Arial"/>
              <a:cs typeface="Arial"/>
            </a:endParaRPr>
          </a:p>
          <a:p>
            <a:pPr marL="649224" lvl="1" indent="-247015">
              <a:spcBef>
                <a:spcPts val="95"/>
              </a:spcBef>
              <a:buClr>
                <a:srgbClr val="224F77"/>
              </a:buClr>
              <a:buSzPct val="68750"/>
              <a:buFont typeface="Wingdings 2"/>
              <a:buChar char=""/>
              <a:tabLst>
                <a:tab pos="926465" algn="l"/>
                <a:tab pos="927100" algn="l"/>
              </a:tabLst>
            </a:pPr>
            <a:r>
              <a:rPr lang="en-US" spc="-25" dirty="0" smtClean="0">
                <a:latin typeface="Arial"/>
                <a:cs typeface="Arial"/>
              </a:rPr>
              <a:t>Proof of Service</a:t>
            </a:r>
            <a:endParaRPr lang="en-US" dirty="0">
              <a:latin typeface="Arial"/>
              <a:cs typeface="Arial"/>
            </a:endParaRPr>
          </a:p>
          <a:p>
            <a:pPr marL="649224" marR="28575" lvl="1" indent="-247015">
              <a:spcBef>
                <a:spcPts val="95"/>
              </a:spcBef>
              <a:buClr>
                <a:srgbClr val="224F77"/>
              </a:buClr>
              <a:buSzPct val="68750"/>
              <a:buFont typeface="Wingdings 2"/>
              <a:buChar char=""/>
              <a:tabLst>
                <a:tab pos="926465" algn="l"/>
                <a:tab pos="927100" algn="l"/>
                <a:tab pos="7195820" algn="l"/>
              </a:tabLst>
            </a:pPr>
            <a:r>
              <a:rPr lang="en-US" dirty="0">
                <a:latin typeface="Arial"/>
                <a:cs typeface="Arial"/>
              </a:rPr>
              <a:t>Wet</a:t>
            </a:r>
            <a:r>
              <a:rPr lang="en-US" spc="-20" dirty="0">
                <a:latin typeface="Arial"/>
                <a:cs typeface="Arial"/>
              </a:rPr>
              <a:t> </a:t>
            </a:r>
            <a:r>
              <a:rPr lang="en-US" dirty="0" smtClean="0">
                <a:latin typeface="Arial"/>
                <a:cs typeface="Arial"/>
              </a:rPr>
              <a:t>signed</a:t>
            </a:r>
            <a:r>
              <a:rPr lang="en-US" spc="-5" dirty="0" smtClean="0">
                <a:latin typeface="Arial"/>
                <a:cs typeface="Arial"/>
              </a:rPr>
              <a:t> </a:t>
            </a:r>
            <a:r>
              <a:rPr lang="en-US" spc="-10" dirty="0" smtClean="0">
                <a:latin typeface="Arial"/>
                <a:cs typeface="Arial"/>
              </a:rPr>
              <a:t>STIP, remember </a:t>
            </a:r>
            <a:r>
              <a:rPr lang="en-US" spc="-10" dirty="0">
                <a:latin typeface="Arial"/>
                <a:cs typeface="Arial"/>
              </a:rPr>
              <a:t>to </a:t>
            </a:r>
            <a:r>
              <a:rPr lang="en-US" dirty="0">
                <a:latin typeface="Arial"/>
                <a:cs typeface="Arial"/>
              </a:rPr>
              <a:t>use</a:t>
            </a:r>
            <a:r>
              <a:rPr lang="en-US" spc="-15" dirty="0">
                <a:latin typeface="Arial"/>
                <a:cs typeface="Arial"/>
              </a:rPr>
              <a:t> </a:t>
            </a:r>
            <a:r>
              <a:rPr lang="en-US" spc="-15" dirty="0" smtClean="0">
                <a:latin typeface="Arial"/>
                <a:cs typeface="Arial"/>
              </a:rPr>
              <a:t>the </a:t>
            </a:r>
            <a:r>
              <a:rPr lang="en-US" dirty="0" smtClean="0">
                <a:latin typeface="Arial"/>
                <a:cs typeface="Arial"/>
              </a:rPr>
              <a:t>correct</a:t>
            </a:r>
            <a:r>
              <a:rPr lang="en-US" spc="-20" dirty="0" smtClean="0">
                <a:latin typeface="Arial"/>
                <a:cs typeface="Arial"/>
              </a:rPr>
              <a:t> </a:t>
            </a:r>
            <a:r>
              <a:rPr lang="en-US" dirty="0">
                <a:latin typeface="Arial"/>
                <a:cs typeface="Arial"/>
              </a:rPr>
              <a:t>document</a:t>
            </a:r>
            <a:r>
              <a:rPr lang="en-US" spc="-5" dirty="0">
                <a:latin typeface="Arial"/>
                <a:cs typeface="Arial"/>
              </a:rPr>
              <a:t> </a:t>
            </a:r>
            <a:r>
              <a:rPr lang="en-US" spc="-10" dirty="0" smtClean="0">
                <a:latin typeface="Arial"/>
                <a:cs typeface="Arial"/>
              </a:rPr>
              <a:t>title,</a:t>
            </a:r>
            <a:r>
              <a:rPr lang="en-US" dirty="0" smtClean="0">
                <a:latin typeface="Arial"/>
                <a:cs typeface="Arial"/>
              </a:rPr>
              <a:t> </a:t>
            </a:r>
            <a:r>
              <a:rPr lang="en-US" spc="-10" dirty="0" smtClean="0">
                <a:latin typeface="Arial"/>
                <a:cs typeface="Arial"/>
              </a:rPr>
              <a:t>STIPULATIONS</a:t>
            </a:r>
            <a:r>
              <a:rPr lang="en-US" spc="-105" dirty="0" smtClean="0">
                <a:latin typeface="Arial"/>
                <a:cs typeface="Arial"/>
              </a:rPr>
              <a:t> </a:t>
            </a:r>
            <a:r>
              <a:rPr lang="en-US" spc="-20" dirty="0">
                <a:latin typeface="Arial"/>
                <a:cs typeface="Arial"/>
              </a:rPr>
              <a:t>WITH </a:t>
            </a:r>
            <a:r>
              <a:rPr lang="en-US" dirty="0">
                <a:latin typeface="Arial"/>
                <a:cs typeface="Arial"/>
              </a:rPr>
              <a:t>REQUEST</a:t>
            </a:r>
            <a:r>
              <a:rPr lang="en-US" spc="-45" dirty="0">
                <a:latin typeface="Arial"/>
                <a:cs typeface="Arial"/>
              </a:rPr>
              <a:t> </a:t>
            </a:r>
            <a:r>
              <a:rPr lang="en-US" dirty="0">
                <a:latin typeface="Arial"/>
                <a:cs typeface="Arial"/>
              </a:rPr>
              <a:t>FOR</a:t>
            </a:r>
            <a:r>
              <a:rPr lang="en-US" spc="-145" dirty="0">
                <a:latin typeface="Arial"/>
                <a:cs typeface="Arial"/>
              </a:rPr>
              <a:t> </a:t>
            </a:r>
            <a:r>
              <a:rPr lang="en-US" spc="-40" dirty="0" smtClean="0">
                <a:latin typeface="Arial"/>
                <a:cs typeface="Arial"/>
              </a:rPr>
              <a:t>AWARD-</a:t>
            </a:r>
            <a:r>
              <a:rPr lang="en-US" spc="-10" dirty="0" smtClean="0">
                <a:latin typeface="Arial"/>
                <a:cs typeface="Arial"/>
              </a:rPr>
              <a:t>SIGNED.</a:t>
            </a:r>
            <a:endParaRPr lang="en-US" dirty="0">
              <a:latin typeface="Arial"/>
              <a:cs typeface="Arial"/>
            </a:endParaRPr>
          </a:p>
          <a:p>
            <a:pPr marL="649224" lvl="1" indent="-247015">
              <a:spcBef>
                <a:spcPts val="95"/>
              </a:spcBef>
              <a:buClr>
                <a:srgbClr val="224F77"/>
              </a:buClr>
              <a:buSzPct val="68750"/>
              <a:buFont typeface="Wingdings 2"/>
              <a:buChar char=""/>
              <a:tabLst>
                <a:tab pos="926465" algn="l"/>
                <a:tab pos="927100" algn="l"/>
              </a:tabLst>
            </a:pPr>
            <a:r>
              <a:rPr lang="en-US" dirty="0" smtClean="0">
                <a:latin typeface="Arial"/>
                <a:cs typeface="Arial"/>
              </a:rPr>
              <a:t>Medical </a:t>
            </a:r>
            <a:r>
              <a:rPr lang="en-US" dirty="0">
                <a:latin typeface="Arial"/>
                <a:cs typeface="Arial"/>
              </a:rPr>
              <a:t>reports</a:t>
            </a:r>
            <a:r>
              <a:rPr lang="en-US" spc="-20" dirty="0">
                <a:latin typeface="Arial"/>
                <a:cs typeface="Arial"/>
              </a:rPr>
              <a:t> </a:t>
            </a:r>
            <a:r>
              <a:rPr lang="en-US" dirty="0">
                <a:latin typeface="Arial"/>
                <a:cs typeface="Arial"/>
              </a:rPr>
              <a:t>for</a:t>
            </a:r>
            <a:r>
              <a:rPr lang="en-US" spc="-15" dirty="0">
                <a:latin typeface="Arial"/>
                <a:cs typeface="Arial"/>
              </a:rPr>
              <a:t> </a:t>
            </a:r>
            <a:r>
              <a:rPr lang="en-US" spc="-10" dirty="0">
                <a:latin typeface="Arial"/>
                <a:cs typeface="Arial"/>
              </a:rPr>
              <a:t>non-</a:t>
            </a:r>
            <a:r>
              <a:rPr lang="en-US" dirty="0">
                <a:latin typeface="Arial"/>
                <a:cs typeface="Arial"/>
              </a:rPr>
              <a:t>walk</a:t>
            </a:r>
            <a:r>
              <a:rPr lang="en-US" spc="20" dirty="0">
                <a:latin typeface="Arial"/>
                <a:cs typeface="Arial"/>
              </a:rPr>
              <a:t> </a:t>
            </a:r>
            <a:r>
              <a:rPr lang="en-US" spc="-10" dirty="0" smtClean="0">
                <a:latin typeface="Arial"/>
                <a:cs typeface="Arial"/>
              </a:rPr>
              <a:t>through.</a:t>
            </a:r>
            <a:endParaRPr lang="en-US" dirty="0">
              <a:latin typeface="Arial"/>
              <a:cs typeface="Arial"/>
            </a:endParaRPr>
          </a:p>
          <a:p>
            <a:pPr marL="283464" lvl="1" indent="-274320">
              <a:spcBef>
                <a:spcPts val="95"/>
              </a:spcBef>
              <a:buClr>
                <a:srgbClr val="224F77"/>
              </a:buClr>
              <a:buSzPct val="68750"/>
              <a:buFont typeface="Wingdings 2"/>
              <a:buChar char=""/>
              <a:tabLst>
                <a:tab pos="926465" algn="l"/>
                <a:tab pos="927100" algn="l"/>
              </a:tabLst>
            </a:pPr>
            <a:r>
              <a:rPr lang="en-US" sz="2200" dirty="0" smtClean="0">
                <a:latin typeface="Arial"/>
                <a:cs typeface="Arial"/>
              </a:rPr>
              <a:t>Proposed Order/Award</a:t>
            </a:r>
            <a:r>
              <a:rPr lang="en-US" sz="2200" spc="-30" dirty="0" smtClean="0">
                <a:latin typeface="Arial"/>
                <a:cs typeface="Arial"/>
              </a:rPr>
              <a:t> </a:t>
            </a:r>
            <a:r>
              <a:rPr lang="en-US" sz="2200" dirty="0">
                <a:latin typeface="Arial"/>
                <a:cs typeface="Arial"/>
              </a:rPr>
              <a:t>and</a:t>
            </a:r>
            <a:r>
              <a:rPr lang="en-US" sz="2200" spc="-20" dirty="0">
                <a:latin typeface="Arial"/>
                <a:cs typeface="Arial"/>
              </a:rPr>
              <a:t> </a:t>
            </a:r>
            <a:r>
              <a:rPr lang="en-US" sz="2200" dirty="0">
                <a:latin typeface="Arial"/>
                <a:cs typeface="Arial"/>
              </a:rPr>
              <a:t>supporting</a:t>
            </a:r>
            <a:r>
              <a:rPr lang="en-US" sz="2200" spc="-5" dirty="0">
                <a:latin typeface="Arial"/>
                <a:cs typeface="Arial"/>
              </a:rPr>
              <a:t> </a:t>
            </a:r>
            <a:r>
              <a:rPr lang="en-US" sz="2200" dirty="0">
                <a:latin typeface="Arial"/>
                <a:cs typeface="Arial"/>
              </a:rPr>
              <a:t>documents</a:t>
            </a:r>
            <a:r>
              <a:rPr lang="en-US" sz="2200" spc="-25" dirty="0">
                <a:latin typeface="Arial"/>
                <a:cs typeface="Arial"/>
              </a:rPr>
              <a:t> e</a:t>
            </a:r>
            <a:r>
              <a:rPr lang="en-US" sz="2200" dirty="0">
                <a:latin typeface="Arial"/>
                <a:cs typeface="Arial"/>
              </a:rPr>
              <a:t>-filed</a:t>
            </a:r>
            <a:r>
              <a:rPr lang="en-US" sz="2200" spc="-5" dirty="0">
                <a:latin typeface="Arial"/>
                <a:cs typeface="Arial"/>
              </a:rPr>
              <a:t> </a:t>
            </a:r>
            <a:r>
              <a:rPr lang="en-US" sz="2200" spc="-10" dirty="0" smtClean="0">
                <a:latin typeface="Arial"/>
                <a:cs typeface="Arial"/>
              </a:rPr>
              <a:t>separately.</a:t>
            </a:r>
            <a:endParaRPr lang="en-US" sz="2200" spc="-10" dirty="0">
              <a:latin typeface="Arial"/>
              <a:cs typeface="Arial"/>
            </a:endParaRPr>
          </a:p>
        </p:txBody>
      </p:sp>
      <p:sp>
        <p:nvSpPr>
          <p:cNvPr id="10" name="Title 5">
            <a:extLst>
              <a:ext uri="{FF2B5EF4-FFF2-40B4-BE49-F238E27FC236}">
                <a16:creationId xmlns:a16="http://schemas.microsoft.com/office/drawing/2014/main" id="{379668BC-111F-A5D0-337B-DFA10EFBF396}"/>
              </a:ext>
            </a:extLst>
          </p:cNvPr>
          <p:cNvSpPr txBox="1">
            <a:spLocks noGrp="1"/>
          </p:cNvSpPr>
          <p:nvPr>
            <p:ph type="title" idx="4294967295"/>
          </p:nvPr>
        </p:nvSpPr>
        <p:spPr>
          <a:xfrm>
            <a:off x="1388" y="982472"/>
            <a:ext cx="1219316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kumimoji="0" lang="en-US" sz="3600" b="1" i="0" u="none" strike="noStrike" kern="0" cap="none" spc="0" normalizeH="0" baseline="0" noProof="0" dirty="0">
                <a:ln>
                  <a:noFill/>
                </a:ln>
                <a:solidFill>
                  <a:srgbClr val="232852"/>
                </a:solidFill>
                <a:effectLst/>
                <a:uLnTx/>
                <a:uFillTx/>
                <a:latin typeface="Arial"/>
                <a:ea typeface="+mj-ea"/>
                <a:cs typeface="Arial"/>
              </a:rPr>
              <a:t>Stipulations with Request for Award</a:t>
            </a:r>
            <a:r>
              <a:rPr lang="en-US" sz="3600" dirty="0"/>
              <a:t> Common Errors</a:t>
            </a:r>
            <a:endParaRPr lang="en-US" sz="3600" i="0" u="none" strike="noStrike" kern="0" cap="none" spc="0" normalizeH="0" baseline="0" noProof="0" dirty="0">
              <a:ln>
                <a:noFill/>
              </a:ln>
              <a:solidFill>
                <a:srgbClr val="232852"/>
              </a:solidFill>
              <a:effectLst/>
              <a:uLnTx/>
              <a:uFillTx/>
              <a:latin typeface="Arial"/>
              <a:cs typeface="Arial"/>
            </a:endParaRPr>
          </a:p>
        </p:txBody>
      </p:sp>
      <p:sp>
        <p:nvSpPr>
          <p:cNvPr id="4" name="object 4"/>
          <p:cNvSpPr txBox="1">
            <a:spLocks noGrp="1"/>
          </p:cNvSpPr>
          <p:nvPr>
            <p:ph type="sldNum" sz="quarter" idx="7"/>
          </p:nvPr>
        </p:nvSpPr>
        <p:spPr>
          <a:xfrm>
            <a:off x="11389359" y="6559826"/>
            <a:ext cx="299058" cy="172264"/>
          </a:xfrm>
          <a:prstGeom prst="rect">
            <a:avLst/>
          </a:prstGeom>
        </p:spPr>
        <p:txBody>
          <a:bodyPr vert="horz" wrap="square" lIns="0" tIns="0" rIns="0" bIns="0" rtlCol="0">
            <a:spAutoFit/>
          </a:bodyPr>
          <a:lstStyle/>
          <a:p>
            <a:pPr marL="38100">
              <a:lnSpc>
                <a:spcPct val="100000"/>
              </a:lnSpc>
            </a:pPr>
            <a:fld id="{81D60167-4931-47E6-BA6A-407CBD079E47}" type="slidenum">
              <a:rPr spc="-25" dirty="0"/>
              <a:t>100</a:t>
            </a:fld>
            <a:endParaRPr spc="-25"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8340" y="1834659"/>
            <a:ext cx="10791190" cy="3868367"/>
          </a:xfrm>
          <a:prstGeom prst="rect">
            <a:avLst/>
          </a:prstGeom>
        </p:spPr>
        <p:txBody>
          <a:bodyPr vert="horz" wrap="square" lIns="0" tIns="92075" rIns="0" bIns="0" rtlCol="0" anchor="t">
            <a:spAutoFit/>
          </a:bodyPr>
          <a:lstStyle/>
          <a:p>
            <a:pPr marL="287020" indent="-274320">
              <a:lnSpc>
                <a:spcPct val="100000"/>
              </a:lnSpc>
              <a:spcBef>
                <a:spcPts val="95"/>
              </a:spcBef>
              <a:buClr>
                <a:srgbClr val="133E6A"/>
              </a:buClr>
              <a:buSzPct val="94230"/>
              <a:buFont typeface="Wingdings 2"/>
              <a:buChar char=""/>
              <a:tabLst>
                <a:tab pos="287020" algn="l"/>
              </a:tabLst>
            </a:pPr>
            <a:r>
              <a:rPr sz="2200" dirty="0">
                <a:latin typeface="Arial"/>
                <a:cs typeface="Arial"/>
              </a:rPr>
              <a:t>UANs</a:t>
            </a:r>
            <a:r>
              <a:rPr sz="2200" spc="-40" dirty="0">
                <a:latin typeface="Arial"/>
                <a:cs typeface="Arial"/>
              </a:rPr>
              <a:t> </a:t>
            </a:r>
            <a:r>
              <a:rPr sz="2200" dirty="0">
                <a:latin typeface="Arial"/>
                <a:cs typeface="Arial"/>
              </a:rPr>
              <a:t>are</a:t>
            </a:r>
            <a:r>
              <a:rPr sz="2200" spc="-5" dirty="0">
                <a:latin typeface="Arial"/>
                <a:cs typeface="Arial"/>
              </a:rPr>
              <a:t> </a:t>
            </a:r>
            <a:r>
              <a:rPr sz="2200" dirty="0">
                <a:latin typeface="Arial"/>
                <a:cs typeface="Arial"/>
              </a:rPr>
              <a:t>verified</a:t>
            </a:r>
            <a:r>
              <a:rPr sz="2200" spc="-15" dirty="0">
                <a:latin typeface="Arial"/>
                <a:cs typeface="Arial"/>
              </a:rPr>
              <a:t> </a:t>
            </a:r>
            <a:r>
              <a:rPr sz="2200" dirty="0">
                <a:latin typeface="Arial"/>
                <a:cs typeface="Arial"/>
              </a:rPr>
              <a:t>in</a:t>
            </a:r>
            <a:r>
              <a:rPr sz="2200" spc="5" dirty="0">
                <a:latin typeface="Arial"/>
                <a:cs typeface="Arial"/>
              </a:rPr>
              <a:t> </a:t>
            </a:r>
            <a:r>
              <a:rPr lang="en-US" sz="2200" spc="5" dirty="0" smtClean="0">
                <a:latin typeface="Arial"/>
                <a:cs typeface="Arial"/>
              </a:rPr>
              <a:t>the </a:t>
            </a:r>
            <a:r>
              <a:rPr lang="en-US" sz="2200" dirty="0" smtClean="0">
                <a:latin typeface="Arial"/>
                <a:cs typeface="Arial"/>
                <a:hlinkClick r:id="rId2"/>
              </a:rPr>
              <a:t>UAN</a:t>
            </a:r>
            <a:r>
              <a:rPr lang="en-US" sz="2200" spc="-45" dirty="0" smtClean="0">
                <a:latin typeface="Arial"/>
                <a:cs typeface="Arial"/>
                <a:hlinkClick r:id="rId2"/>
              </a:rPr>
              <a:t> </a:t>
            </a:r>
            <a:r>
              <a:rPr lang="en-US" sz="2200" dirty="0" smtClean="0">
                <a:latin typeface="Arial"/>
                <a:cs typeface="Arial"/>
                <a:hlinkClick r:id="rId2"/>
              </a:rPr>
              <a:t>database</a:t>
            </a:r>
            <a:r>
              <a:rPr lang="en-US" sz="2200" dirty="0" smtClean="0">
                <a:latin typeface="Arial"/>
                <a:cs typeface="Arial"/>
              </a:rPr>
              <a:t>.</a:t>
            </a:r>
            <a:endParaRPr sz="2200" dirty="0">
              <a:latin typeface="Arial"/>
              <a:cs typeface="Arial"/>
            </a:endParaRPr>
          </a:p>
          <a:p>
            <a:pPr marL="283210" indent="-274320">
              <a:spcBef>
                <a:spcPts val="95"/>
              </a:spcBef>
              <a:buClr>
                <a:srgbClr val="133E6A"/>
              </a:buClr>
              <a:buSzPct val="94642"/>
              <a:buFont typeface="Wingdings 2"/>
              <a:buChar char=""/>
              <a:tabLst>
                <a:tab pos="287020" algn="l"/>
              </a:tabLst>
            </a:pPr>
            <a:r>
              <a:rPr lang="en-US" sz="2200" spc="-10" dirty="0" smtClean="0">
                <a:latin typeface="Arial"/>
                <a:cs typeface="Arial"/>
              </a:rPr>
              <a:t>Injured worker information verified using the </a:t>
            </a:r>
            <a:r>
              <a:rPr lang="en-US" sz="2200" spc="-10" dirty="0" smtClean="0">
                <a:latin typeface="Arial"/>
                <a:cs typeface="Arial"/>
                <a:hlinkClick r:id="rId3"/>
              </a:rPr>
              <a:t>Workers' Compensation Public Search Tool</a:t>
            </a:r>
            <a:r>
              <a:rPr lang="en-US" sz="2200" spc="-10" dirty="0" smtClean="0">
                <a:latin typeface="Arial"/>
                <a:cs typeface="Arial"/>
              </a:rPr>
              <a:t> or your intake document. Please note that incorrect IW information is the most common error in the UDQ.</a:t>
            </a:r>
          </a:p>
          <a:p>
            <a:pPr marL="283210" indent="-274320">
              <a:spcBef>
                <a:spcPts val="95"/>
              </a:spcBef>
              <a:buClr>
                <a:srgbClr val="133E6A"/>
              </a:buClr>
              <a:buSzPct val="94642"/>
              <a:buFont typeface="Wingdings 2"/>
              <a:buChar char=""/>
              <a:tabLst>
                <a:tab pos="287020" algn="l"/>
              </a:tabLst>
            </a:pPr>
            <a:r>
              <a:rPr lang="en-US" sz="2200" spc="-10" dirty="0" smtClean="0">
                <a:latin typeface="Arial"/>
                <a:cs typeface="Arial"/>
              </a:rPr>
              <a:t>Remember to include your Proof of Service. </a:t>
            </a:r>
            <a:endParaRPr lang="en-US" sz="2200" dirty="0" smtClean="0">
              <a:latin typeface="Arial"/>
              <a:cs typeface="Arial"/>
            </a:endParaRPr>
          </a:p>
          <a:p>
            <a:pPr marL="283210" indent="-274320">
              <a:spcBef>
                <a:spcPts val="95"/>
              </a:spcBef>
              <a:buClr>
                <a:srgbClr val="133E6A"/>
              </a:buClr>
              <a:buSzPct val="94642"/>
              <a:buFont typeface="Wingdings 2"/>
              <a:buChar char=""/>
              <a:tabLst>
                <a:tab pos="287020" algn="l"/>
              </a:tabLst>
            </a:pPr>
            <a:r>
              <a:rPr lang="en-US" sz="2200" spc="-10" dirty="0" smtClean="0">
                <a:latin typeface="Arial"/>
                <a:cs typeface="Arial"/>
              </a:rPr>
              <a:t>Review attachments for legibility, correctness, meeting the requirements for filing and has an appropriate descriptive document name.</a:t>
            </a:r>
          </a:p>
          <a:p>
            <a:pPr marL="283210" indent="-274320" algn="l">
              <a:spcBef>
                <a:spcPts val="95"/>
              </a:spcBef>
              <a:buClr>
                <a:srgbClr val="133E6A"/>
              </a:buClr>
              <a:buSzPct val="94230"/>
              <a:buFont typeface="Wingdings 2"/>
              <a:buChar char=""/>
              <a:tabLst>
                <a:tab pos="287020" algn="l"/>
              </a:tabLst>
            </a:pPr>
            <a:r>
              <a:rPr lang="en-US" sz="2200" spc="-10" dirty="0" smtClean="0">
                <a:latin typeface="Arial"/>
                <a:cs typeface="Arial"/>
              </a:rPr>
              <a:t>Review contents of the eForm then print it out or save it to your computer before clicking ‘Submit’. If you receive an error message, please remember to print out or save the eForm again to your computer after corrections have been made, because you must serve a complete copy to the other parties listed in your paperwork.</a:t>
            </a:r>
            <a:endParaRPr lang="en-US" sz="2200" spc="-10" dirty="0">
              <a:latin typeface="Arial"/>
              <a:cs typeface="Arial"/>
            </a:endParaRPr>
          </a:p>
        </p:txBody>
      </p:sp>
      <p:sp>
        <p:nvSpPr>
          <p:cNvPr id="8" name="Title 5">
            <a:extLst>
              <a:ext uri="{FF2B5EF4-FFF2-40B4-BE49-F238E27FC236}">
                <a16:creationId xmlns:a16="http://schemas.microsoft.com/office/drawing/2014/main" id="{AB9D9F34-B7B3-A785-0CA7-274779EC0A77}"/>
              </a:ext>
            </a:extLst>
          </p:cNvPr>
          <p:cNvSpPr txBox="1">
            <a:spLocks noGrp="1"/>
          </p:cNvSpPr>
          <p:nvPr>
            <p:ph type="title" idx="4294967295"/>
          </p:nvPr>
        </p:nvSpPr>
        <p:spPr>
          <a:xfrm>
            <a:off x="1388" y="982472"/>
            <a:ext cx="1219316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Award</a:t>
            </a:r>
            <a:r>
              <a:rPr lang="en-US" sz="3600" dirty="0"/>
              <a:t> Helpful Tips</a:t>
            </a:r>
            <a:endParaRPr lang="en-US" sz="3600" b="0" i="0" u="none" strike="noStrike" kern="0" cap="none" spc="0" normalizeH="0" baseline="0" noProof="0" dirty="0">
              <a:ln>
                <a:noFill/>
              </a:ln>
              <a:solidFill>
                <a:srgbClr val="232852"/>
              </a:solidFill>
              <a:effectLst/>
              <a:uLnTx/>
              <a:uFillTx/>
              <a:latin typeface="Arial"/>
              <a:cs typeface="Arial"/>
            </a:endParaRPr>
          </a:p>
        </p:txBody>
      </p:sp>
      <p:sp>
        <p:nvSpPr>
          <p:cNvPr id="4" name="object 4"/>
          <p:cNvSpPr txBox="1">
            <a:spLocks noGrp="1"/>
          </p:cNvSpPr>
          <p:nvPr>
            <p:ph type="sldNum" sz="quarter" idx="7"/>
          </p:nvPr>
        </p:nvSpPr>
        <p:spPr>
          <a:xfrm>
            <a:off x="11389359" y="6591631"/>
            <a:ext cx="267253"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101</a:t>
            </a:fld>
            <a:endParaRPr spc="-25"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4A2B6DCC-3A5C-15F2-C56F-D8E873CC0E02}"/>
              </a:ext>
            </a:extLst>
          </p:cNvPr>
          <p:cNvSpPr txBox="1"/>
          <p:nvPr/>
        </p:nvSpPr>
        <p:spPr>
          <a:xfrm>
            <a:off x="676648" y="1954754"/>
            <a:ext cx="10821596" cy="3581750"/>
          </a:xfrm>
          <a:prstGeom prst="rect">
            <a:avLst/>
          </a:prstGeom>
        </p:spPr>
        <p:txBody>
          <a:bodyPr vert="horz" wrap="square" lIns="0" tIns="97790" rIns="0" bIns="0" rtlCol="0" anchor="t">
            <a:spAutoFit/>
          </a:bodyPr>
          <a:lstStyle/>
          <a:p>
            <a:pPr marL="283210" indent="-274320" algn="l">
              <a:spcBef>
                <a:spcPts val="95"/>
              </a:spcBef>
              <a:buClr>
                <a:srgbClr val="133E6A"/>
              </a:buClr>
              <a:buSzPct val="94642"/>
              <a:tabLst>
                <a:tab pos="287020" algn="l"/>
              </a:tabLst>
            </a:pPr>
            <a:r>
              <a:rPr lang="en-US" sz="2200" b="1" u="sng" dirty="0">
                <a:latin typeface="Arial"/>
                <a:cs typeface="Arial"/>
              </a:rPr>
              <a:t>Non case opening</a:t>
            </a:r>
            <a:endParaRPr lang="en-US" sz="2200" b="1" u="sng" dirty="0">
              <a:solidFill>
                <a:srgbClr val="000000"/>
              </a:solidFill>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a:latin typeface="Arial"/>
                <a:cs typeface="Arial"/>
              </a:rPr>
              <a:t>Enter ADJ case </a:t>
            </a:r>
            <a:r>
              <a:rPr lang="en-US" dirty="0" smtClean="0">
                <a:latin typeface="Arial"/>
                <a:cs typeface="Arial"/>
              </a:rPr>
              <a:t>number.</a:t>
            </a:r>
            <a:endParaRPr lang="en-US"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a:latin typeface="Arial"/>
                <a:cs typeface="Arial"/>
              </a:rPr>
              <a:t>Check Unit type: </a:t>
            </a:r>
            <a:r>
              <a:rPr lang="en-US" dirty="0" smtClean="0">
                <a:latin typeface="Arial"/>
                <a:cs typeface="Arial"/>
              </a:rPr>
              <a:t>Select ADJ.</a:t>
            </a:r>
            <a:endParaRPr lang="en-US"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a:latin typeface="Arial"/>
                <a:cs typeface="Arial"/>
              </a:rPr>
              <a:t>Enter companion case </a:t>
            </a:r>
            <a:r>
              <a:rPr lang="en-US" dirty="0" smtClean="0">
                <a:latin typeface="Arial"/>
                <a:cs typeface="Arial"/>
              </a:rPr>
              <a:t>numbers.</a:t>
            </a:r>
            <a:r>
              <a:rPr lang="en-US" dirty="0">
                <a:latin typeface="Arial"/>
                <a:cs typeface="Arial"/>
              </a:rPr>
              <a:t/>
            </a:r>
            <a:br>
              <a:rPr lang="en-US" dirty="0">
                <a:latin typeface="Arial"/>
                <a:cs typeface="Arial"/>
              </a:rPr>
            </a:br>
            <a:endParaRPr lang="en-US" dirty="0">
              <a:latin typeface="Arial"/>
              <a:cs typeface="Arial"/>
            </a:endParaRPr>
          </a:p>
          <a:p>
            <a:pPr marL="283210" indent="-274320" algn="l">
              <a:spcBef>
                <a:spcPts val="95"/>
              </a:spcBef>
              <a:buClr>
                <a:srgbClr val="133E6A"/>
              </a:buClr>
              <a:buSzPct val="94642"/>
              <a:tabLst>
                <a:tab pos="287020" algn="l"/>
              </a:tabLst>
            </a:pPr>
            <a:r>
              <a:rPr lang="en-US" sz="2200" b="1" u="sng" dirty="0">
                <a:latin typeface="Arial"/>
                <a:cs typeface="Arial"/>
              </a:rPr>
              <a:t>Multiple new cases for </a:t>
            </a:r>
            <a:r>
              <a:rPr lang="en-US" sz="2200" b="1" u="sng" dirty="0" smtClean="0">
                <a:latin typeface="Arial"/>
                <a:cs typeface="Arial"/>
              </a:rPr>
              <a:t>DOI </a:t>
            </a:r>
            <a:r>
              <a:rPr lang="en-US" sz="2200" b="1" u="sng" dirty="0">
                <a:latin typeface="Arial"/>
                <a:cs typeface="Arial"/>
              </a:rPr>
              <a:t>that have not been assigned ADJ numbers</a:t>
            </a:r>
            <a:endParaRPr lang="en-US" sz="2200" b="1"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smtClean="0">
                <a:latin typeface="Arial"/>
                <a:cs typeface="Arial"/>
              </a:rPr>
              <a:t>If there are two </a:t>
            </a:r>
            <a:r>
              <a:rPr lang="en-US" dirty="0">
                <a:latin typeface="Arial"/>
                <a:cs typeface="Arial"/>
              </a:rPr>
              <a:t>or more new </a:t>
            </a:r>
            <a:r>
              <a:rPr lang="en-US" dirty="0" smtClean="0">
                <a:latin typeface="Arial"/>
                <a:cs typeface="Arial"/>
              </a:rPr>
              <a:t>cases, an additional eForm must be completed </a:t>
            </a:r>
            <a:r>
              <a:rPr lang="en-US" dirty="0">
                <a:latin typeface="Arial"/>
                <a:cs typeface="Arial"/>
              </a:rPr>
              <a:t>for each new </a:t>
            </a:r>
            <a:r>
              <a:rPr lang="en-US" dirty="0" smtClean="0">
                <a:latin typeface="Arial"/>
                <a:cs typeface="Arial"/>
              </a:rPr>
              <a:t>case.</a:t>
            </a:r>
            <a:endParaRPr lang="en-US"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a:latin typeface="Arial"/>
                <a:cs typeface="Arial"/>
              </a:rPr>
              <a:t>No more than </a:t>
            </a:r>
            <a:r>
              <a:rPr lang="en-US" dirty="0" smtClean="0">
                <a:latin typeface="Arial"/>
                <a:cs typeface="Arial"/>
              </a:rPr>
              <a:t>one </a:t>
            </a:r>
            <a:r>
              <a:rPr lang="en-US" dirty="0">
                <a:latin typeface="Arial"/>
                <a:cs typeface="Arial"/>
              </a:rPr>
              <a:t>new case per document </a:t>
            </a:r>
            <a:r>
              <a:rPr lang="en-US" dirty="0" smtClean="0">
                <a:latin typeface="Arial"/>
                <a:cs typeface="Arial"/>
              </a:rPr>
              <a:t>coversheet </a:t>
            </a:r>
            <a:r>
              <a:rPr lang="en-US" dirty="0">
                <a:latin typeface="Arial"/>
                <a:cs typeface="Arial"/>
              </a:rPr>
              <a:t>and </a:t>
            </a:r>
            <a:r>
              <a:rPr lang="en-US" dirty="0" smtClean="0">
                <a:latin typeface="Arial"/>
                <a:cs typeface="Arial"/>
              </a:rPr>
              <a:t>eForm.</a:t>
            </a:r>
            <a:endParaRPr lang="en-US"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a:latin typeface="Arial"/>
                <a:cs typeface="Arial"/>
              </a:rPr>
              <a:t>Existing companion cases entered in the first new document </a:t>
            </a:r>
            <a:r>
              <a:rPr lang="en-US" dirty="0" smtClean="0">
                <a:latin typeface="Arial"/>
                <a:cs typeface="Arial"/>
              </a:rPr>
              <a:t>coversheet</a:t>
            </a:r>
            <a:r>
              <a:rPr lang="en-US" dirty="0">
                <a:latin typeface="Arial"/>
                <a:cs typeface="Arial"/>
              </a:rPr>
              <a:t> </a:t>
            </a:r>
            <a:r>
              <a:rPr lang="en-US" dirty="0" smtClean="0">
                <a:latin typeface="Arial"/>
                <a:cs typeface="Arial"/>
              </a:rPr>
              <a:t>only.</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Walk-though</a:t>
            </a:r>
            <a:r>
              <a:rPr lang="en-US" sz="1600" dirty="0">
                <a:latin typeface="Arial"/>
                <a:cs typeface="Arial"/>
              </a:rPr>
              <a:t>: No (First new case); Yes (Subsequent new case document </a:t>
            </a:r>
            <a:r>
              <a:rPr lang="en-US" sz="1600" dirty="0" smtClean="0">
                <a:latin typeface="Arial"/>
                <a:cs typeface="Arial"/>
              </a:rPr>
              <a:t>coversheets </a:t>
            </a:r>
            <a:r>
              <a:rPr lang="en-US" sz="1600" dirty="0">
                <a:latin typeface="Arial"/>
                <a:cs typeface="Arial"/>
              </a:rPr>
              <a:t>and </a:t>
            </a:r>
            <a:r>
              <a:rPr lang="en-US" sz="1600" dirty="0" smtClean="0">
                <a:latin typeface="Arial"/>
                <a:cs typeface="Arial"/>
              </a:rPr>
              <a:t>E-Forms).</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Find </a:t>
            </a:r>
            <a:r>
              <a:rPr lang="en-US" sz="1600" dirty="0">
                <a:latin typeface="Arial"/>
                <a:cs typeface="Arial"/>
              </a:rPr>
              <a:t>new case numbers in EAMS or </a:t>
            </a:r>
            <a:r>
              <a:rPr lang="en-US" sz="1600" dirty="0" smtClean="0">
                <a:latin typeface="Arial"/>
                <a:cs typeface="Arial"/>
              </a:rPr>
              <a:t>using the </a:t>
            </a:r>
            <a:r>
              <a:rPr lang="en-US" sz="1600" dirty="0" smtClean="0">
                <a:latin typeface="Arial"/>
                <a:cs typeface="Arial"/>
                <a:hlinkClick r:id="rId2"/>
              </a:rPr>
              <a:t>Workers’ Compensation Public </a:t>
            </a:r>
            <a:r>
              <a:rPr lang="en-US" sz="1600" dirty="0">
                <a:latin typeface="Arial"/>
                <a:cs typeface="Arial"/>
                <a:hlinkClick r:id="rId2"/>
              </a:rPr>
              <a:t>Case </a:t>
            </a:r>
            <a:r>
              <a:rPr lang="en-US" sz="1600" dirty="0" smtClean="0">
                <a:latin typeface="Arial"/>
                <a:cs typeface="Arial"/>
                <a:hlinkClick r:id="rId2"/>
              </a:rPr>
              <a:t>Search Tool</a:t>
            </a:r>
            <a:r>
              <a:rPr lang="en-US" sz="1600" dirty="0" smtClean="0">
                <a:latin typeface="Arial"/>
                <a:cs typeface="Arial"/>
              </a:rPr>
              <a:t>.</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Task </a:t>
            </a:r>
            <a:r>
              <a:rPr lang="en-US" sz="1600" dirty="0">
                <a:latin typeface="Arial"/>
                <a:cs typeface="Arial"/>
              </a:rPr>
              <a:t>&amp; workflow generated for district office </a:t>
            </a:r>
            <a:r>
              <a:rPr lang="en-US" sz="1600" dirty="0" smtClean="0">
                <a:latin typeface="Arial"/>
                <a:cs typeface="Arial"/>
              </a:rPr>
              <a:t>staff.</a:t>
            </a:r>
            <a:endParaRPr lang="en-US" sz="1600"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1388" y="955891"/>
            <a:ext cx="12193166" cy="984885"/>
          </a:xfrm>
        </p:spPr>
        <p:txBody>
          <a:bodyPr wrap="square" lIns="0" tIns="0" rIns="0" bIns="0" anchor="t">
            <a:spAutoFit/>
          </a:bodyPr>
          <a:lstStyle/>
          <a:p>
            <a:pPr algn="ctr"/>
            <a:r>
              <a:rPr lang="en-US" sz="3600" dirty="0">
                <a:ea typeface="Verdana"/>
              </a:rPr>
              <a:t>Stipulations with Request for Award</a:t>
            </a:r>
            <a:br>
              <a:rPr lang="en-US" sz="3600" dirty="0">
                <a:ea typeface="Verdana"/>
              </a:rPr>
            </a:br>
            <a:r>
              <a:rPr lang="en-US" sz="2800" dirty="0">
                <a:ea typeface="Verdana"/>
              </a:rPr>
              <a:t>Alternate Options for Multiple </a:t>
            </a:r>
            <a:r>
              <a:rPr lang="en-US" sz="2800" dirty="0" smtClean="0">
                <a:ea typeface="Verdana"/>
              </a:rPr>
              <a:t>DOI</a:t>
            </a:r>
            <a:endParaRPr lang="en-US" sz="2800" b="0" dirty="0"/>
          </a:p>
        </p:txBody>
      </p:sp>
      <p:sp>
        <p:nvSpPr>
          <p:cNvPr id="4" name="object 4"/>
          <p:cNvSpPr txBox="1">
            <a:spLocks noGrp="1"/>
          </p:cNvSpPr>
          <p:nvPr>
            <p:ph type="sldNum" sz="quarter" idx="7"/>
          </p:nvPr>
        </p:nvSpPr>
        <p:spPr>
          <a:xfrm>
            <a:off x="11389359" y="6543923"/>
            <a:ext cx="275204"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102</a:t>
            </a:fld>
            <a:endParaRPr spc="-25" dirty="0"/>
          </a:p>
        </p:txBody>
      </p:sp>
    </p:spTree>
    <p:extLst>
      <p:ext uri="{BB962C8B-B14F-4D97-AF65-F5344CB8AC3E}">
        <p14:creationId xmlns:p14="http://schemas.microsoft.com/office/powerpoint/2010/main" val="41702262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Screen shot of the top of the Stipulations DOI post 1/1/2013" title="Stipulations post Jan 1 2013">
            <a:extLst>
              <a:ext uri="{FF2B5EF4-FFF2-40B4-BE49-F238E27FC236}">
                <a16:creationId xmlns:a16="http://schemas.microsoft.com/office/drawing/2014/main" id="{9D8F75D4-32B1-79AD-B230-A040D224EBD1}"/>
              </a:ext>
            </a:extLst>
          </p:cNvPr>
          <p:cNvPicPr>
            <a:picLocks noChangeAspect="1"/>
          </p:cNvPicPr>
          <p:nvPr/>
        </p:nvPicPr>
        <p:blipFill>
          <a:blip r:embed="rId2"/>
          <a:stretch>
            <a:fillRect/>
          </a:stretch>
        </p:blipFill>
        <p:spPr>
          <a:xfrm>
            <a:off x="6330869" y="4210517"/>
            <a:ext cx="5179290" cy="1689487"/>
          </a:xfrm>
          <a:prstGeom prst="rect">
            <a:avLst/>
          </a:prstGeom>
        </p:spPr>
      </p:pic>
      <p:sp>
        <p:nvSpPr>
          <p:cNvPr id="12" name="Rectangle 11" descr="highlights the version of the STIP" title="Red box outline">
            <a:extLst>
              <a:ext uri="{FF2B5EF4-FFF2-40B4-BE49-F238E27FC236}">
                <a16:creationId xmlns:a16="http://schemas.microsoft.com/office/drawing/2014/main" id="{E3573D75-1D50-05C3-A896-20648FE2520A}"/>
              </a:ext>
            </a:extLst>
          </p:cNvPr>
          <p:cNvSpPr/>
          <p:nvPr/>
        </p:nvSpPr>
        <p:spPr>
          <a:xfrm>
            <a:off x="7295222" y="5024149"/>
            <a:ext cx="3766240" cy="1476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descr="Screen shot of the top of the Stipulations DOI pre 1/1/2013" title="Stipulations pre Jan 1 2013">
            <a:extLst>
              <a:ext uri="{FF2B5EF4-FFF2-40B4-BE49-F238E27FC236}">
                <a16:creationId xmlns:a16="http://schemas.microsoft.com/office/drawing/2014/main" id="{791F16CB-A8CB-C7F2-A732-7B85A57C6FF8}"/>
              </a:ext>
            </a:extLst>
          </p:cNvPr>
          <p:cNvPicPr>
            <a:picLocks noChangeAspect="1"/>
          </p:cNvPicPr>
          <p:nvPr/>
        </p:nvPicPr>
        <p:blipFill>
          <a:blip r:embed="rId3"/>
          <a:stretch>
            <a:fillRect/>
          </a:stretch>
        </p:blipFill>
        <p:spPr>
          <a:xfrm>
            <a:off x="6386946" y="2241444"/>
            <a:ext cx="5110018" cy="1675671"/>
          </a:xfrm>
          <a:prstGeom prst="rect">
            <a:avLst/>
          </a:prstGeom>
        </p:spPr>
      </p:pic>
      <p:sp>
        <p:nvSpPr>
          <p:cNvPr id="10" name="Rectangle 9" descr="highlights the version of the STIP" title="Red box outline">
            <a:extLst>
              <a:ext uri="{FF2B5EF4-FFF2-40B4-BE49-F238E27FC236}">
                <a16:creationId xmlns:a16="http://schemas.microsoft.com/office/drawing/2014/main" id="{7C345EAA-AFCB-56C7-D9E6-96AFADEE652F}"/>
              </a:ext>
            </a:extLst>
          </p:cNvPr>
          <p:cNvSpPr/>
          <p:nvPr/>
        </p:nvSpPr>
        <p:spPr>
          <a:xfrm>
            <a:off x="7295223" y="3021452"/>
            <a:ext cx="3655951" cy="1511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Screen shot of the top of the Stipulations Death case" title="Stipulations death case">
            <a:extLst>
              <a:ext uri="{FF2B5EF4-FFF2-40B4-BE49-F238E27FC236}">
                <a16:creationId xmlns:a16="http://schemas.microsoft.com/office/drawing/2014/main" id="{A765ED16-577C-850F-15BF-21D4DF89DA29}"/>
              </a:ext>
            </a:extLst>
          </p:cNvPr>
          <p:cNvPicPr>
            <a:picLocks noChangeAspect="1"/>
          </p:cNvPicPr>
          <p:nvPr/>
        </p:nvPicPr>
        <p:blipFill>
          <a:blip r:embed="rId4"/>
          <a:stretch>
            <a:fillRect/>
          </a:stretch>
        </p:blipFill>
        <p:spPr>
          <a:xfrm>
            <a:off x="731241" y="4211384"/>
            <a:ext cx="5152710" cy="1761484"/>
          </a:xfrm>
          <a:prstGeom prst="rect">
            <a:avLst/>
          </a:prstGeom>
        </p:spPr>
      </p:pic>
      <p:sp>
        <p:nvSpPr>
          <p:cNvPr id="13" name="Rectangle 12" descr="highlights the version of the STIP" title="Red box outline ">
            <a:extLst>
              <a:ext uri="{FF2B5EF4-FFF2-40B4-BE49-F238E27FC236}">
                <a16:creationId xmlns:a16="http://schemas.microsoft.com/office/drawing/2014/main" id="{0CB07DF4-EB4C-7DCA-4463-9E69941F71E0}"/>
              </a:ext>
            </a:extLst>
          </p:cNvPr>
          <p:cNvSpPr/>
          <p:nvPr/>
        </p:nvSpPr>
        <p:spPr>
          <a:xfrm>
            <a:off x="2138431" y="5067665"/>
            <a:ext cx="2481473" cy="2539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screen shot of the three versions of the eForm STIPs available" title="List of Stipulations">
            <a:extLst>
              <a:ext uri="{FF2B5EF4-FFF2-40B4-BE49-F238E27FC236}">
                <a16:creationId xmlns:a16="http://schemas.microsoft.com/office/drawing/2014/main" id="{67F68F9B-B915-D935-4055-9641DDC3B050}"/>
              </a:ext>
            </a:extLst>
          </p:cNvPr>
          <p:cNvPicPr>
            <a:picLocks noChangeAspect="1"/>
          </p:cNvPicPr>
          <p:nvPr/>
        </p:nvPicPr>
        <p:blipFill>
          <a:blip r:embed="rId5"/>
          <a:stretch>
            <a:fillRect/>
          </a:stretch>
        </p:blipFill>
        <p:spPr>
          <a:xfrm>
            <a:off x="729170" y="3065813"/>
            <a:ext cx="4893163" cy="912245"/>
          </a:xfrm>
          <a:prstGeom prst="rect">
            <a:avLst/>
          </a:prstGeom>
        </p:spPr>
      </p:pic>
      <p:sp>
        <p:nvSpPr>
          <p:cNvPr id="11" name="object 3">
            <a:extLst>
              <a:ext uri="{FF2B5EF4-FFF2-40B4-BE49-F238E27FC236}">
                <a16:creationId xmlns:a16="http://schemas.microsoft.com/office/drawing/2014/main" id="{7BCDDA0C-BFCB-7589-B630-ACD2BE541681}"/>
              </a:ext>
            </a:extLst>
          </p:cNvPr>
          <p:cNvSpPr txBox="1"/>
          <p:nvPr/>
        </p:nvSpPr>
        <p:spPr>
          <a:xfrm>
            <a:off x="679155" y="2184538"/>
            <a:ext cx="5501779" cy="665567"/>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Coversheets</a:t>
            </a:r>
            <a:r>
              <a:rPr lang="en-US" b="1" dirty="0">
                <a:latin typeface="Arial"/>
                <a:cs typeface="Arial"/>
              </a:rPr>
              <a:t>:</a:t>
            </a:r>
            <a:r>
              <a:rPr lang="en-US" dirty="0">
                <a:latin typeface="Arial"/>
                <a:cs typeface="Arial"/>
              </a:rPr>
              <a:t> All look the </a:t>
            </a:r>
            <a:r>
              <a:rPr lang="en-US" dirty="0" smtClean="0">
                <a:latin typeface="Arial"/>
                <a:cs typeface="Arial"/>
              </a:rPr>
              <a:t>same.</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Form 1 Page</a:t>
            </a:r>
            <a:r>
              <a:rPr lang="en-US" dirty="0">
                <a:latin typeface="Arial"/>
                <a:cs typeface="Arial"/>
              </a:rPr>
              <a:t>: Shows which version you are using:</a:t>
            </a: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47030"/>
            <a:ext cx="12193166"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a:t>
            </a:r>
            <a:br>
              <a:rPr lang="en-US" sz="3600" dirty="0"/>
            </a:br>
            <a:r>
              <a:rPr lang="en-US" sz="3600" dirty="0"/>
              <a:t>Three Versions</a:t>
            </a:r>
          </a:p>
        </p:txBody>
      </p:sp>
      <p:sp>
        <p:nvSpPr>
          <p:cNvPr id="4" name="object 4"/>
          <p:cNvSpPr txBox="1">
            <a:spLocks noGrp="1"/>
          </p:cNvSpPr>
          <p:nvPr>
            <p:ph type="sldNum" sz="quarter" idx="7"/>
          </p:nvPr>
        </p:nvSpPr>
        <p:spPr>
          <a:xfrm>
            <a:off x="11389359" y="6567777"/>
            <a:ext cx="267253"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103</a:t>
            </a:fld>
            <a:endParaRPr spc="-25" dirty="0"/>
          </a:p>
        </p:txBody>
      </p:sp>
    </p:spTree>
    <p:extLst>
      <p:ext uri="{BB962C8B-B14F-4D97-AF65-F5344CB8AC3E}">
        <p14:creationId xmlns:p14="http://schemas.microsoft.com/office/powerpoint/2010/main" val="21136484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Screen shot of Cover Sheet of the Stipulations with Request for Award showing correct fields and information" title="eForm Stipulation Cover Sheet">
            <a:extLst>
              <a:ext uri="{FF2B5EF4-FFF2-40B4-BE49-F238E27FC236}">
                <a16:creationId xmlns:a16="http://schemas.microsoft.com/office/drawing/2014/main" id="{2BF54218-132C-FCDD-FAFC-EC6E38789DC4}"/>
              </a:ext>
            </a:extLst>
          </p:cNvPr>
          <p:cNvPicPr>
            <a:picLocks noChangeAspect="1"/>
          </p:cNvPicPr>
          <p:nvPr/>
        </p:nvPicPr>
        <p:blipFill rotWithShape="1">
          <a:blip r:embed="rId2"/>
          <a:srcRect l="685" t="7947" r="1142" b="34768"/>
          <a:stretch/>
        </p:blipFill>
        <p:spPr>
          <a:xfrm>
            <a:off x="6830068" y="1685828"/>
            <a:ext cx="4747468" cy="3820344"/>
          </a:xfrm>
          <a:prstGeom prst="rect">
            <a:avLst/>
          </a:prstGeom>
        </p:spPr>
      </p:pic>
      <p:sp>
        <p:nvSpPr>
          <p:cNvPr id="11" name="object 3">
            <a:extLst>
              <a:ext uri="{FF2B5EF4-FFF2-40B4-BE49-F238E27FC236}">
                <a16:creationId xmlns:a16="http://schemas.microsoft.com/office/drawing/2014/main" id="{7BCDDA0C-BFCB-7589-B630-ACD2BE541681}"/>
              </a:ext>
            </a:extLst>
          </p:cNvPr>
          <p:cNvSpPr txBox="1"/>
          <p:nvPr/>
        </p:nvSpPr>
        <p:spPr>
          <a:xfrm>
            <a:off x="679155" y="1613488"/>
            <a:ext cx="6028224" cy="4097275"/>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sz="2000" b="1" dirty="0" smtClean="0">
                <a:latin typeface="Arial"/>
                <a:cs typeface="Arial"/>
              </a:rPr>
              <a:t>This example is for a Pre </a:t>
            </a:r>
            <a:r>
              <a:rPr lang="en-US" sz="2000" b="1" dirty="0">
                <a:latin typeface="Arial"/>
                <a:cs typeface="Arial"/>
              </a:rPr>
              <a:t>01-01-2013 </a:t>
            </a:r>
            <a:r>
              <a:rPr lang="en-US" sz="2000" b="1" dirty="0" smtClean="0">
                <a:latin typeface="Arial"/>
                <a:cs typeface="Arial"/>
              </a:rPr>
              <a:t>STIP:</a:t>
            </a:r>
            <a:r>
              <a:rPr lang="en-US" b="1"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dirty="0">
                <a:latin typeface="Arial"/>
                <a:cs typeface="Arial"/>
              </a:rPr>
              <a:t>New case:</a:t>
            </a:r>
            <a:r>
              <a:rPr lang="en-US" dirty="0">
                <a:latin typeface="Arial"/>
                <a:cs typeface="Arial"/>
              </a:rPr>
              <a:t> Yes or </a:t>
            </a:r>
            <a:r>
              <a:rPr lang="en-US" dirty="0" smtClean="0">
                <a:latin typeface="Arial"/>
                <a:cs typeface="Arial"/>
              </a:rPr>
              <a:t>No.</a:t>
            </a:r>
            <a:endParaRPr lang="en-US" dirty="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Location:</a:t>
            </a:r>
            <a:r>
              <a:rPr lang="en-US" dirty="0">
                <a:latin typeface="Arial"/>
                <a:cs typeface="Arial"/>
              </a:rPr>
              <a:t> Choose CTL. (</a:t>
            </a:r>
            <a:r>
              <a:rPr lang="en-US" dirty="0" smtClean="0">
                <a:latin typeface="Arial"/>
                <a:cs typeface="Arial"/>
              </a:rPr>
              <a:t>indicates </a:t>
            </a:r>
            <a:r>
              <a:rPr lang="en-US" dirty="0">
                <a:latin typeface="Arial"/>
                <a:cs typeface="Arial"/>
              </a:rPr>
              <a:t>the form is </a:t>
            </a:r>
            <a:r>
              <a:rPr lang="en-US" dirty="0" smtClean="0">
                <a:latin typeface="Arial"/>
                <a:cs typeface="Arial"/>
              </a:rPr>
              <a:t>e-filed)</a:t>
            </a:r>
            <a:endParaRPr lang="en-US" dirty="0">
              <a:solidFill>
                <a:srgbClr val="000000"/>
              </a:solidFil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Walk Thru:</a:t>
            </a:r>
            <a:r>
              <a:rPr lang="en-US" dirty="0">
                <a:latin typeface="Arial"/>
                <a:cs typeface="Arial"/>
              </a:rPr>
              <a:t> </a:t>
            </a:r>
            <a:r>
              <a:rPr lang="en-US" dirty="0">
                <a:solidFill>
                  <a:schemeClr val="tx1"/>
                </a:solidFill>
                <a:latin typeface="Arial"/>
                <a:cs typeface="Arial"/>
              </a:rPr>
              <a:t>Check the </a:t>
            </a:r>
            <a:r>
              <a:rPr lang="en-US" dirty="0" smtClean="0">
                <a:solidFill>
                  <a:schemeClr val="tx1"/>
                </a:solidFill>
                <a:latin typeface="Arial"/>
                <a:cs typeface="Arial"/>
              </a:rPr>
              <a:t>Walk Thru </a:t>
            </a:r>
            <a:r>
              <a:rPr lang="en-US" dirty="0">
                <a:solidFill>
                  <a:schemeClr val="tx1"/>
                </a:solidFill>
                <a:latin typeface="Arial"/>
                <a:cs typeface="Arial"/>
              </a:rPr>
              <a:t>box when you plan to walk-through your STIP. You must verify that your STIP is in </a:t>
            </a:r>
            <a:r>
              <a:rPr lang="en-US" dirty="0" smtClean="0">
                <a:solidFill>
                  <a:schemeClr val="tx1"/>
                </a:solidFill>
                <a:latin typeface="Arial"/>
                <a:cs typeface="Arial"/>
              </a:rPr>
              <a:t>FileNet</a:t>
            </a:r>
            <a:r>
              <a:rPr lang="en-US" dirty="0">
                <a:latin typeface="Arial"/>
                <a:cs typeface="Arial"/>
              </a:rPr>
              <a:t> </a:t>
            </a:r>
            <a:r>
              <a:rPr lang="en-US" dirty="0">
                <a:solidFill>
                  <a:schemeClr val="tx1"/>
                </a:solidFill>
                <a:latin typeface="Arial"/>
                <a:cs typeface="Arial"/>
              </a:rPr>
              <a:t>before appearing at the district office. </a:t>
            </a:r>
            <a:endParaRPr lang="en-US" spc="-10"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solidFill>
                  <a:srgbClr val="000000"/>
                </a:solidFill>
                <a:latin typeface="Arial"/>
                <a:cs typeface="Arial"/>
              </a:rPr>
              <a:t>Companion</a:t>
            </a:r>
            <a:r>
              <a:rPr lang="en-US" b="1" spc="-45" dirty="0">
                <a:latin typeface="Arial"/>
                <a:cs typeface="Arial"/>
              </a:rPr>
              <a:t> </a:t>
            </a:r>
            <a:r>
              <a:rPr lang="en-US" b="1" dirty="0">
                <a:latin typeface="Arial"/>
                <a:cs typeface="Arial"/>
              </a:rPr>
              <a:t>cases</a:t>
            </a:r>
            <a:r>
              <a:rPr lang="en-US" b="1" spc="-75" dirty="0">
                <a:latin typeface="Arial"/>
                <a:cs typeface="Arial"/>
              </a:rPr>
              <a:t> </a:t>
            </a:r>
            <a:r>
              <a:rPr lang="en-US" b="1" dirty="0">
                <a:latin typeface="Arial"/>
                <a:cs typeface="Arial"/>
              </a:rPr>
              <a:t>exist:</a:t>
            </a:r>
            <a:r>
              <a:rPr lang="en-US" dirty="0">
                <a:latin typeface="Arial"/>
                <a:cs typeface="Arial"/>
              </a:rPr>
              <a:t> </a:t>
            </a:r>
            <a:r>
              <a:rPr lang="en-US" dirty="0" smtClean="0">
                <a:latin typeface="Arial"/>
                <a:cs typeface="Arial"/>
              </a:rPr>
              <a:t>Please </a:t>
            </a:r>
            <a:r>
              <a:rPr lang="en-US" dirty="0">
                <a:latin typeface="Arial"/>
                <a:cs typeface="Arial"/>
              </a:rPr>
              <a:t>check if other </a:t>
            </a:r>
            <a:r>
              <a:rPr lang="en-US" dirty="0" smtClean="0">
                <a:latin typeface="Arial"/>
                <a:cs typeface="Arial"/>
              </a:rPr>
              <a:t>DOI </a:t>
            </a:r>
            <a:r>
              <a:rPr lang="en-US" dirty="0">
                <a:latin typeface="Arial"/>
                <a:cs typeface="Arial"/>
              </a:rPr>
              <a:t>have been assigned an ADJ for this Injured Worker. If the other </a:t>
            </a:r>
            <a:r>
              <a:rPr lang="en-US" dirty="0" smtClean="0">
                <a:latin typeface="Arial"/>
                <a:cs typeface="Arial"/>
              </a:rPr>
              <a:t>DOI </a:t>
            </a:r>
            <a:r>
              <a:rPr lang="en-US" dirty="0">
                <a:latin typeface="Arial"/>
                <a:cs typeface="Arial"/>
              </a:rPr>
              <a:t>are unassigned you will need to e-file multiple STIPs. </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More</a:t>
            </a:r>
            <a:r>
              <a:rPr lang="en-US" b="1" spc="-55" dirty="0">
                <a:latin typeface="Arial"/>
                <a:cs typeface="Arial"/>
              </a:rPr>
              <a:t> </a:t>
            </a:r>
            <a:r>
              <a:rPr lang="en-US" b="1" dirty="0">
                <a:latin typeface="Arial"/>
                <a:cs typeface="Arial"/>
              </a:rPr>
              <a:t>than</a:t>
            </a:r>
            <a:r>
              <a:rPr lang="en-US" b="1" spc="-60" dirty="0">
                <a:latin typeface="Arial"/>
                <a:cs typeface="Arial"/>
              </a:rPr>
              <a:t> </a:t>
            </a:r>
            <a:r>
              <a:rPr lang="en-US" b="1" dirty="0">
                <a:latin typeface="Arial"/>
                <a:cs typeface="Arial"/>
              </a:rPr>
              <a:t>15</a:t>
            </a:r>
            <a:r>
              <a:rPr lang="en-US" b="1" spc="-60" dirty="0">
                <a:latin typeface="Arial"/>
                <a:cs typeface="Arial"/>
              </a:rPr>
              <a:t> </a:t>
            </a:r>
            <a:r>
              <a:rPr lang="en-US" b="1" dirty="0">
                <a:latin typeface="Arial"/>
                <a:cs typeface="Arial"/>
              </a:rPr>
              <a:t>Companion</a:t>
            </a:r>
            <a:r>
              <a:rPr lang="en-US" b="1" spc="-40" dirty="0">
                <a:latin typeface="Arial"/>
                <a:cs typeface="Arial"/>
              </a:rPr>
              <a:t> </a:t>
            </a:r>
            <a:r>
              <a:rPr lang="en-US" b="1" dirty="0">
                <a:latin typeface="Arial"/>
                <a:cs typeface="Arial"/>
              </a:rPr>
              <a:t>cases</a:t>
            </a:r>
            <a:r>
              <a:rPr lang="en-US" b="1" spc="-70" dirty="0">
                <a:latin typeface="Arial"/>
                <a:cs typeface="Arial"/>
              </a:rPr>
              <a:t>: </a:t>
            </a:r>
            <a:r>
              <a:rPr lang="en-US" dirty="0">
                <a:latin typeface="Arial"/>
                <a:cs typeface="Arial"/>
              </a:rPr>
              <a:t>DO</a:t>
            </a:r>
            <a:r>
              <a:rPr lang="en-US" spc="-55" dirty="0">
                <a:latin typeface="Arial"/>
                <a:cs typeface="Arial"/>
              </a:rPr>
              <a:t> </a:t>
            </a:r>
            <a:r>
              <a:rPr lang="en-US" dirty="0">
                <a:latin typeface="Arial"/>
                <a:cs typeface="Arial"/>
              </a:rPr>
              <a:t>NOT</a:t>
            </a:r>
            <a:r>
              <a:rPr lang="en-US" spc="-105" dirty="0">
                <a:latin typeface="Arial"/>
                <a:cs typeface="Arial"/>
              </a:rPr>
              <a:t> </a:t>
            </a:r>
            <a:r>
              <a:rPr lang="en-US" spc="-10" dirty="0">
                <a:latin typeface="Arial"/>
                <a:cs typeface="Arial"/>
              </a:rPr>
              <a:t>CHECK.</a:t>
            </a:r>
            <a:endParaRPr lang="en-US"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Date:</a:t>
            </a:r>
            <a:r>
              <a:rPr lang="en-US" spc="-10" dirty="0">
                <a:latin typeface="Arial"/>
                <a:cs typeface="Arial"/>
              </a:rPr>
              <a:t> </a:t>
            </a:r>
            <a:r>
              <a:rPr lang="en-US" spc="-10" dirty="0" smtClean="0">
                <a:latin typeface="Arial"/>
                <a:cs typeface="Arial"/>
              </a:rPr>
              <a:t>Enter</a:t>
            </a:r>
            <a:r>
              <a:rPr lang="en-US" spc="-10" dirty="0">
                <a:latin typeface="Arial"/>
                <a:cs typeface="Arial"/>
              </a:rPr>
              <a:t> today’s </a:t>
            </a:r>
            <a:r>
              <a:rPr lang="en-US" spc="-10" dirty="0" smtClean="0">
                <a:latin typeface="Arial"/>
                <a:cs typeface="Arial"/>
              </a:rPr>
              <a:t>date MM/DD/YYYY.</a:t>
            </a:r>
            <a:endParaRPr lang="en-US" spc="-10" dirty="0"/>
          </a:p>
          <a:p>
            <a:pPr marL="283210" indent="-274320">
              <a:spcBef>
                <a:spcPts val="95"/>
              </a:spcBef>
              <a:buClr>
                <a:srgbClr val="133E6A"/>
              </a:buClr>
              <a:buSzPct val="94642"/>
              <a:buFont typeface="Wingdings 2"/>
              <a:buChar char=""/>
              <a:tabLst>
                <a:tab pos="287020" algn="l"/>
                <a:tab pos="1531620" algn="l"/>
              </a:tabLst>
            </a:pPr>
            <a:r>
              <a:rPr lang="en-US" b="1" dirty="0">
                <a:latin typeface="Arial"/>
                <a:cs typeface="Arial"/>
              </a:rPr>
              <a:t>Social</a:t>
            </a:r>
            <a:r>
              <a:rPr lang="en-US" b="1" spc="-80" dirty="0">
                <a:latin typeface="Arial"/>
                <a:cs typeface="Arial"/>
              </a:rPr>
              <a:t> </a:t>
            </a:r>
            <a:r>
              <a:rPr lang="en-US" b="1" dirty="0">
                <a:latin typeface="Arial"/>
                <a:cs typeface="Arial"/>
              </a:rPr>
              <a:t>Security</a:t>
            </a:r>
            <a:r>
              <a:rPr lang="en-US" b="1" spc="-80" dirty="0">
                <a:latin typeface="Arial"/>
                <a:cs typeface="Arial"/>
              </a:rPr>
              <a:t> </a:t>
            </a:r>
            <a:r>
              <a:rPr lang="en-US" b="1" spc="-10" dirty="0">
                <a:latin typeface="Arial"/>
                <a:cs typeface="Arial"/>
              </a:rPr>
              <a:t>Number:</a:t>
            </a:r>
            <a:r>
              <a:rPr lang="en-US" spc="-10" dirty="0">
                <a:latin typeface="Arial"/>
                <a:cs typeface="Arial"/>
              </a:rPr>
              <a:t> </a:t>
            </a:r>
            <a:r>
              <a:rPr lang="en-US" spc="-10" dirty="0" smtClean="0">
                <a:latin typeface="Arial"/>
                <a:cs typeface="Arial"/>
              </a:rPr>
              <a:t>Optional. (no dashes, numbers only)</a:t>
            </a:r>
            <a:endParaRPr lang="en-US" dirty="0"/>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38169"/>
            <a:ext cx="1219316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Award</a:t>
            </a:r>
            <a:r>
              <a:rPr lang="en-US" sz="3600" dirty="0"/>
              <a:t> </a:t>
            </a:r>
            <a:r>
              <a:rPr lang="en-US" sz="3600" dirty="0" smtClean="0"/>
              <a:t>Coversheet</a:t>
            </a:r>
            <a:endParaRPr lang="en-US" sz="3600" dirty="0"/>
          </a:p>
        </p:txBody>
      </p:sp>
      <p:sp>
        <p:nvSpPr>
          <p:cNvPr id="4" name="object 4"/>
          <p:cNvSpPr txBox="1">
            <a:spLocks noGrp="1"/>
          </p:cNvSpPr>
          <p:nvPr>
            <p:ph type="sldNum" sz="quarter" idx="7"/>
          </p:nvPr>
        </p:nvSpPr>
        <p:spPr>
          <a:xfrm>
            <a:off x="11389359" y="6559826"/>
            <a:ext cx="307010" cy="172264"/>
          </a:xfrm>
          <a:prstGeom prst="rect">
            <a:avLst/>
          </a:prstGeom>
        </p:spPr>
        <p:txBody>
          <a:bodyPr vert="horz" wrap="square" lIns="0" tIns="0" rIns="0" bIns="0" rtlCol="0">
            <a:spAutoFit/>
          </a:bodyPr>
          <a:lstStyle/>
          <a:p>
            <a:pPr marL="38100">
              <a:lnSpc>
                <a:spcPct val="100000"/>
              </a:lnSpc>
            </a:pPr>
            <a:fld id="{81D60167-4931-47E6-BA6A-407CBD079E47}" type="slidenum">
              <a:rPr spc="-25" dirty="0"/>
              <a:t>104</a:t>
            </a:fld>
            <a:endParaRPr spc="-25" dirty="0"/>
          </a:p>
        </p:txBody>
      </p:sp>
    </p:spTree>
    <p:extLst>
      <p:ext uri="{BB962C8B-B14F-4D97-AF65-F5344CB8AC3E}">
        <p14:creationId xmlns:p14="http://schemas.microsoft.com/office/powerpoint/2010/main" val="33943252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creen shot of Cover Sheet of the Stipulations with Request for Award showing correct fields and information" title="eForm Stipulation Cover Sheet">
            <a:extLst>
              <a:ext uri="{FF2B5EF4-FFF2-40B4-BE49-F238E27FC236}">
                <a16:creationId xmlns:a16="http://schemas.microsoft.com/office/drawing/2014/main" id="{2C3BB0D9-F55C-0AFA-2B57-EB885180F146}"/>
              </a:ext>
            </a:extLst>
          </p:cNvPr>
          <p:cNvPicPr>
            <a:picLocks noChangeAspect="1"/>
          </p:cNvPicPr>
          <p:nvPr/>
        </p:nvPicPr>
        <p:blipFill rotWithShape="1">
          <a:blip r:embed="rId2"/>
          <a:srcRect l="820" t="31454" r="820" b="10237"/>
          <a:stretch/>
        </p:blipFill>
        <p:spPr>
          <a:xfrm>
            <a:off x="6829492" y="2254106"/>
            <a:ext cx="4756534" cy="3888656"/>
          </a:xfrm>
          <a:prstGeom prst="rect">
            <a:avLst/>
          </a:prstGeom>
        </p:spPr>
      </p:pic>
      <p:pic>
        <p:nvPicPr>
          <p:cNvPr id="9" name="Picture 9" descr="Screen shot of Cover Sheet of the Stipulations with Request for Award showing correct fields and information" title="eForm Stipulation Cover Sheet">
            <a:extLst>
              <a:ext uri="{FF2B5EF4-FFF2-40B4-BE49-F238E27FC236}">
                <a16:creationId xmlns:a16="http://schemas.microsoft.com/office/drawing/2014/main" id="{2BF54218-132C-FCDD-FAFC-EC6E38789DC4}"/>
              </a:ext>
            </a:extLst>
          </p:cNvPr>
          <p:cNvPicPr>
            <a:picLocks noChangeAspect="1"/>
          </p:cNvPicPr>
          <p:nvPr/>
        </p:nvPicPr>
        <p:blipFill rotWithShape="1">
          <a:blip r:embed="rId2"/>
          <a:srcRect l="818" t="7875" r="1022" b="85884"/>
          <a:stretch/>
        </p:blipFill>
        <p:spPr>
          <a:xfrm>
            <a:off x="6830068" y="1685828"/>
            <a:ext cx="4746824" cy="416200"/>
          </a:xfrm>
          <a:prstGeom prst="rect">
            <a:avLst/>
          </a:prstGeom>
        </p:spPr>
      </p:pic>
      <p:sp>
        <p:nvSpPr>
          <p:cNvPr id="11" name="object 3">
            <a:extLst>
              <a:ext uri="{FF2B5EF4-FFF2-40B4-BE49-F238E27FC236}">
                <a16:creationId xmlns:a16="http://schemas.microsoft.com/office/drawing/2014/main" id="{7BCDDA0C-BFCB-7589-B630-ACD2BE541681}"/>
              </a:ext>
            </a:extLst>
          </p:cNvPr>
          <p:cNvSpPr txBox="1"/>
          <p:nvPr/>
        </p:nvSpPr>
        <p:spPr>
          <a:xfrm>
            <a:off x="679155" y="1682041"/>
            <a:ext cx="5974033" cy="4004943"/>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sz="2000" b="1" dirty="0" smtClean="0">
                <a:latin typeface="Arial"/>
                <a:cs typeface="Arial"/>
              </a:rPr>
              <a:t>Coversheet </a:t>
            </a:r>
            <a:r>
              <a:rPr lang="en-US" sz="2000" b="1" dirty="0">
                <a:latin typeface="Arial"/>
                <a:cs typeface="Arial"/>
              </a:rPr>
              <a:t>cont</a:t>
            </a:r>
            <a:r>
              <a:rPr lang="en-US" sz="2000" b="1" dirty="0" smtClean="0">
                <a:latin typeface="Arial"/>
                <a:cs typeface="Arial"/>
              </a:rPr>
              <a:t>.:</a:t>
            </a:r>
            <a:r>
              <a:rPr lang="en-US" sz="2000" dirty="0">
                <a:latin typeface="Arial"/>
                <a:cs typeface="Arial"/>
              </a:rPr>
              <a:t> </a:t>
            </a:r>
            <a:endParaRPr lang="en-US" sz="2000"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Case Number: </a:t>
            </a:r>
            <a:endParaRPr lang="en-US" b="1" dirty="0" smtClean="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If </a:t>
            </a:r>
            <a:r>
              <a:rPr lang="en-US" sz="1600" dirty="0">
                <a:latin typeface="Arial"/>
                <a:cs typeface="Arial"/>
              </a:rPr>
              <a:t>case opening leave </a:t>
            </a:r>
            <a:r>
              <a:rPr lang="en-US" sz="1600" dirty="0" smtClean="0">
                <a:latin typeface="Arial"/>
                <a:cs typeface="Arial"/>
              </a:rPr>
              <a:t>blank.</a:t>
            </a:r>
          </a:p>
          <a:p>
            <a:pPr marL="649224" indent="-274320">
              <a:spcBef>
                <a:spcPts val="95"/>
              </a:spcBef>
              <a:buClr>
                <a:srgbClr val="133E6A"/>
              </a:buClr>
              <a:buSzPct val="94642"/>
              <a:buFont typeface="Wingdings 2"/>
              <a:buChar char=""/>
              <a:tabLst>
                <a:tab pos="287020" algn="l"/>
              </a:tabLst>
            </a:pPr>
            <a:r>
              <a:rPr lang="en-US" sz="1600" dirty="0">
                <a:latin typeface="Arial"/>
                <a:cs typeface="Arial"/>
              </a:rPr>
              <a:t>I</a:t>
            </a:r>
            <a:r>
              <a:rPr lang="en-US" sz="1600" dirty="0" smtClean="0">
                <a:latin typeface="Arial"/>
                <a:cs typeface="Arial"/>
              </a:rPr>
              <a:t>f </a:t>
            </a:r>
            <a:r>
              <a:rPr lang="en-US" sz="1600" dirty="0">
                <a:latin typeface="Arial"/>
                <a:cs typeface="Arial"/>
              </a:rPr>
              <a:t>the DOI has been assigned an </a:t>
            </a:r>
            <a:r>
              <a:rPr lang="en-US" sz="1600" dirty="0" smtClean="0">
                <a:latin typeface="Arial"/>
                <a:cs typeface="Arial"/>
              </a:rPr>
              <a:t>ADJ, </a:t>
            </a:r>
            <a:r>
              <a:rPr lang="en-US" sz="1600" dirty="0">
                <a:latin typeface="Arial"/>
                <a:cs typeface="Arial"/>
              </a:rPr>
              <a:t>enter the ADJ case number.</a:t>
            </a:r>
            <a:endParaRPr lang="en-US" sz="1600"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Injury type</a:t>
            </a:r>
            <a:r>
              <a:rPr lang="en-US" dirty="0">
                <a:latin typeface="Arial"/>
                <a:cs typeface="Arial"/>
              </a:rPr>
              <a:t>: </a:t>
            </a:r>
            <a:r>
              <a:rPr lang="en-US" dirty="0" smtClean="0">
                <a:latin typeface="Arial"/>
                <a:cs typeface="Arial"/>
              </a:rPr>
              <a:t>Check</a:t>
            </a:r>
            <a:r>
              <a:rPr lang="en-US" dirty="0">
                <a:latin typeface="Arial"/>
                <a:cs typeface="Arial"/>
              </a:rPr>
              <a:t> correct radio button for </a:t>
            </a:r>
            <a:r>
              <a:rPr lang="en-US" dirty="0" smtClean="0">
                <a:latin typeface="Arial"/>
                <a:cs typeface="Arial"/>
              </a:rPr>
              <a:t>Specific</a:t>
            </a:r>
            <a:r>
              <a:rPr lang="en-US" dirty="0">
                <a:latin typeface="Arial"/>
                <a:cs typeface="Arial"/>
              </a:rPr>
              <a:t> or </a:t>
            </a:r>
            <a:r>
              <a:rPr lang="en-US" dirty="0" smtClean="0">
                <a:latin typeface="Arial"/>
                <a:cs typeface="Arial"/>
              </a:rPr>
              <a:t>Cumulative </a:t>
            </a:r>
            <a:r>
              <a:rPr lang="en-US" dirty="0">
                <a:latin typeface="Arial"/>
                <a:cs typeface="Arial"/>
              </a:rPr>
              <a:t>I</a:t>
            </a:r>
            <a:r>
              <a:rPr lang="en-US" dirty="0" smtClean="0">
                <a:latin typeface="Arial"/>
                <a:cs typeface="Arial"/>
              </a:rPr>
              <a:t>njury</a:t>
            </a:r>
            <a:r>
              <a:rPr lang="en-US" dirty="0">
                <a:latin typeface="Arial"/>
                <a:cs typeface="Arial"/>
              </a:rPr>
              <a:t> and enter date(s) if case opening </a:t>
            </a:r>
            <a:r>
              <a:rPr lang="en-US" dirty="0" smtClean="0">
                <a:latin typeface="Arial"/>
                <a:cs typeface="Arial"/>
              </a:rPr>
              <a:t>STIP MM/DD/YYYY.</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Body Part:</a:t>
            </a:r>
            <a:r>
              <a:rPr lang="en-US" dirty="0">
                <a:latin typeface="Arial"/>
                <a:cs typeface="Arial"/>
              </a:rPr>
              <a:t> </a:t>
            </a:r>
            <a:r>
              <a:rPr lang="en-US" dirty="0" smtClean="0">
                <a:latin typeface="Arial"/>
                <a:cs typeface="Arial"/>
              </a:rPr>
              <a:t>Select</a:t>
            </a:r>
            <a:r>
              <a:rPr lang="en-US" dirty="0">
                <a:latin typeface="Arial"/>
                <a:cs typeface="Arial"/>
              </a:rPr>
              <a:t> from the dropdown menu if case opening STIP.</a:t>
            </a:r>
          </a:p>
          <a:p>
            <a:pPr marL="283210" indent="-274320">
              <a:spcBef>
                <a:spcPts val="95"/>
              </a:spcBef>
              <a:buClr>
                <a:srgbClr val="133E6A"/>
              </a:buClr>
              <a:buSzPct val="94642"/>
              <a:buFont typeface="Wingdings 2"/>
              <a:buChar char=""/>
              <a:tabLst>
                <a:tab pos="287020" algn="l"/>
              </a:tabLst>
            </a:pPr>
            <a:r>
              <a:rPr lang="en-US" b="1" dirty="0">
                <a:latin typeface="Arial"/>
                <a:cs typeface="Arial"/>
              </a:rPr>
              <a:t>Choose Unit type: </a:t>
            </a:r>
            <a:r>
              <a:rPr lang="en-US" dirty="0" smtClean="0">
                <a:latin typeface="Arial"/>
                <a:cs typeface="Arial"/>
              </a:rPr>
              <a:t>Select</a:t>
            </a:r>
            <a:r>
              <a:rPr lang="en-US" dirty="0">
                <a:latin typeface="Arial"/>
                <a:cs typeface="Arial"/>
              </a:rPr>
              <a:t> ADJ.</a:t>
            </a:r>
          </a:p>
          <a:p>
            <a:pPr marL="283210" indent="-274320">
              <a:spcBef>
                <a:spcPts val="95"/>
              </a:spcBef>
              <a:buClr>
                <a:srgbClr val="133E6A"/>
              </a:buClr>
              <a:buSzPct val="94642"/>
              <a:buFont typeface="Wingdings 2"/>
              <a:buChar char=""/>
              <a:tabLst>
                <a:tab pos="287020" algn="l"/>
              </a:tabLst>
            </a:pPr>
            <a:r>
              <a:rPr lang="en-US" b="1" dirty="0">
                <a:latin typeface="Arial"/>
                <a:cs typeface="Arial"/>
              </a:rPr>
              <a:t>Companion Cases: </a:t>
            </a:r>
            <a:r>
              <a:rPr lang="en-US" dirty="0">
                <a:latin typeface="Arial"/>
                <a:cs typeface="Arial"/>
              </a:rPr>
              <a:t>Enter </a:t>
            </a:r>
            <a:r>
              <a:rPr lang="en-US" dirty="0" smtClean="0">
                <a:latin typeface="Arial"/>
                <a:cs typeface="Arial"/>
              </a:rPr>
              <a:t>the companion ADJs that are listed on the settlement. </a:t>
            </a:r>
            <a:r>
              <a:rPr lang="en-US" dirty="0">
                <a:latin typeface="Arial"/>
                <a:cs typeface="Arial"/>
              </a:rPr>
              <a:t>You cannot fill in the </a:t>
            </a:r>
            <a:r>
              <a:rPr lang="en-US" dirty="0" smtClean="0">
                <a:latin typeface="Arial"/>
                <a:cs typeface="Arial"/>
              </a:rPr>
              <a:t>DOI</a:t>
            </a:r>
            <a:r>
              <a:rPr lang="en-US" dirty="0">
                <a:latin typeface="Arial"/>
                <a:cs typeface="Arial"/>
              </a:rPr>
              <a:t> and B</a:t>
            </a:r>
            <a:r>
              <a:rPr lang="en-US" dirty="0" smtClean="0">
                <a:latin typeface="Arial"/>
                <a:cs typeface="Arial"/>
              </a:rPr>
              <a:t>ody Parts</a:t>
            </a:r>
            <a:r>
              <a:rPr lang="en-US" dirty="0">
                <a:latin typeface="Arial"/>
                <a:cs typeface="Arial"/>
              </a:rPr>
              <a:t> here on the </a:t>
            </a:r>
            <a:r>
              <a:rPr lang="en-US" dirty="0" smtClean="0">
                <a:latin typeface="Arial"/>
                <a:cs typeface="Arial"/>
              </a:rPr>
              <a:t>Coversheet, </a:t>
            </a:r>
            <a:r>
              <a:rPr lang="en-US" dirty="0">
                <a:latin typeface="Arial"/>
                <a:cs typeface="Arial"/>
              </a:rPr>
              <a:t>only on Form </a:t>
            </a:r>
            <a:r>
              <a:rPr lang="en-US" dirty="0" smtClean="0">
                <a:latin typeface="Arial"/>
                <a:cs typeface="Arial"/>
              </a:rPr>
              <a:t>5.</a:t>
            </a:r>
            <a:endParaRPr lang="en-US"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2"/>
            <a:ext cx="1219316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a:t>
            </a:r>
            <a:r>
              <a:rPr lang="en-US" sz="3600" dirty="0" smtClean="0"/>
              <a:t>Coversheet </a:t>
            </a:r>
            <a:r>
              <a:rPr lang="en-US" sz="3600" dirty="0"/>
              <a:t>cont.</a:t>
            </a:r>
            <a:endParaRPr lang="en-US" sz="3600" b="0" dirty="0"/>
          </a:p>
        </p:txBody>
      </p:sp>
      <p:sp>
        <p:nvSpPr>
          <p:cNvPr id="4" name="object 4"/>
          <p:cNvSpPr txBox="1">
            <a:spLocks noGrp="1"/>
          </p:cNvSpPr>
          <p:nvPr>
            <p:ph type="sldNum" sz="quarter" idx="7"/>
          </p:nvPr>
        </p:nvSpPr>
        <p:spPr>
          <a:xfrm>
            <a:off x="11389359" y="6559826"/>
            <a:ext cx="283156" cy="172264"/>
          </a:xfrm>
          <a:prstGeom prst="rect">
            <a:avLst/>
          </a:prstGeom>
        </p:spPr>
        <p:txBody>
          <a:bodyPr vert="horz" wrap="square" lIns="0" tIns="0" rIns="0" bIns="0" rtlCol="0">
            <a:spAutoFit/>
          </a:bodyPr>
          <a:lstStyle/>
          <a:p>
            <a:pPr marL="38100">
              <a:lnSpc>
                <a:spcPct val="100000"/>
              </a:lnSpc>
            </a:pPr>
            <a:fld id="{81D60167-4931-47E6-BA6A-407CBD079E47}" type="slidenum">
              <a:rPr spc="-25" dirty="0"/>
              <a:t>105</a:t>
            </a:fld>
            <a:endParaRPr spc="-25" dirty="0"/>
          </a:p>
        </p:txBody>
      </p:sp>
    </p:spTree>
    <p:extLst>
      <p:ext uri="{BB962C8B-B14F-4D97-AF65-F5344CB8AC3E}">
        <p14:creationId xmlns:p14="http://schemas.microsoft.com/office/powerpoint/2010/main" val="2219314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creen shot of Form 1 of the Stipulations with Request for Award showing correct fields and information" title="eForm Stipulation Form 1">
            <a:extLst>
              <a:ext uri="{FF2B5EF4-FFF2-40B4-BE49-F238E27FC236}">
                <a16:creationId xmlns:a16="http://schemas.microsoft.com/office/drawing/2014/main" id="{4AE24FFE-51B3-9E77-009D-280D498D52CE}"/>
              </a:ext>
            </a:extLst>
          </p:cNvPr>
          <p:cNvPicPr>
            <a:picLocks noChangeAspect="1"/>
          </p:cNvPicPr>
          <p:nvPr/>
        </p:nvPicPr>
        <p:blipFill rotWithShape="1">
          <a:blip r:embed="rId2"/>
          <a:srcRect l="1299" r="866" b="54319"/>
          <a:stretch/>
        </p:blipFill>
        <p:spPr>
          <a:xfrm>
            <a:off x="6827451" y="1668888"/>
            <a:ext cx="4754523" cy="2868497"/>
          </a:xfrm>
          <a:prstGeom prst="rect">
            <a:avLst/>
          </a:prstGeom>
        </p:spPr>
      </p:pic>
      <p:sp>
        <p:nvSpPr>
          <p:cNvPr id="7" name="object 3">
            <a:extLst>
              <a:ext uri="{FF2B5EF4-FFF2-40B4-BE49-F238E27FC236}">
                <a16:creationId xmlns:a16="http://schemas.microsoft.com/office/drawing/2014/main" id="{518C3902-2BA2-61DB-DDB7-1ABABAA5424A}"/>
              </a:ext>
            </a:extLst>
          </p:cNvPr>
          <p:cNvSpPr txBox="1"/>
          <p:nvPr/>
        </p:nvSpPr>
        <p:spPr>
          <a:xfrm>
            <a:off x="676648" y="1680079"/>
            <a:ext cx="6090894" cy="3899786"/>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dirty="0">
                <a:latin typeface="Arial"/>
                <a:cs typeface="Arial"/>
              </a:rPr>
              <a:t>Case Number:</a:t>
            </a:r>
            <a:r>
              <a:rPr lang="en-US" dirty="0">
                <a:latin typeface="Arial"/>
                <a:cs typeface="Arial"/>
              </a:rPr>
              <a:t> </a:t>
            </a:r>
            <a:r>
              <a:rPr lang="en-US" dirty="0" smtClean="0">
                <a:latin typeface="Arial"/>
                <a:cs typeface="Arial"/>
              </a:rPr>
              <a:t>Field </a:t>
            </a:r>
            <a:r>
              <a:rPr lang="en-US" dirty="0">
                <a:latin typeface="Arial"/>
                <a:cs typeface="Arial"/>
              </a:rPr>
              <a:t>will be blank for </a:t>
            </a:r>
            <a:r>
              <a:rPr lang="en-US" dirty="0" smtClean="0">
                <a:latin typeface="Arial"/>
                <a:cs typeface="Arial"/>
              </a:rPr>
              <a:t>a case </a:t>
            </a:r>
            <a:r>
              <a:rPr lang="en-US" dirty="0">
                <a:latin typeface="Arial"/>
                <a:cs typeface="Arial"/>
              </a:rPr>
              <a:t>opening </a:t>
            </a:r>
            <a:r>
              <a:rPr lang="en-US" dirty="0" smtClean="0">
                <a:latin typeface="Arial"/>
                <a:cs typeface="Arial"/>
              </a:rPr>
              <a:t>STIP, </a:t>
            </a:r>
            <a:r>
              <a:rPr lang="en-US" dirty="0">
                <a:latin typeface="Arial"/>
                <a:cs typeface="Arial"/>
              </a:rPr>
              <a:t>but will </a:t>
            </a:r>
            <a:r>
              <a:rPr lang="en-US" dirty="0" smtClean="0">
                <a:latin typeface="Arial"/>
                <a:cs typeface="Arial"/>
              </a:rPr>
              <a:t>auto-populate </a:t>
            </a:r>
            <a:r>
              <a:rPr lang="en-US" dirty="0">
                <a:latin typeface="Arial"/>
                <a:cs typeface="Arial"/>
              </a:rPr>
              <a:t>for </a:t>
            </a:r>
            <a:r>
              <a:rPr lang="en-US" dirty="0" smtClean="0">
                <a:latin typeface="Arial"/>
                <a:cs typeface="Arial"/>
              </a:rPr>
              <a:t>existing ADJs.</a:t>
            </a:r>
            <a:endParaRPr lang="en-US" dirty="0">
              <a:solidFill>
                <a:srgbClr val="00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smtClean="0">
                <a:latin typeface="Arial"/>
                <a:cs typeface="Arial"/>
              </a:rPr>
              <a:t>DOI:</a:t>
            </a:r>
            <a:r>
              <a:rPr lang="en-US" dirty="0">
                <a:latin typeface="Arial"/>
                <a:cs typeface="Arial"/>
              </a:rPr>
              <a:t> </a:t>
            </a:r>
            <a:r>
              <a:rPr lang="en-US" dirty="0" smtClean="0">
                <a:latin typeface="Arial"/>
                <a:cs typeface="Arial"/>
              </a:rPr>
              <a:t>Will auto-populate from the coversheet for a case opening STIP, but you will need to enter it for an established ADJ MM/DD/YYYY.</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SSN:</a:t>
            </a:r>
            <a:r>
              <a:rPr lang="en-US" dirty="0">
                <a:latin typeface="Arial"/>
                <a:cs typeface="Arial"/>
              </a:rPr>
              <a:t> </a:t>
            </a:r>
            <a:r>
              <a:rPr lang="en-US" dirty="0" smtClean="0">
                <a:latin typeface="Arial"/>
                <a:cs typeface="Arial"/>
              </a:rPr>
              <a:t>Auto-populates </a:t>
            </a:r>
            <a:r>
              <a:rPr lang="en-US" dirty="0">
                <a:latin typeface="Arial"/>
                <a:cs typeface="Arial"/>
              </a:rPr>
              <a:t>from </a:t>
            </a:r>
            <a:r>
              <a:rPr lang="en-US" dirty="0" smtClean="0">
                <a:latin typeface="Arial"/>
                <a:cs typeface="Arial"/>
              </a:rPr>
              <a:t>the coversheet.</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Venue </a:t>
            </a:r>
            <a:r>
              <a:rPr lang="en-US" b="1" dirty="0" smtClean="0">
                <a:latin typeface="Arial"/>
                <a:cs typeface="Arial"/>
              </a:rPr>
              <a:t>Choice</a:t>
            </a:r>
            <a:r>
              <a:rPr lang="en-US" b="1" dirty="0">
                <a:latin typeface="Arial"/>
                <a:cs typeface="Arial"/>
              </a:rPr>
              <a:t>: </a:t>
            </a:r>
            <a:r>
              <a:rPr lang="en-US" dirty="0">
                <a:latin typeface="Arial"/>
                <a:cs typeface="Arial"/>
              </a:rPr>
              <a:t>Select the appropriate </a:t>
            </a:r>
            <a:r>
              <a:rPr lang="en-US" dirty="0" smtClean="0">
                <a:latin typeface="Arial"/>
                <a:cs typeface="Arial"/>
              </a:rPr>
              <a:t>Venue </a:t>
            </a:r>
            <a:r>
              <a:rPr lang="en-US" dirty="0">
                <a:latin typeface="Arial"/>
                <a:cs typeface="Arial"/>
              </a:rPr>
              <a:t>button and enter the zip code based on the radio button </a:t>
            </a:r>
            <a:r>
              <a:rPr lang="en-US" dirty="0" smtClean="0">
                <a:latin typeface="Arial"/>
                <a:cs typeface="Arial"/>
              </a:rPr>
              <a:t>selection.</a:t>
            </a:r>
          </a:p>
          <a:p>
            <a:pPr marL="649224" indent="-274320" algn="l">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County </a:t>
            </a:r>
            <a:r>
              <a:rPr lang="en-US" sz="1600" dirty="0">
                <a:solidFill>
                  <a:srgbClr val="000000"/>
                </a:solidFill>
                <a:latin typeface="Arial"/>
                <a:cs typeface="Arial"/>
              </a:rPr>
              <a:t>of </a:t>
            </a:r>
            <a:r>
              <a:rPr lang="en-US" sz="1600" dirty="0" smtClean="0">
                <a:solidFill>
                  <a:srgbClr val="000000"/>
                </a:solidFill>
                <a:latin typeface="Arial"/>
                <a:cs typeface="Arial"/>
              </a:rPr>
              <a:t>employee (IW) </a:t>
            </a:r>
            <a:r>
              <a:rPr lang="en-US" sz="1600" dirty="0">
                <a:solidFill>
                  <a:srgbClr val="000000"/>
                </a:solidFill>
                <a:latin typeface="Arial"/>
                <a:cs typeface="Arial"/>
              </a:rPr>
              <a:t>residence </a:t>
            </a:r>
            <a:r>
              <a:rPr lang="en-US" sz="1600" dirty="0" smtClean="0">
                <a:solidFill>
                  <a:srgbClr val="000000"/>
                </a:solidFill>
                <a:latin typeface="Arial"/>
                <a:cs typeface="Arial"/>
              </a:rPr>
              <a:t>zip code </a:t>
            </a:r>
            <a:r>
              <a:rPr lang="en-US" sz="1600" dirty="0">
                <a:solidFill>
                  <a:srgbClr val="000000"/>
                </a:solidFill>
                <a:latin typeface="Arial"/>
                <a:cs typeface="Arial"/>
              </a:rPr>
              <a:t>must match </a:t>
            </a:r>
            <a:r>
              <a:rPr lang="en-US" sz="1600" dirty="0" smtClean="0">
                <a:solidFill>
                  <a:srgbClr val="000000"/>
                </a:solidFill>
                <a:latin typeface="Arial"/>
                <a:cs typeface="Arial"/>
              </a:rPr>
              <a:t>the employee’s zip code.</a:t>
            </a: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County where injury occurred zip code</a:t>
            </a:r>
            <a:r>
              <a:rPr lang="en-US" sz="1600" dirty="0" smtClean="0">
                <a:solidFill>
                  <a:srgbClr val="000000"/>
                </a:solidFill>
                <a:latin typeface="Arial"/>
                <a:cs typeface="Arial"/>
              </a:rPr>
              <a:t>.</a:t>
            </a:r>
          </a:p>
          <a:p>
            <a:pPr marL="649224" indent="-274320" algn="l">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County </a:t>
            </a:r>
            <a:r>
              <a:rPr lang="en-US" sz="1600" dirty="0">
                <a:solidFill>
                  <a:srgbClr val="000000"/>
                </a:solidFill>
                <a:latin typeface="Arial"/>
                <a:cs typeface="Arial"/>
              </a:rPr>
              <a:t>of principal place of </a:t>
            </a:r>
            <a:r>
              <a:rPr lang="en-US" sz="1600" dirty="0" smtClean="0">
                <a:solidFill>
                  <a:srgbClr val="000000"/>
                </a:solidFill>
                <a:latin typeface="Arial"/>
                <a:cs typeface="Arial"/>
              </a:rPr>
              <a:t>employee's (IW’s) </a:t>
            </a:r>
            <a:r>
              <a:rPr lang="en-US" sz="1600" dirty="0">
                <a:solidFill>
                  <a:srgbClr val="000000"/>
                </a:solidFill>
                <a:latin typeface="Arial"/>
                <a:cs typeface="Arial"/>
              </a:rPr>
              <a:t>attorney may only be used if the </a:t>
            </a:r>
            <a:r>
              <a:rPr lang="en-US" sz="1600" dirty="0" smtClean="0">
                <a:solidFill>
                  <a:srgbClr val="000000"/>
                </a:solidFill>
                <a:latin typeface="Arial"/>
                <a:cs typeface="Arial"/>
              </a:rPr>
              <a:t>STIP</a:t>
            </a:r>
            <a:r>
              <a:rPr lang="en-US" sz="1600" dirty="0">
                <a:solidFill>
                  <a:srgbClr val="000000"/>
                </a:solidFill>
                <a:latin typeface="Arial"/>
                <a:cs typeface="Arial"/>
              </a:rPr>
              <a:t> is filed by the </a:t>
            </a:r>
            <a:r>
              <a:rPr lang="en-US" sz="1600" dirty="0" smtClean="0">
                <a:solidFill>
                  <a:srgbClr val="000000"/>
                </a:solidFill>
                <a:latin typeface="Arial"/>
                <a:cs typeface="Arial"/>
              </a:rPr>
              <a:t>employee’s attorney</a:t>
            </a:r>
            <a:r>
              <a:rPr lang="en-US" sz="1600" dirty="0">
                <a:solidFill>
                  <a:srgbClr val="000000"/>
                </a:solidFill>
                <a:latin typeface="Arial"/>
                <a:cs typeface="Arial"/>
              </a:rPr>
              <a:t>.</a:t>
            </a: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2"/>
            <a:ext cx="1219316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1</a:t>
            </a:r>
            <a:endParaRPr lang="en-US" sz="3600" b="0" dirty="0"/>
          </a:p>
        </p:txBody>
      </p:sp>
      <p:sp>
        <p:nvSpPr>
          <p:cNvPr id="4" name="object 4"/>
          <p:cNvSpPr txBox="1">
            <a:spLocks noGrp="1"/>
          </p:cNvSpPr>
          <p:nvPr>
            <p:ph type="sldNum" sz="quarter" idx="7"/>
          </p:nvPr>
        </p:nvSpPr>
        <p:spPr>
          <a:xfrm>
            <a:off x="11389359" y="6520071"/>
            <a:ext cx="322912"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106</a:t>
            </a:fld>
            <a:endParaRPr spc="-25" dirty="0"/>
          </a:p>
        </p:txBody>
      </p:sp>
    </p:spTree>
    <p:extLst>
      <p:ext uri="{BB962C8B-B14F-4D97-AF65-F5344CB8AC3E}">
        <p14:creationId xmlns:p14="http://schemas.microsoft.com/office/powerpoint/2010/main" val="34723999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creen shot of Form 1 of the Stipulations with Request for Award showing correct fields and information." title="eForm Stipulation Form 1">
            <a:extLst>
              <a:ext uri="{FF2B5EF4-FFF2-40B4-BE49-F238E27FC236}">
                <a16:creationId xmlns:a16="http://schemas.microsoft.com/office/drawing/2014/main" id="{E80A339B-56AD-CA38-ADEF-A72EBF542977}"/>
              </a:ext>
            </a:extLst>
          </p:cNvPr>
          <p:cNvPicPr>
            <a:picLocks noChangeAspect="1"/>
          </p:cNvPicPr>
          <p:nvPr/>
        </p:nvPicPr>
        <p:blipFill rotWithShape="1">
          <a:blip r:embed="rId2"/>
          <a:srcRect l="1400" t="34562" r="313" b="32104"/>
          <a:stretch/>
        </p:blipFill>
        <p:spPr>
          <a:xfrm>
            <a:off x="6854874" y="2241811"/>
            <a:ext cx="4740920" cy="2093138"/>
          </a:xfrm>
          <a:prstGeom prst="rect">
            <a:avLst/>
          </a:prstGeom>
        </p:spPr>
      </p:pic>
      <p:pic>
        <p:nvPicPr>
          <p:cNvPr id="3" name="Picture 4" descr="Screen shot of Form 1 of the Stipulations with Request for Award showing correct fields and information." title="eForm Stipulation Form 1">
            <a:extLst>
              <a:ext uri="{FF2B5EF4-FFF2-40B4-BE49-F238E27FC236}">
                <a16:creationId xmlns:a16="http://schemas.microsoft.com/office/drawing/2014/main" id="{7BDE8A4A-2C6E-8F8C-D124-0F2FA880E66E}"/>
              </a:ext>
            </a:extLst>
          </p:cNvPr>
          <p:cNvPicPr>
            <a:picLocks noChangeAspect="1"/>
          </p:cNvPicPr>
          <p:nvPr/>
        </p:nvPicPr>
        <p:blipFill rotWithShape="1">
          <a:blip r:embed="rId2"/>
          <a:srcRect l="1147" r="917" b="92970"/>
          <a:stretch/>
        </p:blipFill>
        <p:spPr>
          <a:xfrm>
            <a:off x="6845172" y="1668890"/>
            <a:ext cx="4723948" cy="441437"/>
          </a:xfrm>
          <a:prstGeom prst="rect">
            <a:avLst/>
          </a:prstGeom>
        </p:spPr>
      </p:pic>
      <p:sp>
        <p:nvSpPr>
          <p:cNvPr id="5" name="object 3">
            <a:extLst>
              <a:ext uri="{FF2B5EF4-FFF2-40B4-BE49-F238E27FC236}">
                <a16:creationId xmlns:a16="http://schemas.microsoft.com/office/drawing/2014/main" id="{6266288F-B077-5A23-D64D-75B97A541BCB}"/>
              </a:ext>
            </a:extLst>
          </p:cNvPr>
          <p:cNvSpPr txBox="1"/>
          <p:nvPr/>
        </p:nvSpPr>
        <p:spPr>
          <a:xfrm>
            <a:off x="676648" y="1675713"/>
            <a:ext cx="6090894" cy="3125215"/>
          </a:xfrm>
          <a:prstGeom prst="rect">
            <a:avLst/>
          </a:prstGeom>
        </p:spPr>
        <p:txBody>
          <a:bodyPr vert="horz" wrap="square" lIns="0" tIns="97790" rIns="0" bIns="0" rtlCol="0" anchor="t">
            <a:spAutoFit/>
          </a:bodyPr>
          <a:lstStyle/>
          <a:p>
            <a:pPr marL="283210" indent="-274320" algn="l">
              <a:spcBef>
                <a:spcPts val="95"/>
              </a:spcBef>
              <a:buClr>
                <a:srgbClr val="133E6A"/>
              </a:buClr>
              <a:buSzPct val="94642"/>
              <a:tabLst>
                <a:tab pos="287020" algn="l"/>
              </a:tabLst>
            </a:pPr>
            <a:r>
              <a:rPr lang="en-US" sz="2000" b="1" spc="-10" dirty="0">
                <a:solidFill>
                  <a:schemeClr val="tx1"/>
                </a:solidFill>
                <a:latin typeface="Arial"/>
                <a:cs typeface="Arial"/>
              </a:rPr>
              <a:t>Applicant: </a:t>
            </a:r>
          </a:p>
          <a:p>
            <a:pPr marL="283210" indent="-274320" algn="l">
              <a:spcBef>
                <a:spcPts val="95"/>
              </a:spcBef>
              <a:buClr>
                <a:srgbClr val="133E6A"/>
              </a:buClr>
              <a:buSzPct val="94642"/>
              <a:buFont typeface="Wingdings 2"/>
              <a:buChar char=""/>
              <a:tabLst>
                <a:tab pos="287020" algn="l"/>
              </a:tabLst>
            </a:pPr>
            <a:r>
              <a:rPr lang="en-US" b="1" spc="-10" dirty="0">
                <a:solidFill>
                  <a:schemeClr val="tx1"/>
                </a:solidFill>
                <a:latin typeface="Arial"/>
                <a:cs typeface="Arial"/>
              </a:rPr>
              <a:t>First Name: </a:t>
            </a:r>
            <a:r>
              <a:rPr lang="en-US" spc="-10" dirty="0" smtClean="0">
                <a:solidFill>
                  <a:schemeClr val="tx1"/>
                </a:solidFill>
                <a:latin typeface="Arial"/>
                <a:cs typeface="Arial"/>
              </a:rPr>
              <a:t>First name only. </a:t>
            </a:r>
            <a:endParaRPr lang="en-US" spc="-10" dirty="0">
              <a:solidFill>
                <a:schemeClr val="tx1"/>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solidFill>
                  <a:schemeClr val="tx1"/>
                </a:solidFill>
                <a:latin typeface="Arial"/>
                <a:cs typeface="Arial"/>
              </a:rPr>
              <a:t>Middle Initial: </a:t>
            </a:r>
            <a:r>
              <a:rPr lang="en-US" spc="-10" dirty="0" smtClean="0">
                <a:solidFill>
                  <a:schemeClr val="tx1"/>
                </a:solidFill>
                <a:latin typeface="Arial"/>
                <a:cs typeface="Arial"/>
              </a:rPr>
              <a:t>One </a:t>
            </a:r>
            <a:r>
              <a:rPr lang="en-US" spc="-10" dirty="0">
                <a:solidFill>
                  <a:schemeClr val="tx1"/>
                </a:solidFill>
                <a:latin typeface="Arial"/>
                <a:cs typeface="Arial"/>
              </a:rPr>
              <a:t>letter </a:t>
            </a:r>
            <a:r>
              <a:rPr lang="en-US" spc="-10" dirty="0" smtClean="0">
                <a:solidFill>
                  <a:schemeClr val="tx1"/>
                </a:solidFill>
                <a:latin typeface="Arial"/>
                <a:cs typeface="Arial"/>
              </a:rPr>
              <a:t>only.</a:t>
            </a:r>
            <a:endParaRPr lang="en-US" spc="-10" dirty="0">
              <a:solidFill>
                <a:schemeClr val="tx1"/>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solidFill>
                  <a:schemeClr val="tx1"/>
                </a:solidFill>
                <a:latin typeface="Arial"/>
                <a:cs typeface="Arial"/>
              </a:rPr>
              <a:t>Last Name:</a:t>
            </a:r>
            <a:r>
              <a:rPr lang="en-US" spc="-10" dirty="0">
                <a:solidFill>
                  <a:schemeClr val="tx1"/>
                </a:solidFill>
                <a:latin typeface="Arial"/>
                <a:cs typeface="Arial"/>
              </a:rPr>
              <a:t> </a:t>
            </a:r>
            <a:r>
              <a:rPr lang="en-US" spc="-10" dirty="0" smtClean="0">
                <a:solidFill>
                  <a:schemeClr val="tx1"/>
                </a:solidFill>
                <a:latin typeface="Arial"/>
                <a:cs typeface="Arial"/>
              </a:rPr>
              <a:t>If </a:t>
            </a:r>
            <a:r>
              <a:rPr lang="en-US" spc="-10" dirty="0">
                <a:solidFill>
                  <a:schemeClr val="tx1"/>
                </a:solidFill>
                <a:latin typeface="Arial"/>
                <a:cs typeface="Arial"/>
              </a:rPr>
              <a:t>adding second last name do not use </a:t>
            </a:r>
            <a:r>
              <a:rPr lang="en-US" spc="-10" dirty="0" smtClean="0">
                <a:solidFill>
                  <a:schemeClr val="tx1"/>
                </a:solidFill>
                <a:latin typeface="Arial"/>
                <a:cs typeface="Arial"/>
              </a:rPr>
              <a:t>hyphens or other special characters.</a:t>
            </a:r>
            <a:endParaRPr lang="en-US" spc="-10" dirty="0">
              <a:solidFill>
                <a:schemeClr val="tx1"/>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solidFill>
                  <a:schemeClr val="tx1"/>
                </a:solidFill>
                <a:latin typeface="Arial"/>
                <a:cs typeface="Arial"/>
              </a:rPr>
              <a:t>Applicant Address: </a:t>
            </a:r>
            <a:endParaRPr lang="en-US" b="1" spc="-10" dirty="0" smtClean="0">
              <a:solidFill>
                <a:schemeClr val="tx1"/>
              </a:solidFill>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Address/PO Box: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2"/>
            <a:ext cx="1219316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Award</a:t>
            </a:r>
            <a:r>
              <a:rPr lang="en-US" sz="3600" dirty="0"/>
              <a:t> Form 1 cont.</a:t>
            </a:r>
          </a:p>
        </p:txBody>
      </p:sp>
      <p:sp>
        <p:nvSpPr>
          <p:cNvPr id="4" name="object 4"/>
          <p:cNvSpPr txBox="1">
            <a:spLocks noGrp="1"/>
          </p:cNvSpPr>
          <p:nvPr>
            <p:ph type="sldNum" sz="quarter" idx="7"/>
          </p:nvPr>
        </p:nvSpPr>
        <p:spPr>
          <a:xfrm>
            <a:off x="11389359" y="6520071"/>
            <a:ext cx="291107"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107</a:t>
            </a:fld>
            <a:endParaRPr spc="-25" dirty="0"/>
          </a:p>
        </p:txBody>
      </p:sp>
    </p:spTree>
    <p:extLst>
      <p:ext uri="{BB962C8B-B14F-4D97-AF65-F5344CB8AC3E}">
        <p14:creationId xmlns:p14="http://schemas.microsoft.com/office/powerpoint/2010/main" val="8827644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reen shot of Form 1 of the Stipulations with Request for Award showing correct fields and information." title="eForm Stipulation Form 1">
            <a:extLst>
              <a:ext uri="{FF2B5EF4-FFF2-40B4-BE49-F238E27FC236}">
                <a16:creationId xmlns:a16="http://schemas.microsoft.com/office/drawing/2014/main" id="{85293CF3-3B32-634C-B8BE-1352658AFD0E}"/>
              </a:ext>
            </a:extLst>
          </p:cNvPr>
          <p:cNvPicPr>
            <a:picLocks noChangeAspect="1"/>
          </p:cNvPicPr>
          <p:nvPr/>
        </p:nvPicPr>
        <p:blipFill rotWithShape="1">
          <a:blip r:embed="rId2"/>
          <a:srcRect l="1400" t="58372" r="313" b="217"/>
          <a:stretch/>
        </p:blipFill>
        <p:spPr>
          <a:xfrm>
            <a:off x="6849676" y="2243381"/>
            <a:ext cx="4781560" cy="2620700"/>
          </a:xfrm>
          <a:prstGeom prst="rect">
            <a:avLst/>
          </a:prstGeom>
        </p:spPr>
      </p:pic>
      <p:pic>
        <p:nvPicPr>
          <p:cNvPr id="3" name="Picture 4" descr="Screen shot of Form 1 of the Stipulations with Request for Award showing correct fields and information." title="eForm Stipulation Form 1">
            <a:extLst>
              <a:ext uri="{FF2B5EF4-FFF2-40B4-BE49-F238E27FC236}">
                <a16:creationId xmlns:a16="http://schemas.microsoft.com/office/drawing/2014/main" id="{4AE24FFE-51B3-9E77-009D-280D498D52CE}"/>
              </a:ext>
            </a:extLst>
          </p:cNvPr>
          <p:cNvPicPr>
            <a:picLocks noChangeAspect="1"/>
          </p:cNvPicPr>
          <p:nvPr/>
        </p:nvPicPr>
        <p:blipFill rotWithShape="1">
          <a:blip r:embed="rId2"/>
          <a:srcRect l="1147" r="917" b="92970"/>
          <a:stretch/>
        </p:blipFill>
        <p:spPr>
          <a:xfrm>
            <a:off x="6848834" y="1668890"/>
            <a:ext cx="4784908" cy="441437"/>
          </a:xfrm>
          <a:prstGeom prst="rect">
            <a:avLst/>
          </a:prstGeom>
        </p:spPr>
      </p:pic>
      <p:sp>
        <p:nvSpPr>
          <p:cNvPr id="8" name="object 3">
            <a:extLst>
              <a:ext uri="{FF2B5EF4-FFF2-40B4-BE49-F238E27FC236}">
                <a16:creationId xmlns:a16="http://schemas.microsoft.com/office/drawing/2014/main" id="{4114879D-F6DE-43A0-73C5-1BA198EE7451}"/>
              </a:ext>
            </a:extLst>
          </p:cNvPr>
          <p:cNvSpPr txBox="1"/>
          <p:nvPr/>
        </p:nvSpPr>
        <p:spPr>
          <a:xfrm>
            <a:off x="676648" y="1678908"/>
            <a:ext cx="6024110" cy="4556376"/>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Employer Information section:</a:t>
            </a:r>
            <a:endParaRPr lang="en-US" sz="2000" spc="-1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Type of </a:t>
            </a:r>
            <a:r>
              <a:rPr lang="en-US" b="1" dirty="0" smtClean="0">
                <a:latin typeface="Arial"/>
                <a:cs typeface="Arial"/>
              </a:rPr>
              <a:t>Employer </a:t>
            </a:r>
            <a:r>
              <a:rPr lang="en-US" b="1" dirty="0">
                <a:latin typeface="Arial"/>
                <a:cs typeface="Arial"/>
              </a:rPr>
              <a:t>radio buttons: </a:t>
            </a:r>
            <a:r>
              <a:rPr lang="en-US" dirty="0">
                <a:latin typeface="Arial"/>
                <a:cs typeface="Arial"/>
              </a:rPr>
              <a:t>You must select one type of </a:t>
            </a:r>
            <a:r>
              <a:rPr lang="en-US" dirty="0" smtClean="0">
                <a:latin typeface="Arial"/>
                <a:cs typeface="Arial"/>
              </a:rPr>
              <a:t>insured/uninsured </a:t>
            </a:r>
            <a:r>
              <a:rPr lang="en-US" dirty="0">
                <a:latin typeface="Arial"/>
                <a:cs typeface="Arial"/>
              </a:rPr>
              <a:t>status for the employer.</a:t>
            </a: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Employer Name</a:t>
            </a:r>
            <a:r>
              <a:rPr lang="en-US" b="1" spc="-70" dirty="0">
                <a:latin typeface="Arial"/>
                <a:cs typeface="Arial"/>
              </a:rPr>
              <a:t>: </a:t>
            </a:r>
            <a:r>
              <a:rPr lang="en-US" dirty="0" smtClean="0">
                <a:latin typeface="Arial"/>
                <a:ea typeface="Verdana"/>
                <a:cs typeface="Arial"/>
              </a:rPr>
              <a:t>Business/Legal Name of the employer.</a:t>
            </a:r>
            <a:r>
              <a:rPr lang="en-US" spc="-70"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spc="-20" dirty="0">
                <a:latin typeface="Arial"/>
                <a:cs typeface="Arial"/>
              </a:rPr>
              <a:t>Employer </a:t>
            </a:r>
            <a:r>
              <a:rPr lang="en-US" b="1" spc="-20" dirty="0" smtClean="0">
                <a:latin typeface="Arial"/>
                <a:cs typeface="Arial"/>
              </a:rPr>
              <a:t>Address</a:t>
            </a:r>
            <a:r>
              <a:rPr lang="en-US" b="1" spc="-20" dirty="0">
                <a:latin typeface="Arial"/>
                <a:cs typeface="Arial"/>
              </a:rPr>
              <a:t>: </a:t>
            </a:r>
            <a:endParaRPr lang="en-US" b="1" spc="-20"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Address/PO Box: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210" indent="-274320">
              <a:spcBef>
                <a:spcPts val="95"/>
              </a:spcBef>
              <a:tabLst>
                <a:tab pos="287020" algn="l"/>
              </a:tabLst>
            </a:pPr>
            <a:r>
              <a:rPr lang="en-US" sz="2000" b="1" spc="-20" dirty="0" smtClean="0">
                <a:latin typeface="Arial"/>
                <a:cs typeface="Arial"/>
              </a:rPr>
              <a:t>Insurance </a:t>
            </a:r>
            <a:r>
              <a:rPr lang="en-US" sz="2000" b="1" spc="-20" dirty="0">
                <a:latin typeface="Arial"/>
                <a:cs typeface="Arial"/>
              </a:rPr>
              <a:t>Carrier </a:t>
            </a:r>
            <a:r>
              <a:rPr lang="en-US" sz="2000" b="1" spc="-20" dirty="0" smtClean="0">
                <a:latin typeface="Arial"/>
                <a:cs typeface="Arial"/>
              </a:rPr>
              <a:t>field:</a:t>
            </a:r>
            <a:endParaRPr lang="en-US" sz="2000" spc="-20" dirty="0"/>
          </a:p>
          <a:p>
            <a:pPr marL="283210" indent="-274320">
              <a:spcAft>
                <a:spcPts val="600"/>
              </a:spcAft>
              <a:buClr>
                <a:srgbClr val="133E6A"/>
              </a:buClr>
              <a:buSzPct val="94642"/>
              <a:buFont typeface="Wingdings 2"/>
              <a:buChar char=""/>
              <a:tabLst>
                <a:tab pos="287020" algn="l"/>
              </a:tabLst>
            </a:pPr>
            <a:r>
              <a:rPr lang="en-US" sz="1600" b="1" spc="-20" dirty="0">
                <a:latin typeface="Arial"/>
                <a:cs typeface="Arial"/>
              </a:rPr>
              <a:t>Insurance Carrier Name:</a:t>
            </a:r>
            <a:r>
              <a:rPr lang="en-US" sz="1600" spc="-20" dirty="0">
                <a:latin typeface="Arial"/>
                <a:cs typeface="Arial"/>
              </a:rPr>
              <a:t> </a:t>
            </a:r>
            <a:r>
              <a:rPr lang="en-US" sz="1600" dirty="0" smtClean="0">
                <a:latin typeface="Arial"/>
                <a:cs typeface="Arial"/>
              </a:rPr>
              <a:t>The Claims Administrator UAN may also be used for this field. </a:t>
            </a:r>
            <a:r>
              <a:rPr lang="en-US" sz="1600" spc="-20" dirty="0">
                <a:latin typeface="Arial"/>
                <a:cs typeface="Arial"/>
              </a:rPr>
              <a:t> </a:t>
            </a:r>
          </a:p>
          <a:p>
            <a:pPr marL="8890">
              <a:spcAft>
                <a:spcPts val="600"/>
              </a:spcAft>
              <a:buClr>
                <a:srgbClr val="133E6A"/>
              </a:buClr>
              <a:buSzPct val="94642"/>
              <a:tabLst>
                <a:tab pos="287020" algn="l"/>
              </a:tabLst>
            </a:pPr>
            <a:r>
              <a:rPr lang="en-US" sz="1600" spc="-20" dirty="0">
                <a:latin typeface="Arial"/>
                <a:cs typeface="Arial"/>
              </a:rPr>
              <a:t/>
            </a:r>
            <a:br>
              <a:rPr lang="en-US" sz="1600" spc="-20" dirty="0">
                <a:latin typeface="Arial"/>
                <a:cs typeface="Arial"/>
              </a:rPr>
            </a:br>
            <a:endParaRPr lang="en-US" sz="1600" spc="-20"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1 cont. 2</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108</a:t>
            </a:fld>
            <a:endParaRPr spc="-25" dirty="0"/>
          </a:p>
        </p:txBody>
      </p:sp>
    </p:spTree>
    <p:extLst>
      <p:ext uri="{BB962C8B-B14F-4D97-AF65-F5344CB8AC3E}">
        <p14:creationId xmlns:p14="http://schemas.microsoft.com/office/powerpoint/2010/main" val="12420241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creen shot of Form 2 of the Stipulations with Request for Award showing correct fields and information." title="eForm Stipulation Form 2">
            <a:extLst>
              <a:ext uri="{FF2B5EF4-FFF2-40B4-BE49-F238E27FC236}">
                <a16:creationId xmlns:a16="http://schemas.microsoft.com/office/drawing/2014/main" id="{7407EDCE-2383-4550-A9A2-96CCBEB0F881}"/>
              </a:ext>
            </a:extLst>
          </p:cNvPr>
          <p:cNvPicPr>
            <a:picLocks noChangeAspect="1"/>
          </p:cNvPicPr>
          <p:nvPr/>
        </p:nvPicPr>
        <p:blipFill rotWithShape="1">
          <a:blip r:embed="rId2"/>
          <a:srcRect l="1103" t="772" r="1915" b="27786"/>
          <a:stretch/>
        </p:blipFill>
        <p:spPr>
          <a:xfrm>
            <a:off x="6939517" y="1717768"/>
            <a:ext cx="4678572" cy="4490376"/>
          </a:xfrm>
          <a:prstGeom prst="rect">
            <a:avLst/>
          </a:prstGeom>
        </p:spPr>
      </p:pic>
      <p:sp>
        <p:nvSpPr>
          <p:cNvPr id="3" name="object 3">
            <a:extLst>
              <a:ext uri="{FF2B5EF4-FFF2-40B4-BE49-F238E27FC236}">
                <a16:creationId xmlns:a16="http://schemas.microsoft.com/office/drawing/2014/main" id="{B3D3F492-AA6E-38C2-2D8F-BB205357B3E0}"/>
              </a:ext>
            </a:extLst>
          </p:cNvPr>
          <p:cNvSpPr txBox="1"/>
          <p:nvPr/>
        </p:nvSpPr>
        <p:spPr>
          <a:xfrm>
            <a:off x="676648" y="1678908"/>
            <a:ext cx="6024110" cy="4930837"/>
          </a:xfrm>
          <a:prstGeom prst="rect">
            <a:avLst/>
          </a:prstGeom>
        </p:spPr>
        <p:txBody>
          <a:bodyPr vert="horz" wrap="square" lIns="0" tIns="97790" rIns="0" bIns="0" rtlCol="0" anchor="t">
            <a:spAutoFit/>
          </a:bodyPr>
          <a:lstStyle/>
          <a:p>
            <a:pPr marL="283210" indent="-274320">
              <a:spcBef>
                <a:spcPts val="95"/>
              </a:spcBef>
              <a:tabLst>
                <a:tab pos="287020" algn="l"/>
              </a:tabLst>
            </a:pPr>
            <a:r>
              <a:rPr lang="en-US" sz="2000" b="1" spc="-20" dirty="0">
                <a:latin typeface="Arial"/>
                <a:cs typeface="Arial"/>
              </a:rPr>
              <a:t>Insurance Carrier field Cont.</a:t>
            </a:r>
            <a:endParaRPr lang="en-US" sz="2000" spc="-20" dirty="0"/>
          </a:p>
          <a:p>
            <a:pPr marL="283210" indent="-274320">
              <a:spcBef>
                <a:spcPts val="95"/>
              </a:spcBef>
              <a:buClr>
                <a:srgbClr val="133E6A"/>
              </a:buClr>
              <a:buSzPct val="94642"/>
              <a:buFont typeface="Wingdings 2"/>
              <a:buChar char=""/>
              <a:tabLst>
                <a:tab pos="287020" algn="l"/>
              </a:tabLst>
            </a:pPr>
            <a:r>
              <a:rPr lang="en-US" sz="1600" b="1" spc="-20" dirty="0" smtClean="0">
                <a:latin typeface="Arial"/>
                <a:cs typeface="Arial"/>
              </a:rPr>
              <a:t>Insurance </a:t>
            </a:r>
            <a:r>
              <a:rPr lang="en-US" sz="1600" b="1" spc="-20" dirty="0">
                <a:latin typeface="Arial"/>
                <a:cs typeface="Arial"/>
              </a:rPr>
              <a:t>Carrier Address: </a:t>
            </a:r>
            <a:endParaRPr lang="en-US" sz="1600" b="1" spc="-20"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Address/PO Box: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8890">
              <a:spcBef>
                <a:spcPts val="95"/>
              </a:spcBef>
              <a:buClr>
                <a:srgbClr val="133E6A"/>
              </a:buClr>
              <a:buSzPct val="94642"/>
              <a:tabLst>
                <a:tab pos="287020" algn="l"/>
              </a:tabLst>
            </a:pPr>
            <a:r>
              <a:rPr lang="en-US" sz="2000" b="1" spc="-20" dirty="0" smtClean="0">
                <a:latin typeface="Arial"/>
                <a:cs typeface="Arial"/>
              </a:rPr>
              <a:t>Claims Administrator </a:t>
            </a:r>
            <a:r>
              <a:rPr lang="en-US" sz="2000" b="1" spc="-20" dirty="0">
                <a:latin typeface="Arial"/>
                <a:cs typeface="Arial"/>
              </a:rPr>
              <a:t>field:</a:t>
            </a:r>
            <a:endParaRPr lang="en-US" sz="2000" spc="-20" dirty="0"/>
          </a:p>
          <a:p>
            <a:pPr marL="283210" indent="-274320">
              <a:spcBef>
                <a:spcPts val="95"/>
              </a:spcBef>
              <a:buClr>
                <a:srgbClr val="133E6A"/>
              </a:buClr>
              <a:buSzPct val="94642"/>
              <a:buFont typeface="Wingdings 2"/>
              <a:buChar char=""/>
              <a:tabLst>
                <a:tab pos="287020" algn="l"/>
              </a:tabLst>
            </a:pPr>
            <a:r>
              <a:rPr lang="en-US" sz="1600" b="1" spc="-20" dirty="0">
                <a:latin typeface="Arial"/>
                <a:cs typeface="Arial"/>
              </a:rPr>
              <a:t>Claims </a:t>
            </a:r>
            <a:r>
              <a:rPr lang="en-US" sz="1600" b="1" spc="-20" dirty="0" smtClean="0">
                <a:latin typeface="Arial"/>
                <a:cs typeface="Arial"/>
              </a:rPr>
              <a:t>Administrator </a:t>
            </a:r>
            <a:r>
              <a:rPr lang="en-US" sz="1600" b="1" spc="-20" dirty="0">
                <a:latin typeface="Arial"/>
                <a:cs typeface="Arial"/>
              </a:rPr>
              <a:t>Name:</a:t>
            </a:r>
            <a:r>
              <a:rPr lang="en-US" sz="1600" spc="-20" dirty="0">
                <a:latin typeface="Arial"/>
                <a:cs typeface="Arial"/>
              </a:rPr>
              <a:t> </a:t>
            </a:r>
            <a:r>
              <a:rPr lang="en-US" sz="1600" dirty="0" smtClean="0">
                <a:latin typeface="Arial"/>
                <a:cs typeface="Arial"/>
              </a:rPr>
              <a:t> Enter the Claims Administrator UAN. Some larger insurance companies have more than one Claims Administrator office location so please verify that you have the correct UAN location.</a:t>
            </a:r>
            <a:endParaRPr lang="en-US" dirty="0"/>
          </a:p>
          <a:p>
            <a:pPr marL="283210" indent="-274320">
              <a:spcBef>
                <a:spcPts val="95"/>
              </a:spcBef>
              <a:buClr>
                <a:srgbClr val="133E6A"/>
              </a:buClr>
              <a:buSzPct val="94642"/>
              <a:buFont typeface="Wingdings 2"/>
              <a:buChar char=""/>
              <a:tabLst>
                <a:tab pos="287020" algn="l"/>
              </a:tabLst>
            </a:pPr>
            <a:r>
              <a:rPr lang="en-US" sz="1600" b="1" spc="-20" dirty="0">
                <a:latin typeface="Arial"/>
                <a:cs typeface="Arial"/>
              </a:rPr>
              <a:t>Claims </a:t>
            </a:r>
            <a:r>
              <a:rPr lang="en-US" sz="1600" b="1" spc="-20" dirty="0" smtClean="0">
                <a:latin typeface="Arial"/>
                <a:cs typeface="Arial"/>
              </a:rPr>
              <a:t>Administrator </a:t>
            </a:r>
            <a:r>
              <a:rPr lang="en-US" sz="1600" b="1" spc="-20" dirty="0">
                <a:latin typeface="Arial"/>
                <a:cs typeface="Arial"/>
              </a:rPr>
              <a:t>Address: </a:t>
            </a:r>
            <a:endParaRPr lang="en-US" sz="1600" b="1" spc="-20"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2</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109</a:t>
            </a:fld>
            <a:endParaRPr spc="-25" dirty="0"/>
          </a:p>
        </p:txBody>
      </p:sp>
    </p:spTree>
    <p:extLst>
      <p:ext uri="{BB962C8B-B14F-4D97-AF65-F5344CB8AC3E}">
        <p14:creationId xmlns:p14="http://schemas.microsoft.com/office/powerpoint/2010/main" val="2133769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6967" y="1486342"/>
            <a:ext cx="10748588" cy="3931204"/>
          </a:xfrm>
          <a:prstGeom prst="rect">
            <a:avLst/>
          </a:prstGeom>
        </p:spPr>
        <p:txBody>
          <a:bodyPr vert="horz" wrap="square" lIns="0" tIns="12065" rIns="0" bIns="0" rtlCol="0" anchor="t">
            <a:spAutoFit/>
          </a:bodyPr>
          <a:lstStyle/>
          <a:p>
            <a:pPr marL="12065" marR="1155700" algn="l">
              <a:spcBef>
                <a:spcPts val="95"/>
              </a:spcBef>
              <a:buClr>
                <a:srgbClr val="133E6A"/>
              </a:buClr>
              <a:buSzPct val="94642"/>
              <a:tabLst>
                <a:tab pos="287020" algn="l"/>
              </a:tabLst>
            </a:pPr>
            <a:r>
              <a:rPr lang="en-US" sz="2800" b="1" spc="-25" dirty="0" smtClean="0">
                <a:latin typeface="Arial"/>
                <a:cs typeface="Arial"/>
                <a:hlinkClick r:id="rId2"/>
              </a:rPr>
              <a:t>Reference Guide</a:t>
            </a:r>
            <a:endParaRPr lang="en-US" sz="2800" b="1" spc="-25" dirty="0">
              <a:latin typeface="Arial"/>
              <a:cs typeface="Arial"/>
            </a:endParaRPr>
          </a:p>
          <a:p>
            <a:pPr marL="12065" marR="1155700" algn="l">
              <a:spcBef>
                <a:spcPts val="95"/>
              </a:spcBef>
              <a:tabLst>
                <a:tab pos="287020" algn="l"/>
              </a:tabLst>
            </a:pPr>
            <a:endParaRPr lang="en-US" sz="2200" spc="-25" dirty="0">
              <a:latin typeface="Arial"/>
              <a:cs typeface="Arial"/>
            </a:endParaRPr>
          </a:p>
          <a:p>
            <a:pPr marL="283464" marR="1155700" indent="-274320">
              <a:spcBef>
                <a:spcPts val="95"/>
              </a:spcBef>
              <a:buClr>
                <a:srgbClr val="133E6A"/>
              </a:buClr>
              <a:buSzPct val="94642"/>
              <a:buFont typeface="Wingdings 2"/>
              <a:buChar char=""/>
              <a:tabLst>
                <a:tab pos="287020" algn="l"/>
              </a:tabLst>
            </a:pPr>
            <a:r>
              <a:rPr lang="en-US" sz="2200" spc="-25" dirty="0">
                <a:latin typeface="Arial"/>
                <a:cs typeface="Arial"/>
              </a:rPr>
              <a:t>Do not use punctuation or special characters in names and addresses. (see pages 9, 16, 36 </a:t>
            </a:r>
            <a:r>
              <a:rPr lang="en-US" sz="2200" spc="-25" dirty="0" smtClean="0">
                <a:latin typeface="Arial"/>
                <a:cs typeface="Arial"/>
              </a:rPr>
              <a:t>&amp; </a:t>
            </a:r>
            <a:r>
              <a:rPr lang="en-US" sz="2200" spc="-25" dirty="0">
                <a:latin typeface="Arial"/>
                <a:cs typeface="Arial"/>
              </a:rPr>
              <a:t>81)</a:t>
            </a:r>
            <a:endParaRPr lang="en-US" sz="2200" dirty="0">
              <a:latin typeface="Arial"/>
              <a:cs typeface="Arial"/>
            </a:endParaRPr>
          </a:p>
          <a:p>
            <a:pPr marL="283464" marR="1155700" indent="-274320">
              <a:spcBef>
                <a:spcPts val="95"/>
              </a:spcBef>
              <a:buClr>
                <a:srgbClr val="133E6A"/>
              </a:buClr>
              <a:buSzPct val="94642"/>
              <a:buFont typeface="Wingdings 2"/>
              <a:buChar char=""/>
              <a:tabLst>
                <a:tab pos="287020" algn="l"/>
              </a:tabLst>
            </a:pPr>
            <a:r>
              <a:rPr sz="2200" dirty="0">
                <a:latin typeface="Arial"/>
                <a:cs typeface="Arial"/>
              </a:rPr>
              <a:t>Use</a:t>
            </a:r>
            <a:r>
              <a:rPr sz="2200" spc="-75" dirty="0">
                <a:latin typeface="Arial"/>
                <a:cs typeface="Arial"/>
              </a:rPr>
              <a:t> </a:t>
            </a:r>
            <a:r>
              <a:rPr sz="2200" dirty="0">
                <a:latin typeface="Arial"/>
                <a:cs typeface="Arial"/>
              </a:rPr>
              <a:t>USPS</a:t>
            </a:r>
            <a:r>
              <a:rPr sz="2200" spc="-70" dirty="0">
                <a:latin typeface="Arial"/>
                <a:cs typeface="Arial"/>
              </a:rPr>
              <a:t> </a:t>
            </a:r>
            <a:r>
              <a:rPr sz="2200" dirty="0">
                <a:latin typeface="Arial"/>
                <a:cs typeface="Arial"/>
              </a:rPr>
              <a:t>abbreviations</a:t>
            </a:r>
            <a:r>
              <a:rPr sz="2200" spc="-70" dirty="0">
                <a:latin typeface="Arial"/>
                <a:cs typeface="Arial"/>
              </a:rPr>
              <a:t> </a:t>
            </a:r>
            <a:r>
              <a:rPr sz="2200" dirty="0">
                <a:latin typeface="Arial"/>
                <a:cs typeface="Arial"/>
              </a:rPr>
              <a:t>for</a:t>
            </a:r>
            <a:r>
              <a:rPr sz="2200" spc="-70" dirty="0">
                <a:latin typeface="Arial"/>
                <a:cs typeface="Arial"/>
              </a:rPr>
              <a:t> </a:t>
            </a:r>
            <a:r>
              <a:rPr sz="2200" dirty="0" smtClean="0">
                <a:latin typeface="Arial"/>
                <a:cs typeface="Arial"/>
              </a:rPr>
              <a:t>addresses</a:t>
            </a:r>
            <a:r>
              <a:rPr lang="en-US" sz="2200" dirty="0" smtClean="0">
                <a:latin typeface="Arial"/>
                <a:cs typeface="Arial"/>
              </a:rPr>
              <a:t>.</a:t>
            </a:r>
            <a:r>
              <a:rPr sz="2200" spc="-70" dirty="0" smtClean="0">
                <a:latin typeface="Arial"/>
                <a:cs typeface="Arial"/>
              </a:rPr>
              <a:t> </a:t>
            </a:r>
            <a:r>
              <a:rPr sz="2200" dirty="0">
                <a:latin typeface="Arial"/>
                <a:cs typeface="Arial"/>
              </a:rPr>
              <a:t>(see</a:t>
            </a:r>
            <a:r>
              <a:rPr sz="2200" spc="-80" dirty="0">
                <a:latin typeface="Arial"/>
                <a:cs typeface="Arial"/>
              </a:rPr>
              <a:t> </a:t>
            </a:r>
            <a:r>
              <a:rPr sz="2200" dirty="0">
                <a:latin typeface="Arial"/>
                <a:cs typeface="Arial"/>
              </a:rPr>
              <a:t>page</a:t>
            </a:r>
            <a:r>
              <a:rPr sz="2200" spc="-65" dirty="0">
                <a:latin typeface="Arial"/>
                <a:cs typeface="Arial"/>
              </a:rPr>
              <a:t> </a:t>
            </a:r>
            <a:r>
              <a:rPr lang="en-US" sz="2200" spc="-10" dirty="0">
                <a:latin typeface="Arial"/>
                <a:cs typeface="Arial"/>
              </a:rPr>
              <a:t>80</a:t>
            </a:r>
            <a:r>
              <a:rPr lang="en-US" sz="2200" spc="-25" dirty="0">
                <a:latin typeface="Arial"/>
                <a:cs typeface="Arial"/>
              </a:rPr>
              <a:t>)</a:t>
            </a:r>
            <a:endParaRPr lang="en-US" sz="2200" dirty="0">
              <a:latin typeface="Arial"/>
              <a:cs typeface="Arial"/>
            </a:endParaRPr>
          </a:p>
          <a:p>
            <a:pPr marL="283464" marR="5080" indent="-274320">
              <a:spcBef>
                <a:spcPts val="95"/>
              </a:spcBef>
              <a:buClr>
                <a:srgbClr val="133E6A"/>
              </a:buClr>
              <a:buSzPct val="94642"/>
              <a:buFont typeface="Wingdings 2"/>
              <a:buChar char=""/>
              <a:tabLst>
                <a:tab pos="287020" algn="l"/>
              </a:tabLst>
            </a:pPr>
            <a:r>
              <a:rPr sz="2200" dirty="0">
                <a:latin typeface="Arial"/>
                <a:cs typeface="Arial"/>
              </a:rPr>
              <a:t>Enter</a:t>
            </a:r>
            <a:r>
              <a:rPr sz="2200" spc="-55" dirty="0">
                <a:latin typeface="Arial"/>
                <a:cs typeface="Arial"/>
              </a:rPr>
              <a:t> </a:t>
            </a:r>
            <a:r>
              <a:rPr sz="2200" dirty="0">
                <a:latin typeface="Arial"/>
                <a:cs typeface="Arial"/>
              </a:rPr>
              <a:t>the</a:t>
            </a:r>
            <a:r>
              <a:rPr sz="2200" spc="-65" dirty="0">
                <a:latin typeface="Arial"/>
                <a:cs typeface="Arial"/>
              </a:rPr>
              <a:t> </a:t>
            </a:r>
            <a:r>
              <a:rPr sz="2200" dirty="0">
                <a:latin typeface="Arial"/>
                <a:cs typeface="Arial"/>
              </a:rPr>
              <a:t>same</a:t>
            </a:r>
            <a:r>
              <a:rPr sz="2200" spc="-40" dirty="0">
                <a:latin typeface="Arial"/>
                <a:cs typeface="Arial"/>
              </a:rPr>
              <a:t> </a:t>
            </a:r>
            <a:r>
              <a:rPr sz="2200" dirty="0">
                <a:latin typeface="Arial"/>
                <a:cs typeface="Arial"/>
              </a:rPr>
              <a:t>name</a:t>
            </a:r>
            <a:r>
              <a:rPr sz="2200" spc="-40" dirty="0">
                <a:latin typeface="Arial"/>
                <a:cs typeface="Arial"/>
              </a:rPr>
              <a:t> </a:t>
            </a:r>
            <a:r>
              <a:rPr sz="2200" dirty="0">
                <a:latin typeface="Arial"/>
                <a:cs typeface="Arial"/>
              </a:rPr>
              <a:t>and</a:t>
            </a:r>
            <a:r>
              <a:rPr sz="2200" spc="-50" dirty="0">
                <a:latin typeface="Arial"/>
                <a:cs typeface="Arial"/>
              </a:rPr>
              <a:t> </a:t>
            </a:r>
            <a:r>
              <a:rPr sz="2200" dirty="0">
                <a:latin typeface="Arial"/>
                <a:cs typeface="Arial"/>
              </a:rPr>
              <a:t>address</a:t>
            </a:r>
            <a:r>
              <a:rPr sz="2200" spc="-50" dirty="0">
                <a:latin typeface="Arial"/>
                <a:cs typeface="Arial"/>
              </a:rPr>
              <a:t> </a:t>
            </a:r>
            <a:r>
              <a:rPr sz="2200" dirty="0">
                <a:latin typeface="Arial"/>
                <a:cs typeface="Arial"/>
              </a:rPr>
              <a:t>for</a:t>
            </a:r>
            <a:r>
              <a:rPr sz="2200" spc="-50" dirty="0">
                <a:latin typeface="Arial"/>
                <a:cs typeface="Arial"/>
              </a:rPr>
              <a:t> </a:t>
            </a:r>
            <a:r>
              <a:rPr sz="2200" dirty="0">
                <a:latin typeface="Arial"/>
                <a:cs typeface="Arial"/>
              </a:rPr>
              <a:t>forms</a:t>
            </a:r>
            <a:r>
              <a:rPr sz="2200" spc="-55" dirty="0">
                <a:latin typeface="Arial"/>
                <a:cs typeface="Arial"/>
              </a:rPr>
              <a:t> </a:t>
            </a:r>
            <a:r>
              <a:rPr sz="2200" dirty="0">
                <a:latin typeface="Arial"/>
                <a:cs typeface="Arial"/>
              </a:rPr>
              <a:t>that</a:t>
            </a:r>
            <a:r>
              <a:rPr sz="2200" spc="-60" dirty="0">
                <a:latin typeface="Arial"/>
                <a:cs typeface="Arial"/>
              </a:rPr>
              <a:t> </a:t>
            </a:r>
            <a:r>
              <a:rPr sz="2200" dirty="0">
                <a:latin typeface="Arial"/>
                <a:cs typeface="Arial"/>
              </a:rPr>
              <a:t>are</a:t>
            </a:r>
            <a:r>
              <a:rPr sz="2200" spc="-55" dirty="0">
                <a:latin typeface="Arial"/>
                <a:cs typeface="Arial"/>
              </a:rPr>
              <a:t> </a:t>
            </a:r>
            <a:r>
              <a:rPr sz="2200" spc="-10" dirty="0">
                <a:latin typeface="Arial"/>
                <a:cs typeface="Arial"/>
              </a:rPr>
              <a:t>submitted </a:t>
            </a:r>
            <a:r>
              <a:rPr sz="2200" dirty="0">
                <a:latin typeface="Arial"/>
                <a:cs typeface="Arial"/>
              </a:rPr>
              <a:t>after</a:t>
            </a:r>
            <a:r>
              <a:rPr sz="2200" spc="-75" dirty="0">
                <a:latin typeface="Arial"/>
                <a:cs typeface="Arial"/>
              </a:rPr>
              <a:t> </a:t>
            </a:r>
            <a:r>
              <a:rPr sz="2200" dirty="0">
                <a:latin typeface="Arial"/>
                <a:cs typeface="Arial"/>
              </a:rPr>
              <a:t>case</a:t>
            </a:r>
            <a:r>
              <a:rPr sz="2200" spc="-55" dirty="0">
                <a:latin typeface="Arial"/>
                <a:cs typeface="Arial"/>
              </a:rPr>
              <a:t> </a:t>
            </a:r>
            <a:r>
              <a:rPr sz="2200" dirty="0" smtClean="0">
                <a:latin typeface="Arial"/>
                <a:cs typeface="Arial"/>
              </a:rPr>
              <a:t>opening</a:t>
            </a:r>
            <a:r>
              <a:rPr lang="en-US" sz="2200" dirty="0" smtClean="0">
                <a:latin typeface="Arial"/>
                <a:cs typeface="Arial"/>
              </a:rPr>
              <a:t>,</a:t>
            </a:r>
            <a:r>
              <a:rPr sz="2200" spc="-50" dirty="0" smtClean="0">
                <a:latin typeface="Arial"/>
                <a:cs typeface="Arial"/>
              </a:rPr>
              <a:t> </a:t>
            </a:r>
            <a:r>
              <a:rPr sz="2200" dirty="0">
                <a:latin typeface="Arial"/>
                <a:cs typeface="Arial"/>
              </a:rPr>
              <a:t>so</a:t>
            </a:r>
            <a:r>
              <a:rPr sz="2200" spc="-65" dirty="0">
                <a:latin typeface="Arial"/>
                <a:cs typeface="Arial"/>
              </a:rPr>
              <a:t> </a:t>
            </a:r>
            <a:r>
              <a:rPr lang="en-US" sz="2200" dirty="0" smtClean="0">
                <a:latin typeface="Arial"/>
                <a:cs typeface="Arial"/>
              </a:rPr>
              <a:t>that duplicate case participants are not created</a:t>
            </a:r>
            <a:r>
              <a:rPr lang="en-US" sz="2200" spc="-10" dirty="0" smtClean="0">
                <a:latin typeface="Arial"/>
                <a:cs typeface="Arial"/>
              </a:rPr>
              <a:t>.</a:t>
            </a:r>
            <a:endParaRPr sz="2200" dirty="0">
              <a:latin typeface="Arial"/>
              <a:cs typeface="Arial"/>
            </a:endParaRPr>
          </a:p>
          <a:p>
            <a:pPr marL="283464" indent="-274320">
              <a:spcBef>
                <a:spcPts val="95"/>
              </a:spcBef>
              <a:buClr>
                <a:srgbClr val="133E6A"/>
              </a:buClr>
              <a:buSzPct val="94642"/>
              <a:buFont typeface="Wingdings 2"/>
              <a:buChar char=""/>
              <a:tabLst>
                <a:tab pos="287020" algn="l"/>
              </a:tabLst>
            </a:pPr>
            <a:r>
              <a:rPr sz="2200" dirty="0">
                <a:latin typeface="Arial"/>
                <a:cs typeface="Arial"/>
              </a:rPr>
              <a:t>Who</a:t>
            </a:r>
            <a:r>
              <a:rPr sz="2200" spc="-50" dirty="0">
                <a:latin typeface="Arial"/>
                <a:cs typeface="Arial"/>
              </a:rPr>
              <a:t> </a:t>
            </a:r>
            <a:r>
              <a:rPr sz="2200" dirty="0">
                <a:latin typeface="Arial"/>
                <a:cs typeface="Arial"/>
              </a:rPr>
              <a:t>is</a:t>
            </a:r>
            <a:r>
              <a:rPr sz="2200" spc="-55" dirty="0">
                <a:latin typeface="Arial"/>
                <a:cs typeface="Arial"/>
              </a:rPr>
              <a:t> </a:t>
            </a:r>
            <a:r>
              <a:rPr sz="2200" dirty="0">
                <a:latin typeface="Arial"/>
                <a:cs typeface="Arial"/>
              </a:rPr>
              <a:t>the</a:t>
            </a:r>
            <a:r>
              <a:rPr sz="2200" spc="-45" dirty="0">
                <a:latin typeface="Arial"/>
                <a:cs typeface="Arial"/>
              </a:rPr>
              <a:t> </a:t>
            </a:r>
            <a:r>
              <a:rPr lang="en-US" sz="2200" dirty="0" smtClean="0">
                <a:latin typeface="Arial"/>
                <a:cs typeface="Arial"/>
              </a:rPr>
              <a:t>A</a:t>
            </a:r>
            <a:r>
              <a:rPr sz="2200" dirty="0" smtClean="0">
                <a:latin typeface="Arial"/>
                <a:cs typeface="Arial"/>
              </a:rPr>
              <a:t>uthor</a:t>
            </a:r>
            <a:r>
              <a:rPr sz="2200" dirty="0">
                <a:latin typeface="Arial"/>
                <a:cs typeface="Arial"/>
              </a:rPr>
              <a:t>?</a:t>
            </a:r>
            <a:r>
              <a:rPr sz="2200" spc="-45" dirty="0">
                <a:latin typeface="Arial"/>
                <a:cs typeface="Arial"/>
              </a:rPr>
              <a:t> </a:t>
            </a:r>
            <a:r>
              <a:rPr sz="2200" dirty="0">
                <a:latin typeface="Arial"/>
                <a:cs typeface="Arial"/>
              </a:rPr>
              <a:t>(see</a:t>
            </a:r>
            <a:r>
              <a:rPr sz="2200" spc="-45" dirty="0">
                <a:latin typeface="Arial"/>
                <a:cs typeface="Arial"/>
              </a:rPr>
              <a:t> </a:t>
            </a:r>
            <a:r>
              <a:rPr sz="2200" dirty="0">
                <a:latin typeface="Arial"/>
                <a:cs typeface="Arial"/>
              </a:rPr>
              <a:t>page</a:t>
            </a:r>
            <a:r>
              <a:rPr sz="2200" spc="-45" dirty="0">
                <a:latin typeface="Arial"/>
                <a:cs typeface="Arial"/>
              </a:rPr>
              <a:t> </a:t>
            </a:r>
            <a:r>
              <a:rPr sz="2200" spc="-25" dirty="0">
                <a:latin typeface="Arial"/>
                <a:cs typeface="Arial"/>
              </a:rPr>
              <a:t>9)</a:t>
            </a:r>
            <a:endParaRPr lang="en-US" sz="2200" spc="-25" dirty="0">
              <a:latin typeface="Arial"/>
              <a:cs typeface="Arial"/>
            </a:endParaRPr>
          </a:p>
          <a:p>
            <a:pPr marL="283464" indent="-274320">
              <a:spcBef>
                <a:spcPts val="95"/>
              </a:spcBef>
              <a:buClr>
                <a:srgbClr val="133E6A"/>
              </a:buClr>
              <a:buSzPct val="94642"/>
              <a:buFont typeface="Wingdings 2"/>
              <a:buChar char=""/>
              <a:tabLst>
                <a:tab pos="287020" algn="l"/>
              </a:tabLst>
            </a:pPr>
            <a:r>
              <a:rPr lang="en-US" sz="2200" spc="-25" dirty="0">
                <a:latin typeface="Arial"/>
                <a:cs typeface="Arial"/>
              </a:rPr>
              <a:t>Document size limits – 25 pages per </a:t>
            </a:r>
            <a:r>
              <a:rPr lang="en-US" sz="2200" spc="-25" dirty="0" smtClean="0">
                <a:latin typeface="Arial"/>
                <a:cs typeface="Arial"/>
                <a:hlinkClick r:id="rId3"/>
              </a:rPr>
              <a:t>§10205.12(a)(10)</a:t>
            </a:r>
            <a:r>
              <a:rPr lang="en-US" sz="2200" spc="-25" dirty="0" smtClean="0">
                <a:latin typeface="Arial"/>
                <a:cs typeface="Arial"/>
              </a:rPr>
              <a:t>.</a:t>
            </a:r>
          </a:p>
          <a:p>
            <a:pPr marL="283464" indent="-274320">
              <a:spcBef>
                <a:spcPts val="95"/>
              </a:spcBef>
              <a:buClr>
                <a:srgbClr val="133E6A"/>
              </a:buClr>
              <a:buSzPct val="94642"/>
              <a:buFont typeface="Wingdings 2"/>
              <a:buChar char=""/>
              <a:tabLst>
                <a:tab pos="287020" algn="l"/>
              </a:tabLst>
            </a:pPr>
            <a:r>
              <a:rPr lang="en-US" sz="2200" spc="-25" dirty="0" smtClean="0">
                <a:latin typeface="Arial"/>
                <a:cs typeface="Arial"/>
              </a:rPr>
              <a:t>Black ink only – black/white copies only per </a:t>
            </a:r>
            <a:r>
              <a:rPr lang="en-US" sz="2200" spc="-25" dirty="0" smtClean="0">
                <a:latin typeface="Arial"/>
                <a:cs typeface="Arial"/>
                <a:hlinkClick r:id="rId3"/>
              </a:rPr>
              <a:t>§10205.12(a)(2)</a:t>
            </a:r>
            <a:r>
              <a:rPr lang="en-US" sz="2200" spc="-25" dirty="0" smtClean="0">
                <a:latin typeface="Arial"/>
                <a:cs typeface="Arial"/>
              </a:rPr>
              <a:t>. </a:t>
            </a:r>
          </a:p>
          <a:p>
            <a:pPr marL="283464" indent="-274320">
              <a:spcBef>
                <a:spcPts val="95"/>
              </a:spcBef>
              <a:buClr>
                <a:srgbClr val="133E6A"/>
              </a:buClr>
              <a:buSzPct val="94642"/>
              <a:buFont typeface="Wingdings 2"/>
              <a:buChar char=""/>
              <a:tabLst>
                <a:tab pos="287020" algn="l"/>
              </a:tabLst>
            </a:pPr>
            <a:r>
              <a:rPr lang="en-US" sz="2200" spc="-25" dirty="0" smtClean="0">
                <a:latin typeface="Arial"/>
                <a:cs typeface="Arial"/>
              </a:rPr>
              <a:t>S</a:t>
            </a:r>
            <a:r>
              <a:rPr lang="en-US" sz="2200" spc="-25" dirty="0">
                <a:latin typeface="Arial"/>
                <a:cs typeface="Arial"/>
              </a:rPr>
              <a:t> Signature </a:t>
            </a:r>
            <a:r>
              <a:rPr lang="en-US" sz="2200" spc="-25" dirty="0" smtClean="0">
                <a:latin typeface="Arial"/>
                <a:cs typeface="Arial"/>
              </a:rPr>
              <a:t>format. </a:t>
            </a:r>
            <a:r>
              <a:rPr lang="en-US" sz="2200" spc="-25" dirty="0">
                <a:latin typeface="Arial"/>
                <a:cs typeface="Arial"/>
              </a:rPr>
              <a:t>(see page 41)</a:t>
            </a:r>
          </a:p>
        </p:txBody>
      </p:sp>
      <p:sp>
        <p:nvSpPr>
          <p:cNvPr id="8" name="Title 7">
            <a:extLst>
              <a:ext uri="{FF2B5EF4-FFF2-40B4-BE49-F238E27FC236}">
                <a16:creationId xmlns:a16="http://schemas.microsoft.com/office/drawing/2014/main" id="{0632C81A-A309-4C1E-764F-92BC5C3A7B71}"/>
              </a:ext>
            </a:extLst>
          </p:cNvPr>
          <p:cNvSpPr>
            <a:spLocks noGrp="1"/>
          </p:cNvSpPr>
          <p:nvPr>
            <p:ph type="title"/>
          </p:nvPr>
        </p:nvSpPr>
        <p:spPr>
          <a:xfrm>
            <a:off x="674783" y="715203"/>
            <a:ext cx="10828655" cy="553998"/>
          </a:xfrm>
        </p:spPr>
        <p:txBody>
          <a:bodyPr wrap="square" lIns="0" tIns="0" rIns="0" bIns="0" anchor="t">
            <a:spAutoFit/>
          </a:bodyPr>
          <a:lstStyle/>
          <a:p>
            <a:pPr algn="ctr"/>
            <a:r>
              <a:rPr lang="en-US" sz="3600" dirty="0"/>
              <a:t>Helpful tips from </a:t>
            </a:r>
            <a:r>
              <a:rPr lang="en-US" sz="3600" dirty="0" smtClean="0"/>
              <a:t>the Reference</a:t>
            </a:r>
            <a:r>
              <a:rPr lang="en-US" sz="3600" dirty="0"/>
              <a:t> Guide</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11</a:t>
            </a:fld>
            <a:endParaRPr spc="-25"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Screen shot of Form 3 and 4 of the Stipulations with Request for Award showing correct fields and information" title="eForm Stipulation Form 3 and 4">
            <a:extLst>
              <a:ext uri="{FF2B5EF4-FFF2-40B4-BE49-F238E27FC236}">
                <a16:creationId xmlns:a16="http://schemas.microsoft.com/office/drawing/2014/main" id="{38FE8037-A992-E564-C142-C57497F0381E}"/>
              </a:ext>
            </a:extLst>
          </p:cNvPr>
          <p:cNvPicPr>
            <a:picLocks noChangeAspect="1"/>
          </p:cNvPicPr>
          <p:nvPr/>
        </p:nvPicPr>
        <p:blipFill rotWithShape="1">
          <a:blip r:embed="rId2"/>
          <a:srcRect t="-292" r="-186" b="25895"/>
          <a:stretch/>
        </p:blipFill>
        <p:spPr>
          <a:xfrm>
            <a:off x="6877493" y="1674214"/>
            <a:ext cx="4772260" cy="4791347"/>
          </a:xfrm>
          <a:prstGeom prst="rect">
            <a:avLst/>
          </a:prstGeom>
        </p:spPr>
      </p:pic>
      <p:sp>
        <p:nvSpPr>
          <p:cNvPr id="5" name="object 3">
            <a:extLst>
              <a:ext uri="{FF2B5EF4-FFF2-40B4-BE49-F238E27FC236}">
                <a16:creationId xmlns:a16="http://schemas.microsoft.com/office/drawing/2014/main" id="{4F9902DA-1EAE-94B4-936E-133FB68C4706}"/>
              </a:ext>
            </a:extLst>
          </p:cNvPr>
          <p:cNvSpPr txBox="1"/>
          <p:nvPr/>
        </p:nvSpPr>
        <p:spPr>
          <a:xfrm>
            <a:off x="676648" y="1678908"/>
            <a:ext cx="6024110" cy="2094163"/>
          </a:xfrm>
          <a:prstGeom prst="rect">
            <a:avLst/>
          </a:prstGeom>
        </p:spPr>
        <p:txBody>
          <a:bodyPr vert="horz" wrap="square" lIns="0" tIns="97790" rIns="0" bIns="0" rtlCol="0" anchor="t">
            <a:spAutoFit/>
          </a:bodyPr>
          <a:lstStyle/>
          <a:p>
            <a:pPr marL="283210" indent="-274320">
              <a:spcBef>
                <a:spcPts val="95"/>
              </a:spcBef>
              <a:tabLst>
                <a:tab pos="287020" algn="l"/>
              </a:tabLst>
            </a:pPr>
            <a:r>
              <a:rPr lang="en-US" sz="2000" b="1" spc="-20" dirty="0">
                <a:latin typeface="Arial"/>
                <a:cs typeface="Arial"/>
              </a:rPr>
              <a:t>Employer Information section cont.</a:t>
            </a:r>
            <a:endParaRPr lang="en-US" sz="2000" dirty="0"/>
          </a:p>
          <a:p>
            <a:pPr marL="283210" indent="-274320">
              <a:spcBef>
                <a:spcPts val="95"/>
              </a:spcBef>
              <a:buClr>
                <a:srgbClr val="133E6A"/>
              </a:buClr>
              <a:buSzPct val="94642"/>
              <a:buFont typeface="Wingdings 2"/>
              <a:buChar char=""/>
              <a:tabLst>
                <a:tab pos="287020" algn="l"/>
              </a:tabLst>
            </a:pPr>
            <a:r>
              <a:rPr lang="en-US" spc="-20" dirty="0">
                <a:latin typeface="Arial"/>
                <a:cs typeface="Arial"/>
              </a:rPr>
              <a:t>Form 3 and Form 4 are used for any additional </a:t>
            </a:r>
            <a:r>
              <a:rPr lang="en-US" spc="-20" dirty="0" smtClean="0">
                <a:latin typeface="Arial"/>
                <a:cs typeface="Arial"/>
              </a:rPr>
              <a:t>Employers; up </a:t>
            </a:r>
            <a:r>
              <a:rPr lang="en-US" spc="-20" dirty="0">
                <a:latin typeface="Arial"/>
                <a:cs typeface="Arial"/>
              </a:rPr>
              <a:t>to four with their </a:t>
            </a:r>
            <a:r>
              <a:rPr lang="en-US" spc="-20" dirty="0" smtClean="0">
                <a:latin typeface="Arial"/>
                <a:cs typeface="Arial"/>
              </a:rPr>
              <a:t>Insurance Carriers </a:t>
            </a:r>
            <a:r>
              <a:rPr lang="en-US" spc="-20" dirty="0">
                <a:latin typeface="Arial"/>
                <a:cs typeface="Arial"/>
              </a:rPr>
              <a:t>and </a:t>
            </a:r>
            <a:r>
              <a:rPr lang="en-US" spc="-20" dirty="0" smtClean="0">
                <a:latin typeface="Arial"/>
                <a:cs typeface="Arial"/>
              </a:rPr>
              <a:t>Claims Administrators.</a:t>
            </a:r>
            <a:endParaRPr lang="en-US" spc="-20" dirty="0">
              <a:latin typeface="Arial"/>
              <a:cs typeface="Arial"/>
            </a:endParaRPr>
          </a:p>
          <a:p>
            <a:pPr marL="283210" indent="-274320">
              <a:spcBef>
                <a:spcPts val="95"/>
              </a:spcBef>
              <a:buClr>
                <a:srgbClr val="133E6A"/>
              </a:buClr>
              <a:buSzPct val="94642"/>
              <a:buFont typeface="Wingdings 2"/>
              <a:buChar char=""/>
              <a:tabLst>
                <a:tab pos="287020" algn="l"/>
              </a:tabLst>
            </a:pPr>
            <a:r>
              <a:rPr lang="en-US" spc="-20" dirty="0">
                <a:latin typeface="Arial"/>
                <a:cs typeface="Arial"/>
              </a:rPr>
              <a:t>If there are more than four </a:t>
            </a:r>
            <a:r>
              <a:rPr lang="en-US" spc="-20" dirty="0" smtClean="0">
                <a:latin typeface="Arial"/>
                <a:cs typeface="Arial"/>
              </a:rPr>
              <a:t>Employers</a:t>
            </a:r>
            <a:r>
              <a:rPr lang="en-US" spc="-20" dirty="0">
                <a:latin typeface="Arial"/>
                <a:cs typeface="Arial"/>
              </a:rPr>
              <a:t>, you may add them </a:t>
            </a:r>
            <a:r>
              <a:rPr lang="en-US" spc="-20" dirty="0" smtClean="0">
                <a:latin typeface="Arial"/>
                <a:cs typeface="Arial"/>
              </a:rPr>
              <a:t>as </a:t>
            </a:r>
            <a:r>
              <a:rPr lang="en-US" spc="-20" dirty="0">
                <a:latin typeface="Arial"/>
                <a:cs typeface="Arial"/>
              </a:rPr>
              <a:t>an addendum to the </a:t>
            </a:r>
            <a:r>
              <a:rPr lang="en-US" spc="-20" dirty="0" smtClean="0">
                <a:latin typeface="Arial"/>
                <a:cs typeface="Arial"/>
              </a:rPr>
              <a:t>STIP using document title CORRESPONDENCE – OTHER.</a:t>
            </a:r>
            <a:endParaRPr lang="en-US" spc="-20"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3 &amp; 4</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110</a:t>
            </a:fld>
            <a:endParaRPr spc="-25" dirty="0"/>
          </a:p>
        </p:txBody>
      </p:sp>
    </p:spTree>
    <p:extLst>
      <p:ext uri="{BB962C8B-B14F-4D97-AF65-F5344CB8AC3E}">
        <p14:creationId xmlns:p14="http://schemas.microsoft.com/office/powerpoint/2010/main" val="29013255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creen shot of Form 5 of the Stipulations with Request for Award showing correct fields and information" title="eForm Stipulation Form 5">
            <a:extLst>
              <a:ext uri="{FF2B5EF4-FFF2-40B4-BE49-F238E27FC236}">
                <a16:creationId xmlns:a16="http://schemas.microsoft.com/office/drawing/2014/main" id="{A00DC0F6-9D5B-5F4D-41BF-AA2B0648A7AA}"/>
              </a:ext>
            </a:extLst>
          </p:cNvPr>
          <p:cNvPicPr>
            <a:picLocks noChangeAspect="1"/>
          </p:cNvPicPr>
          <p:nvPr/>
        </p:nvPicPr>
        <p:blipFill rotWithShape="1">
          <a:blip r:embed="rId2"/>
          <a:srcRect l="544" t="476" r="1452" b="29537"/>
          <a:stretch/>
        </p:blipFill>
        <p:spPr>
          <a:xfrm>
            <a:off x="6814717" y="1664586"/>
            <a:ext cx="4789875" cy="4547091"/>
          </a:xfrm>
          <a:prstGeom prst="rect">
            <a:avLst/>
          </a:prstGeom>
        </p:spPr>
      </p:pic>
      <p:sp>
        <p:nvSpPr>
          <p:cNvPr id="3" name="object 3">
            <a:extLst>
              <a:ext uri="{FF2B5EF4-FFF2-40B4-BE49-F238E27FC236}">
                <a16:creationId xmlns:a16="http://schemas.microsoft.com/office/drawing/2014/main" id="{5BFA43DA-E04C-E207-660D-34769CBB35B7}"/>
              </a:ext>
            </a:extLst>
          </p:cNvPr>
          <p:cNvSpPr txBox="1"/>
          <p:nvPr/>
        </p:nvSpPr>
        <p:spPr>
          <a:xfrm>
            <a:off x="668727" y="1667925"/>
            <a:ext cx="6040199" cy="4910319"/>
          </a:xfrm>
          <a:prstGeom prst="rect">
            <a:avLst/>
          </a:prstGeom>
        </p:spPr>
        <p:txBody>
          <a:bodyPr vert="horz" wrap="square" lIns="0" tIns="97790" rIns="0" bIns="0" rtlCol="0" anchor="t">
            <a:spAutoFit/>
          </a:bodyPr>
          <a:lstStyle/>
          <a:p>
            <a:pPr marL="283210" indent="-274320">
              <a:spcBef>
                <a:spcPts val="95"/>
              </a:spcBef>
              <a:tabLst>
                <a:tab pos="287020" algn="l"/>
              </a:tabLst>
            </a:pPr>
            <a:r>
              <a:rPr lang="en-US" sz="2000" b="1" dirty="0">
                <a:latin typeface="Arial"/>
                <a:cs typeface="Arial"/>
              </a:rPr>
              <a:t>Section </a:t>
            </a:r>
            <a:r>
              <a:rPr lang="en-US" sz="2000" b="1" dirty="0" smtClean="0">
                <a:latin typeface="Arial"/>
                <a:cs typeface="Arial"/>
              </a:rPr>
              <a:t>1:</a:t>
            </a:r>
            <a:endParaRPr lang="en-US" sz="2000" b="1" dirty="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Employee Section</a:t>
            </a:r>
            <a:r>
              <a:rPr lang="en-US" b="1" dirty="0" smtClean="0">
                <a:latin typeface="Arial"/>
                <a:cs typeface="Arial"/>
              </a:rPr>
              <a:t>:</a:t>
            </a:r>
          </a:p>
          <a:p>
            <a:pPr marL="649224" indent="-274320">
              <a:spcBef>
                <a:spcPts val="95"/>
              </a:spcBef>
              <a:buClr>
                <a:srgbClr val="133E6A"/>
              </a:buClr>
              <a:buSzPct val="94642"/>
              <a:buFont typeface="Wingdings 2"/>
              <a:buChar char=""/>
              <a:tabLst>
                <a:tab pos="287020" algn="l"/>
              </a:tabLst>
            </a:pPr>
            <a:r>
              <a:rPr lang="en-US" sz="1600" b="1" dirty="0" smtClean="0">
                <a:latin typeface="Arial"/>
                <a:cs typeface="Arial"/>
              </a:rPr>
              <a:t>First </a:t>
            </a:r>
            <a:r>
              <a:rPr lang="en-US" sz="1600" b="1" dirty="0">
                <a:latin typeface="Arial"/>
                <a:cs typeface="Arial"/>
              </a:rPr>
              <a:t>Name:</a:t>
            </a:r>
            <a:r>
              <a:rPr lang="en-US" sz="1600" dirty="0">
                <a:latin typeface="Arial"/>
                <a:cs typeface="Arial"/>
              </a:rPr>
              <a:t>  </a:t>
            </a:r>
            <a:r>
              <a:rPr lang="en-US" sz="1600" dirty="0" smtClean="0">
                <a:latin typeface="Arial"/>
                <a:cs typeface="Arial"/>
              </a:rPr>
              <a:t>First name only.</a:t>
            </a:r>
          </a:p>
          <a:p>
            <a:pPr marL="649224" indent="-274320">
              <a:spcBef>
                <a:spcPts val="95"/>
              </a:spcBef>
              <a:buClr>
                <a:srgbClr val="133E6A"/>
              </a:buClr>
              <a:buSzPct val="94642"/>
              <a:buFont typeface="Wingdings 2"/>
              <a:buChar char=""/>
              <a:tabLst>
                <a:tab pos="287020" algn="l"/>
              </a:tabLst>
            </a:pPr>
            <a:r>
              <a:rPr lang="en-US" sz="1600" b="1" dirty="0" smtClean="0">
                <a:latin typeface="Arial"/>
                <a:cs typeface="Arial"/>
              </a:rPr>
              <a:t>Last </a:t>
            </a:r>
            <a:r>
              <a:rPr lang="en-US" sz="1600" b="1" dirty="0">
                <a:latin typeface="Arial"/>
                <a:cs typeface="Arial"/>
              </a:rPr>
              <a:t>Name:</a:t>
            </a:r>
            <a:r>
              <a:rPr lang="en-US" sz="1600" dirty="0">
                <a:latin typeface="Arial"/>
                <a:cs typeface="Arial"/>
              </a:rPr>
              <a:t> </a:t>
            </a:r>
            <a:r>
              <a:rPr lang="en-US" sz="1600" dirty="0" smtClean="0">
                <a:latin typeface="Arial"/>
                <a:cs typeface="Arial"/>
              </a:rPr>
              <a:t>If adding a second last name do not use hyphens or other special characters​.</a:t>
            </a:r>
          </a:p>
          <a:p>
            <a:pPr marL="649224" indent="-274320">
              <a:spcBef>
                <a:spcPts val="95"/>
              </a:spcBef>
              <a:buClr>
                <a:srgbClr val="133E6A"/>
              </a:buClr>
              <a:buSzPct val="94642"/>
              <a:buFont typeface="Wingdings 2"/>
              <a:buChar char=""/>
              <a:tabLst>
                <a:tab pos="287020" algn="l"/>
              </a:tabLst>
            </a:pPr>
            <a:r>
              <a:rPr lang="en-US" sz="1600" b="1" dirty="0" smtClean="0">
                <a:latin typeface="Arial"/>
                <a:cs typeface="Arial"/>
              </a:rPr>
              <a:t>DOB:</a:t>
            </a:r>
            <a:r>
              <a:rPr lang="en-US" sz="1600" dirty="0" smtClean="0">
                <a:latin typeface="Arial"/>
                <a:cs typeface="Arial"/>
              </a:rPr>
              <a:t> Enter DOB and verify that it is not the DOI as this can create a duplicate IW profile, duplicate case, or err to the UDQ.</a:t>
            </a:r>
            <a:r>
              <a:rPr lang="en-US" sz="1600" dirty="0">
                <a:latin typeface="Arial"/>
                <a:cs typeface="Arial"/>
              </a:rPr>
              <a:t> </a:t>
            </a:r>
            <a:endParaRPr lang="en-US" sz="1600" dirty="0" smtClean="0">
              <a:latin typeface="Arial"/>
              <a:cs typeface="Arial"/>
            </a:endParaRPr>
          </a:p>
          <a:p>
            <a:pPr marL="649224" indent="-274320">
              <a:spcBef>
                <a:spcPts val="95"/>
              </a:spcBef>
              <a:buClr>
                <a:srgbClr val="133E6A"/>
              </a:buClr>
              <a:buSzPct val="94642"/>
              <a:buFont typeface="Wingdings 2"/>
              <a:buChar char=""/>
              <a:tabLst>
                <a:tab pos="287020" algn="l"/>
              </a:tabLst>
            </a:pPr>
            <a:r>
              <a:rPr lang="en-US" sz="1600" b="1" dirty="0" smtClean="0">
                <a:latin typeface="Arial"/>
                <a:cs typeface="Arial"/>
              </a:rPr>
              <a:t>While </a:t>
            </a:r>
            <a:r>
              <a:rPr lang="en-US" sz="1600" b="1" dirty="0">
                <a:latin typeface="Arial"/>
                <a:cs typeface="Arial"/>
              </a:rPr>
              <a:t>employed at:</a:t>
            </a:r>
            <a:r>
              <a:rPr lang="en-US" sz="1600" dirty="0">
                <a:latin typeface="Arial"/>
                <a:cs typeface="Arial"/>
              </a:rPr>
              <a:t> </a:t>
            </a:r>
            <a:r>
              <a:rPr lang="en-US" sz="1600" dirty="0" smtClean="0">
                <a:latin typeface="Arial"/>
                <a:cs typeface="Arial"/>
              </a:rPr>
              <a:t>Enter </a:t>
            </a:r>
            <a:r>
              <a:rPr lang="en-US" sz="1600" dirty="0">
                <a:latin typeface="Arial"/>
                <a:cs typeface="Arial"/>
              </a:rPr>
              <a:t>City and State where the employee was </a:t>
            </a:r>
            <a:r>
              <a:rPr lang="en-US" sz="1600" dirty="0" smtClean="0">
                <a:latin typeface="Arial"/>
                <a:cs typeface="Arial"/>
              </a:rPr>
              <a:t>injured.</a:t>
            </a:r>
            <a:endParaRPr lang="en-US" sz="1600"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b="1" dirty="0" smtClean="0">
                <a:latin typeface="Arial"/>
                <a:cs typeface="Arial"/>
              </a:rPr>
              <a:t>While </a:t>
            </a:r>
            <a:r>
              <a:rPr lang="en-US" sz="1600" b="1" dirty="0">
                <a:latin typeface="Arial"/>
                <a:cs typeface="Arial"/>
              </a:rPr>
              <a:t>employed as:</a:t>
            </a:r>
            <a:r>
              <a:rPr lang="en-US" sz="1600" dirty="0">
                <a:latin typeface="Arial"/>
                <a:cs typeface="Arial"/>
              </a:rPr>
              <a:t> </a:t>
            </a:r>
            <a:r>
              <a:rPr lang="en-US" sz="1600" dirty="0" smtClean="0">
                <a:latin typeface="Arial"/>
                <a:cs typeface="Arial"/>
              </a:rPr>
              <a:t>Enter the employee’s job title at the time of injury.</a:t>
            </a:r>
            <a:endParaRPr lang="en-US" sz="16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More than 4 Companion Cases </a:t>
            </a:r>
            <a:r>
              <a:rPr lang="en-US" b="1" dirty="0" smtClean="0">
                <a:latin typeface="Arial"/>
                <a:cs typeface="Arial"/>
              </a:rPr>
              <a:t>button:</a:t>
            </a:r>
            <a:r>
              <a:rPr lang="en-US" dirty="0">
                <a:latin typeface="Arial"/>
                <a:cs typeface="Arial"/>
              </a:rPr>
              <a:t> </a:t>
            </a:r>
            <a:r>
              <a:rPr lang="en-US" dirty="0" smtClean="0">
                <a:latin typeface="Arial"/>
                <a:cs typeface="Arial"/>
              </a:rPr>
              <a:t>Do </a:t>
            </a:r>
            <a:r>
              <a:rPr lang="en-US" dirty="0">
                <a:latin typeface="Arial"/>
                <a:cs typeface="Arial"/>
              </a:rPr>
              <a:t>not choose this button. If there are more than 4 companion </a:t>
            </a:r>
            <a:r>
              <a:rPr lang="en-US" dirty="0" smtClean="0">
                <a:latin typeface="Arial"/>
                <a:cs typeface="Arial"/>
              </a:rPr>
              <a:t>cases, list these </a:t>
            </a:r>
            <a:r>
              <a:rPr lang="en-US" dirty="0">
                <a:latin typeface="Arial"/>
                <a:cs typeface="Arial"/>
              </a:rPr>
              <a:t>on the </a:t>
            </a:r>
            <a:r>
              <a:rPr lang="en-US" dirty="0" smtClean="0">
                <a:latin typeface="Arial"/>
                <a:cs typeface="Arial"/>
              </a:rPr>
              <a:t>coversheet.</a:t>
            </a:r>
            <a:r>
              <a:rPr lang="en-US" dirty="0">
                <a:latin typeface="Arial"/>
                <a:cs typeface="Arial"/>
              </a:rPr>
              <a:t> </a:t>
            </a:r>
            <a:endParaRPr lang="en-US"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Case Number 1:</a:t>
            </a:r>
            <a:r>
              <a:rPr lang="en-US" dirty="0">
                <a:latin typeface="Arial"/>
                <a:cs typeface="Arial"/>
              </a:rPr>
              <a:t> If this is a case opening </a:t>
            </a:r>
            <a:r>
              <a:rPr lang="en-US" dirty="0" smtClean="0">
                <a:latin typeface="Arial"/>
                <a:cs typeface="Arial"/>
              </a:rPr>
              <a:t>STIP </a:t>
            </a:r>
            <a:r>
              <a:rPr lang="en-US" dirty="0">
                <a:latin typeface="Arial"/>
                <a:cs typeface="Arial"/>
              </a:rPr>
              <a:t>the case number will be blank. </a:t>
            </a:r>
            <a:r>
              <a:rPr lang="en-US" dirty="0" smtClean="0">
                <a:latin typeface="Arial"/>
                <a:cs typeface="Arial"/>
              </a:rPr>
              <a:t>Existing ADJs </a:t>
            </a:r>
            <a:r>
              <a:rPr lang="en-US" dirty="0">
                <a:latin typeface="Arial"/>
                <a:cs typeface="Arial"/>
              </a:rPr>
              <a:t>will </a:t>
            </a:r>
            <a:r>
              <a:rPr lang="en-US" dirty="0" smtClean="0">
                <a:latin typeface="Arial"/>
                <a:cs typeface="Arial"/>
              </a:rPr>
              <a:t>auto-populate </a:t>
            </a:r>
            <a:r>
              <a:rPr lang="en-US" dirty="0">
                <a:latin typeface="Arial"/>
                <a:cs typeface="Arial"/>
              </a:rPr>
              <a:t>from the coversheet. </a:t>
            </a:r>
            <a:endParaRPr lang="en-US" dirty="0"/>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5</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111</a:t>
            </a:fld>
            <a:endParaRPr spc="-25" dirty="0"/>
          </a:p>
        </p:txBody>
      </p:sp>
    </p:spTree>
    <p:extLst>
      <p:ext uri="{BB962C8B-B14F-4D97-AF65-F5344CB8AC3E}">
        <p14:creationId xmlns:p14="http://schemas.microsoft.com/office/powerpoint/2010/main" val="36926545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of Form 5 of the Stipulations with Request for Award showing correct fields and information" title="eForm Stipulation Form 5">
            <a:extLst>
              <a:ext uri="{FF2B5EF4-FFF2-40B4-BE49-F238E27FC236}">
                <a16:creationId xmlns:a16="http://schemas.microsoft.com/office/drawing/2014/main" id="{577E68B7-1867-9517-DE26-F7B5F91C0CB3}"/>
              </a:ext>
            </a:extLst>
          </p:cNvPr>
          <p:cNvPicPr>
            <a:picLocks noChangeAspect="1"/>
          </p:cNvPicPr>
          <p:nvPr/>
        </p:nvPicPr>
        <p:blipFill rotWithShape="1">
          <a:blip r:embed="rId2"/>
          <a:srcRect l="544" t="29332" r="1084" b="3683"/>
          <a:stretch/>
        </p:blipFill>
        <p:spPr>
          <a:xfrm>
            <a:off x="6814717" y="2165269"/>
            <a:ext cx="4807827" cy="4352069"/>
          </a:xfrm>
          <a:prstGeom prst="rect">
            <a:avLst/>
          </a:prstGeom>
        </p:spPr>
      </p:pic>
      <p:pic>
        <p:nvPicPr>
          <p:cNvPr id="5" name="Picture 6" descr="Screen shot of Form 5 of the Stipulations with Request for Award showing correct fields and information" title="eForm Stipulation Form 5">
            <a:extLst>
              <a:ext uri="{FF2B5EF4-FFF2-40B4-BE49-F238E27FC236}">
                <a16:creationId xmlns:a16="http://schemas.microsoft.com/office/drawing/2014/main" id="{327FB6B3-D727-49A7-B9EC-5B859C2943BD}"/>
              </a:ext>
            </a:extLst>
          </p:cNvPr>
          <p:cNvPicPr>
            <a:picLocks noChangeAspect="1"/>
          </p:cNvPicPr>
          <p:nvPr/>
        </p:nvPicPr>
        <p:blipFill rotWithShape="1">
          <a:blip r:embed="rId2"/>
          <a:srcRect l="544" t="682" r="963" b="93179"/>
          <a:stretch/>
        </p:blipFill>
        <p:spPr>
          <a:xfrm>
            <a:off x="6814717" y="1695664"/>
            <a:ext cx="4813770" cy="398868"/>
          </a:xfrm>
          <a:prstGeom prst="rect">
            <a:avLst/>
          </a:prstGeom>
        </p:spPr>
      </p:pic>
      <p:sp>
        <p:nvSpPr>
          <p:cNvPr id="3" name="object 3">
            <a:extLst>
              <a:ext uri="{FF2B5EF4-FFF2-40B4-BE49-F238E27FC236}">
                <a16:creationId xmlns:a16="http://schemas.microsoft.com/office/drawing/2014/main" id="{03A049EB-499C-67AA-B279-765DDEBFBAD1}"/>
              </a:ext>
            </a:extLst>
          </p:cNvPr>
          <p:cNvSpPr txBox="1"/>
          <p:nvPr/>
        </p:nvSpPr>
        <p:spPr>
          <a:xfrm>
            <a:off x="532897" y="1660646"/>
            <a:ext cx="6120951" cy="2958502"/>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dirty="0">
                <a:latin typeface="Arial"/>
                <a:ea typeface="Verdana"/>
                <a:cs typeface="Arial"/>
              </a:rPr>
              <a:t>Case Number 1 cont.:</a:t>
            </a:r>
            <a:r>
              <a:rPr lang="en-US" dirty="0">
                <a:latin typeface="Arial"/>
                <a:ea typeface="Verdana"/>
                <a:cs typeface="Arial"/>
              </a:rPr>
              <a:t> </a:t>
            </a:r>
          </a:p>
          <a:p>
            <a:pPr marL="649224" indent="-274320" algn="l">
              <a:spcBef>
                <a:spcPts val="95"/>
              </a:spcBef>
              <a:buClr>
                <a:srgbClr val="133E6A"/>
              </a:buClr>
              <a:buSzPct val="94642"/>
              <a:buFont typeface="Wingdings 2"/>
              <a:buChar char=""/>
              <a:tabLst>
                <a:tab pos="287020" algn="l"/>
              </a:tabLst>
            </a:pPr>
            <a:r>
              <a:rPr lang="en-US" sz="1600" b="1" dirty="0">
                <a:latin typeface="Arial"/>
                <a:ea typeface="Verdana"/>
                <a:cs typeface="Arial"/>
              </a:rPr>
              <a:t>Select Specific/CT injury radio button:</a:t>
            </a:r>
            <a:r>
              <a:rPr lang="en-US" sz="1600" dirty="0">
                <a:latin typeface="Arial"/>
                <a:ea typeface="Verdana"/>
                <a:cs typeface="Arial"/>
              </a:rPr>
              <a:t> If case opening the information will </a:t>
            </a:r>
            <a:r>
              <a:rPr lang="en-US" sz="1600" dirty="0" smtClean="0">
                <a:latin typeface="Arial"/>
                <a:ea typeface="Verdana"/>
                <a:cs typeface="Arial"/>
              </a:rPr>
              <a:t>auto-populate </a:t>
            </a:r>
            <a:r>
              <a:rPr lang="en-US" sz="1600" dirty="0">
                <a:latin typeface="Arial"/>
                <a:ea typeface="Verdana"/>
                <a:cs typeface="Arial"/>
              </a:rPr>
              <a:t>from the coversheet. </a:t>
            </a:r>
            <a:endParaRPr lang="en-US" sz="1600" dirty="0"/>
          </a:p>
          <a:p>
            <a:pPr marL="649224" indent="-274320" algn="l">
              <a:spcBef>
                <a:spcPts val="95"/>
              </a:spcBef>
              <a:buClr>
                <a:srgbClr val="133E6A"/>
              </a:buClr>
              <a:buSzPct val="94642"/>
              <a:buFont typeface="Wingdings 2"/>
              <a:buChar char=""/>
              <a:tabLst>
                <a:tab pos="287020" algn="l"/>
              </a:tabLst>
            </a:pPr>
            <a:r>
              <a:rPr lang="en-US" sz="1600" b="1" dirty="0">
                <a:latin typeface="Arial"/>
                <a:ea typeface="Verdana"/>
                <a:cs typeface="Arial"/>
              </a:rPr>
              <a:t>Body Part 1-4:</a:t>
            </a:r>
            <a:r>
              <a:rPr lang="en-US" sz="1600" dirty="0">
                <a:latin typeface="Arial"/>
                <a:ea typeface="Verdana"/>
                <a:cs typeface="Arial"/>
              </a:rPr>
              <a:t> If case opening the information will </a:t>
            </a:r>
            <a:r>
              <a:rPr lang="en-US" sz="1600" dirty="0" smtClean="0">
                <a:latin typeface="Arial"/>
                <a:ea typeface="Verdana"/>
                <a:cs typeface="Arial"/>
              </a:rPr>
              <a:t>auto-populate</a:t>
            </a:r>
            <a:r>
              <a:rPr lang="en-US" sz="1600" dirty="0">
                <a:latin typeface="Arial"/>
                <a:ea typeface="Verdana"/>
                <a:cs typeface="Arial"/>
              </a:rPr>
              <a:t> from the coversheet.</a:t>
            </a:r>
            <a:endParaRPr lang="en-US" sz="1600" dirty="0"/>
          </a:p>
          <a:p>
            <a:pPr marL="283464" indent="-274320" algn="l">
              <a:spcBef>
                <a:spcPts val="95"/>
              </a:spcBef>
              <a:buClr>
                <a:srgbClr val="133E6A"/>
              </a:buClr>
              <a:buSzPct val="94642"/>
              <a:buFont typeface="Wingdings 2"/>
              <a:buChar char=""/>
              <a:tabLst>
                <a:tab pos="287020" algn="l"/>
              </a:tabLst>
            </a:pPr>
            <a:r>
              <a:rPr lang="en-US" b="1" dirty="0">
                <a:latin typeface="Arial"/>
                <a:ea typeface="Verdana"/>
                <a:cs typeface="Arial"/>
              </a:rPr>
              <a:t>Companion Cases: </a:t>
            </a:r>
            <a:r>
              <a:rPr lang="en-US" dirty="0" smtClean="0">
                <a:latin typeface="Arial"/>
                <a:ea typeface="Verdana"/>
                <a:cs typeface="Arial"/>
              </a:rPr>
              <a:t>C</a:t>
            </a:r>
            <a:r>
              <a:rPr lang="en-US" dirty="0" smtClean="0">
                <a:latin typeface="Arial"/>
                <a:cs typeface="Arial"/>
              </a:rPr>
              <a:t>ompanion Case 2 to 3 information.</a:t>
            </a:r>
            <a:endParaRPr lang="en-US" dirty="0">
              <a:solidFill>
                <a:srgbClr val="000000"/>
              </a:solidFill>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a:latin typeface="Arial"/>
                <a:cs typeface="Arial"/>
              </a:rPr>
              <a:t>The ADJ will </a:t>
            </a:r>
            <a:r>
              <a:rPr lang="en-US" sz="1600" dirty="0" smtClean="0">
                <a:latin typeface="Arial"/>
                <a:cs typeface="Arial"/>
              </a:rPr>
              <a:t>auto-populate </a:t>
            </a:r>
            <a:r>
              <a:rPr lang="en-US" sz="1600" dirty="0">
                <a:latin typeface="Arial"/>
                <a:cs typeface="Arial"/>
              </a:rPr>
              <a:t>from </a:t>
            </a:r>
            <a:r>
              <a:rPr lang="en-US" sz="1600" dirty="0" smtClean="0">
                <a:latin typeface="Arial"/>
                <a:cs typeface="Arial"/>
              </a:rPr>
              <a:t>Coversheet-1.</a:t>
            </a:r>
            <a:endParaRPr lang="en-US" sz="160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a:latin typeface="Arial"/>
                <a:cs typeface="Arial"/>
              </a:rPr>
              <a:t>Select Specific/CT </a:t>
            </a:r>
            <a:r>
              <a:rPr lang="en-US" sz="1600" dirty="0" smtClean="0">
                <a:latin typeface="Arial"/>
                <a:cs typeface="Arial"/>
              </a:rPr>
              <a:t>Injury </a:t>
            </a:r>
            <a:r>
              <a:rPr lang="en-US" sz="1600" dirty="0">
                <a:latin typeface="Arial"/>
                <a:cs typeface="Arial"/>
              </a:rPr>
              <a:t>radio </a:t>
            </a:r>
            <a:r>
              <a:rPr lang="en-US" sz="1600" dirty="0" smtClean="0">
                <a:latin typeface="Arial"/>
                <a:cs typeface="Arial"/>
              </a:rPr>
              <a:t>button.</a:t>
            </a:r>
            <a:endParaRPr lang="en-US" sz="160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Enter</a:t>
            </a:r>
            <a:r>
              <a:rPr lang="en-US" sz="1600" dirty="0">
                <a:latin typeface="Arial"/>
                <a:cs typeface="Arial"/>
              </a:rPr>
              <a:t> </a:t>
            </a:r>
            <a:r>
              <a:rPr lang="en-US" sz="1600" dirty="0" smtClean="0">
                <a:latin typeface="Arial"/>
                <a:cs typeface="Arial"/>
              </a:rPr>
              <a:t>DOI MM/DD/YY.</a:t>
            </a:r>
            <a:endParaRPr lang="en-US" sz="160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Select Body Parts from the dropdown menu.</a:t>
            </a:r>
            <a:endParaRPr lang="en-US" sz="1600"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5 cont.</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112</a:t>
            </a:fld>
            <a:endParaRPr spc="-25" dirty="0"/>
          </a:p>
        </p:txBody>
      </p:sp>
    </p:spTree>
    <p:extLst>
      <p:ext uri="{BB962C8B-B14F-4D97-AF65-F5344CB8AC3E}">
        <p14:creationId xmlns:p14="http://schemas.microsoft.com/office/powerpoint/2010/main" val="28045997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creen shot of Form 6 of the Stipulations with Request for Award showing correct fields and information" title="eForm Stipulation Form 6">
            <a:extLst>
              <a:ext uri="{FF2B5EF4-FFF2-40B4-BE49-F238E27FC236}">
                <a16:creationId xmlns:a16="http://schemas.microsoft.com/office/drawing/2014/main" id="{80F39DC7-B049-A2BF-43FF-A683B9265E8A}"/>
              </a:ext>
            </a:extLst>
          </p:cNvPr>
          <p:cNvPicPr>
            <a:picLocks noChangeAspect="1"/>
          </p:cNvPicPr>
          <p:nvPr/>
        </p:nvPicPr>
        <p:blipFill rotWithShape="1">
          <a:blip r:embed="rId2"/>
          <a:srcRect t="-249" r="-185" b="35270"/>
          <a:stretch/>
        </p:blipFill>
        <p:spPr>
          <a:xfrm>
            <a:off x="6850911" y="1656663"/>
            <a:ext cx="4798837" cy="4159514"/>
          </a:xfrm>
          <a:prstGeom prst="rect">
            <a:avLst/>
          </a:prstGeom>
        </p:spPr>
      </p:pic>
      <p:sp>
        <p:nvSpPr>
          <p:cNvPr id="3" name="object 3">
            <a:extLst>
              <a:ext uri="{FF2B5EF4-FFF2-40B4-BE49-F238E27FC236}">
                <a16:creationId xmlns:a16="http://schemas.microsoft.com/office/drawing/2014/main" id="{17C2291E-84D6-0BF0-FAE1-FD498DB0EF7B}"/>
              </a:ext>
            </a:extLst>
          </p:cNvPr>
          <p:cNvSpPr txBox="1"/>
          <p:nvPr/>
        </p:nvSpPr>
        <p:spPr>
          <a:xfrm>
            <a:off x="532897" y="1660646"/>
            <a:ext cx="6120951" cy="3933128"/>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dirty="0">
                <a:latin typeface="Arial"/>
                <a:ea typeface="Verdana"/>
                <a:cs typeface="Arial"/>
              </a:rPr>
              <a:t>Companion Cases: </a:t>
            </a:r>
            <a:r>
              <a:rPr lang="en-US" dirty="0">
                <a:latin typeface="Arial"/>
                <a:cs typeface="Arial"/>
              </a:rPr>
              <a:t>Companion </a:t>
            </a:r>
            <a:r>
              <a:rPr lang="en-US" dirty="0" smtClean="0">
                <a:latin typeface="Arial"/>
                <a:cs typeface="Arial"/>
              </a:rPr>
              <a:t>Case </a:t>
            </a:r>
            <a:r>
              <a:rPr lang="en-US" dirty="0">
                <a:latin typeface="Arial"/>
                <a:cs typeface="Arial"/>
              </a:rPr>
              <a:t>4 </a:t>
            </a:r>
            <a:r>
              <a:rPr lang="en-US" dirty="0" smtClean="0">
                <a:latin typeface="Arial"/>
                <a:cs typeface="Arial"/>
              </a:rPr>
              <a:t>information.</a:t>
            </a:r>
            <a:endParaRPr lang="en-US" dirty="0">
              <a:solidFill>
                <a:srgbClr val="000000"/>
              </a:solidFill>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a:latin typeface="Arial"/>
                <a:cs typeface="Arial"/>
              </a:rPr>
              <a:t>The ADJ will </a:t>
            </a:r>
            <a:r>
              <a:rPr lang="en-US" sz="1600" dirty="0" smtClean="0">
                <a:latin typeface="Arial"/>
                <a:cs typeface="Arial"/>
              </a:rPr>
              <a:t>auto-populate </a:t>
            </a:r>
            <a:r>
              <a:rPr lang="en-US" sz="1600" dirty="0">
                <a:latin typeface="Arial"/>
                <a:cs typeface="Arial"/>
              </a:rPr>
              <a:t>from </a:t>
            </a:r>
            <a:r>
              <a:rPr lang="en-US" sz="1600" dirty="0" smtClean="0">
                <a:latin typeface="Arial"/>
                <a:cs typeface="Arial"/>
              </a:rPr>
              <a:t>Coversheet-1.</a:t>
            </a:r>
            <a:endParaRPr lang="en-US" sz="160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a:latin typeface="Arial"/>
                <a:cs typeface="Arial"/>
              </a:rPr>
              <a:t>Select Specific/CT injury radio </a:t>
            </a:r>
            <a:r>
              <a:rPr lang="en-US" sz="1600" dirty="0" smtClean="0">
                <a:latin typeface="Arial"/>
                <a:cs typeface="Arial"/>
              </a:rPr>
              <a:t>button.</a:t>
            </a:r>
            <a:endParaRPr lang="en-US" sz="160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Enter</a:t>
            </a:r>
            <a:r>
              <a:rPr lang="en-US" sz="1600" dirty="0">
                <a:latin typeface="Arial"/>
                <a:cs typeface="Arial"/>
              </a:rPr>
              <a:t> </a:t>
            </a:r>
            <a:r>
              <a:rPr lang="en-US" sz="1600" dirty="0" smtClean="0">
                <a:latin typeface="Arial"/>
                <a:cs typeface="Arial"/>
              </a:rPr>
              <a:t>DOI MM/DD/YYYY.</a:t>
            </a:r>
            <a:endParaRPr lang="en-US" sz="160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Select Body Parts from the dropdown menu.</a:t>
            </a:r>
            <a:endParaRPr lang="en-US" sz="1600" dirty="0">
              <a:latin typeface="Arial"/>
              <a:cs typeface="Arial"/>
            </a:endParaRPr>
          </a:p>
          <a:p>
            <a:pPr marL="8890" algn="l">
              <a:spcBef>
                <a:spcPts val="95"/>
              </a:spcBef>
              <a:buClr>
                <a:srgbClr val="133E6A"/>
              </a:buClr>
              <a:buSzPct val="94642"/>
              <a:tabLst>
                <a:tab pos="287020" algn="l"/>
              </a:tabLst>
            </a:pPr>
            <a:r>
              <a:rPr lang="en-US" b="1" dirty="0">
                <a:latin typeface="Arial"/>
                <a:ea typeface="Verdana"/>
                <a:cs typeface="Arial"/>
              </a:rPr>
              <a:t>If there are more than four companion cases on the </a:t>
            </a:r>
            <a:r>
              <a:rPr lang="en-US" b="1" dirty="0" smtClean="0">
                <a:latin typeface="Arial"/>
                <a:ea typeface="Verdana"/>
                <a:cs typeface="Arial"/>
              </a:rPr>
              <a:t>coversheet </a:t>
            </a:r>
            <a:r>
              <a:rPr lang="en-US" b="1" dirty="0">
                <a:latin typeface="Arial"/>
                <a:ea typeface="Verdana"/>
                <a:cs typeface="Arial"/>
              </a:rPr>
              <a:t>only the first three </a:t>
            </a:r>
            <a:r>
              <a:rPr lang="en-US" b="1" dirty="0" smtClean="0">
                <a:latin typeface="Arial"/>
                <a:ea typeface="Verdana"/>
                <a:cs typeface="Arial"/>
              </a:rPr>
              <a:t>will be </a:t>
            </a:r>
            <a:r>
              <a:rPr lang="en-US" b="1" dirty="0">
                <a:latin typeface="Arial"/>
                <a:ea typeface="Verdana"/>
                <a:cs typeface="Arial"/>
              </a:rPr>
              <a:t>listed here. </a:t>
            </a:r>
          </a:p>
          <a:p>
            <a:pPr marL="283210" indent="-274320" algn="l">
              <a:spcBef>
                <a:spcPts val="95"/>
              </a:spcBef>
              <a:buClr>
                <a:srgbClr val="133E6A"/>
              </a:buClr>
              <a:buSzPct val="94642"/>
              <a:buFont typeface="Wingdings 2"/>
              <a:buChar char=""/>
              <a:tabLst>
                <a:tab pos="287020" algn="l"/>
              </a:tabLst>
            </a:pPr>
            <a:r>
              <a:rPr lang="en-US" b="1" dirty="0">
                <a:latin typeface="Arial"/>
                <a:ea typeface="Verdana"/>
                <a:cs typeface="Arial"/>
              </a:rPr>
              <a:t>By the </a:t>
            </a:r>
            <a:r>
              <a:rPr lang="en-US" b="1" dirty="0" smtClean="0">
                <a:latin typeface="Arial"/>
                <a:ea typeface="Verdana"/>
                <a:cs typeface="Arial"/>
              </a:rPr>
              <a:t>employer(s</a:t>
            </a:r>
            <a:r>
              <a:rPr lang="en-US" b="1" dirty="0">
                <a:latin typeface="Arial"/>
                <a:ea typeface="Verdana"/>
                <a:cs typeface="Arial"/>
              </a:rPr>
              <a:t>) and their </a:t>
            </a:r>
            <a:r>
              <a:rPr lang="en-US" b="1" dirty="0" smtClean="0">
                <a:latin typeface="Arial"/>
                <a:ea typeface="Verdana"/>
                <a:cs typeface="Arial"/>
              </a:rPr>
              <a:t>insurer(s</a:t>
            </a:r>
            <a:r>
              <a:rPr lang="en-US" b="1" dirty="0">
                <a:latin typeface="Arial"/>
                <a:ea typeface="Verdana"/>
                <a:cs typeface="Arial"/>
              </a:rPr>
              <a:t>): </a:t>
            </a:r>
            <a:r>
              <a:rPr lang="en-US" dirty="0" smtClean="0">
                <a:latin typeface="Arial"/>
                <a:ea typeface="Verdana"/>
                <a:cs typeface="Arial"/>
              </a:rPr>
              <a:t>Note that </a:t>
            </a:r>
            <a:r>
              <a:rPr lang="en-US" dirty="0">
                <a:latin typeface="Arial"/>
                <a:ea typeface="Verdana"/>
                <a:cs typeface="Arial"/>
              </a:rPr>
              <a:t>the </a:t>
            </a:r>
            <a:r>
              <a:rPr lang="en-US" dirty="0" smtClean="0">
                <a:latin typeface="Arial"/>
                <a:ea typeface="Verdana"/>
                <a:cs typeface="Arial"/>
              </a:rPr>
              <a:t>“Stipulations go here.”</a:t>
            </a:r>
            <a:endParaRPr lang="en-US" dirty="0">
              <a:latin typeface="Arial"/>
              <a:ea typeface="Verdana"/>
              <a:cs typeface="Arial"/>
            </a:endParaRPr>
          </a:p>
          <a:p>
            <a:pPr marL="8890" algn="l">
              <a:spcBef>
                <a:spcPts val="95"/>
              </a:spcBef>
              <a:buClr>
                <a:srgbClr val="133E6A"/>
              </a:buClr>
              <a:buSzPct val="94642"/>
              <a:tabLst>
                <a:tab pos="287020" algn="l"/>
              </a:tabLst>
            </a:pPr>
            <a:r>
              <a:rPr lang="en-US" sz="2000" b="1" dirty="0" smtClean="0">
                <a:latin typeface="Arial"/>
                <a:ea typeface="Verdana"/>
                <a:cs typeface="Arial"/>
              </a:rPr>
              <a:t>Section</a:t>
            </a:r>
            <a:r>
              <a:rPr lang="en-US" sz="2000" b="1" dirty="0">
                <a:latin typeface="Arial"/>
                <a:ea typeface="Verdana"/>
                <a:cs typeface="Arial"/>
              </a:rPr>
              <a:t> 2</a:t>
            </a:r>
            <a:r>
              <a:rPr lang="en-US" sz="2000" dirty="0">
                <a:latin typeface="Arial"/>
                <a:ea typeface="Verdana"/>
                <a:cs typeface="Arial"/>
              </a:rPr>
              <a:t> </a:t>
            </a:r>
          </a:p>
          <a:p>
            <a:pPr marL="283210" indent="-274320" algn="l">
              <a:spcBef>
                <a:spcPts val="95"/>
              </a:spcBef>
              <a:buClr>
                <a:srgbClr val="133E6A"/>
              </a:buClr>
              <a:buSzPct val="94642"/>
              <a:buFont typeface="Wingdings 2"/>
              <a:buChar char=""/>
              <a:tabLst>
                <a:tab pos="287020" algn="l"/>
              </a:tabLst>
            </a:pPr>
            <a:r>
              <a:rPr lang="en-US" b="1" dirty="0">
                <a:latin typeface="Arial"/>
                <a:ea typeface="Verdana"/>
                <a:cs typeface="Arial"/>
              </a:rPr>
              <a:t>The injury(ies) caused temporary </a:t>
            </a:r>
            <a:r>
              <a:rPr lang="en-US" b="1" dirty="0" smtClean="0">
                <a:latin typeface="Arial"/>
                <a:ea typeface="Verdana"/>
                <a:cs typeface="Arial"/>
              </a:rPr>
              <a:t>disability:</a:t>
            </a:r>
          </a:p>
          <a:p>
            <a:pPr marL="649224" indent="-274320" algn="l">
              <a:spcBef>
                <a:spcPts val="95"/>
              </a:spcBef>
              <a:buClr>
                <a:srgbClr val="133E6A"/>
              </a:buClr>
              <a:buSzPct val="94642"/>
              <a:buFont typeface="Wingdings 2"/>
              <a:buChar char=""/>
              <a:tabLst>
                <a:tab pos="287020" algn="l"/>
              </a:tabLst>
            </a:pPr>
            <a:r>
              <a:rPr lang="en-US" sz="1600" dirty="0" smtClean="0">
                <a:latin typeface="Arial"/>
                <a:ea typeface="Verdana"/>
                <a:cs typeface="Arial"/>
              </a:rPr>
              <a:t>Start </a:t>
            </a:r>
            <a:r>
              <a:rPr lang="en-US" sz="1600" dirty="0">
                <a:latin typeface="Arial"/>
                <a:ea typeface="Verdana"/>
                <a:cs typeface="Arial"/>
              </a:rPr>
              <a:t>date: </a:t>
            </a:r>
            <a:r>
              <a:rPr lang="en-US" sz="1600" dirty="0" smtClean="0">
                <a:latin typeface="Arial"/>
                <a:ea typeface="Verdana"/>
                <a:cs typeface="Arial"/>
              </a:rPr>
              <a:t>MM/DD/YYYY</a:t>
            </a:r>
          </a:p>
          <a:p>
            <a:pPr marL="649224" indent="-274320" algn="l">
              <a:spcBef>
                <a:spcPts val="95"/>
              </a:spcBef>
              <a:buClr>
                <a:srgbClr val="133E6A"/>
              </a:buClr>
              <a:buSzPct val="94642"/>
              <a:buFont typeface="Wingdings 2"/>
              <a:buChar char=""/>
              <a:tabLst>
                <a:tab pos="287020" algn="l"/>
              </a:tabLst>
            </a:pPr>
            <a:r>
              <a:rPr lang="en-US" sz="1600" dirty="0" smtClean="0">
                <a:latin typeface="Arial"/>
                <a:ea typeface="Verdana"/>
                <a:cs typeface="Arial"/>
              </a:rPr>
              <a:t>End </a:t>
            </a:r>
            <a:r>
              <a:rPr lang="en-US" sz="1600" dirty="0">
                <a:latin typeface="Arial"/>
                <a:ea typeface="Verdana"/>
                <a:cs typeface="Arial"/>
              </a:rPr>
              <a:t>Date: </a:t>
            </a:r>
            <a:r>
              <a:rPr lang="en-US" sz="1600" dirty="0" smtClean="0">
                <a:latin typeface="Arial"/>
                <a:ea typeface="Verdana"/>
                <a:cs typeface="Arial"/>
              </a:rPr>
              <a:t>MM/DD/YYYY</a:t>
            </a:r>
          </a:p>
          <a:p>
            <a:pPr marL="649224" indent="-274320" algn="l">
              <a:spcBef>
                <a:spcPts val="95"/>
              </a:spcBef>
              <a:buClr>
                <a:srgbClr val="133E6A"/>
              </a:buClr>
              <a:buSzPct val="94642"/>
              <a:buFont typeface="Wingdings 2"/>
              <a:buChar char=""/>
              <a:tabLst>
                <a:tab pos="287020" algn="l"/>
              </a:tabLst>
            </a:pPr>
            <a:r>
              <a:rPr lang="en-US" sz="1600" dirty="0" smtClean="0">
                <a:latin typeface="Arial"/>
                <a:ea typeface="Verdana"/>
                <a:cs typeface="Arial"/>
              </a:rPr>
              <a:t>Has </a:t>
            </a:r>
            <a:r>
              <a:rPr lang="en-US" sz="1600" dirty="0">
                <a:latin typeface="Arial"/>
                <a:ea typeface="Verdana"/>
                <a:cs typeface="Arial"/>
              </a:rPr>
              <a:t>been paid: </a:t>
            </a:r>
            <a:r>
              <a:rPr lang="en-US" sz="1600" dirty="0" smtClean="0">
                <a:latin typeface="Arial"/>
                <a:ea typeface="Verdana"/>
                <a:cs typeface="Arial"/>
              </a:rPr>
              <a:t>Numbers </a:t>
            </a:r>
            <a:r>
              <a:rPr lang="en-US" sz="1600" dirty="0">
                <a:latin typeface="Arial"/>
                <a:ea typeface="Verdana"/>
                <a:cs typeface="Arial"/>
              </a:rPr>
              <a:t>and a </a:t>
            </a:r>
            <a:r>
              <a:rPr lang="en-US" sz="1600" dirty="0" smtClean="0">
                <a:latin typeface="Arial"/>
                <a:ea typeface="Verdana"/>
                <a:cs typeface="Arial"/>
              </a:rPr>
              <a:t>decimal point only.</a:t>
            </a:r>
            <a:endParaRPr lang="en-US" sz="1600" dirty="0">
              <a:latin typeface="Arial"/>
              <a:ea typeface="Verdana"/>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6</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113</a:t>
            </a:fld>
            <a:endParaRPr spc="-25" dirty="0"/>
          </a:p>
        </p:txBody>
      </p:sp>
    </p:spTree>
    <p:extLst>
      <p:ext uri="{BB962C8B-B14F-4D97-AF65-F5344CB8AC3E}">
        <p14:creationId xmlns:p14="http://schemas.microsoft.com/office/powerpoint/2010/main" val="28736008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of Form 6 of the Stipulations with Request for Award showing correct fields and information" title="eForm Stipulation Form 6">
            <a:extLst>
              <a:ext uri="{FF2B5EF4-FFF2-40B4-BE49-F238E27FC236}">
                <a16:creationId xmlns:a16="http://schemas.microsoft.com/office/drawing/2014/main" id="{60F3DDA3-85E8-E64D-3EE0-BFEABB71A677}"/>
              </a:ext>
            </a:extLst>
          </p:cNvPr>
          <p:cNvPicPr>
            <a:picLocks noChangeAspect="1"/>
          </p:cNvPicPr>
          <p:nvPr/>
        </p:nvPicPr>
        <p:blipFill rotWithShape="1">
          <a:blip r:embed="rId2"/>
          <a:srcRect l="-205" t="42738" r="20" b="138"/>
          <a:stretch/>
        </p:blipFill>
        <p:spPr>
          <a:xfrm>
            <a:off x="6848456" y="2194902"/>
            <a:ext cx="4798843" cy="3656641"/>
          </a:xfrm>
          <a:prstGeom prst="rect">
            <a:avLst/>
          </a:prstGeom>
        </p:spPr>
      </p:pic>
      <p:pic>
        <p:nvPicPr>
          <p:cNvPr id="7" name="Picture 6" descr="Screen shot of Form 6 of the Stipulations with Request for Award showing correct fields and information" title="eForm Stipulation Form 6">
            <a:extLst>
              <a:ext uri="{FF2B5EF4-FFF2-40B4-BE49-F238E27FC236}">
                <a16:creationId xmlns:a16="http://schemas.microsoft.com/office/drawing/2014/main" id="{44506847-B3AC-F24B-E12A-04F67D1FFBC7}"/>
              </a:ext>
            </a:extLst>
          </p:cNvPr>
          <p:cNvPicPr>
            <a:picLocks noChangeAspect="1"/>
          </p:cNvPicPr>
          <p:nvPr/>
        </p:nvPicPr>
        <p:blipFill rotWithShape="1">
          <a:blip r:embed="rId2"/>
          <a:srcRect l="-68" t="131" r="-364" b="93914"/>
          <a:stretch/>
        </p:blipFill>
        <p:spPr>
          <a:xfrm>
            <a:off x="6847638" y="1698273"/>
            <a:ext cx="4810667" cy="381167"/>
          </a:xfrm>
          <a:prstGeom prst="rect">
            <a:avLst/>
          </a:prstGeom>
        </p:spPr>
      </p:pic>
      <p:sp>
        <p:nvSpPr>
          <p:cNvPr id="8" name="object 3">
            <a:extLst>
              <a:ext uri="{FF2B5EF4-FFF2-40B4-BE49-F238E27FC236}">
                <a16:creationId xmlns:a16="http://schemas.microsoft.com/office/drawing/2014/main" id="{4114879D-F6DE-43A0-73C5-1BA198EE7451}"/>
              </a:ext>
            </a:extLst>
          </p:cNvPr>
          <p:cNvSpPr txBox="1"/>
          <p:nvPr/>
        </p:nvSpPr>
        <p:spPr>
          <a:xfrm>
            <a:off x="623485" y="1678908"/>
            <a:ext cx="6210179" cy="4451219"/>
          </a:xfrm>
          <a:prstGeom prst="rect">
            <a:avLst/>
          </a:prstGeom>
        </p:spPr>
        <p:txBody>
          <a:bodyPr vert="horz" wrap="square" lIns="0" tIns="97790" rIns="0" bIns="0" rtlCol="0" anchor="t">
            <a:spAutoFit/>
          </a:bodyPr>
          <a:lstStyle/>
          <a:p>
            <a:pPr marL="283210" indent="-274320" algn="l">
              <a:spcBef>
                <a:spcPts val="95"/>
              </a:spcBef>
              <a:buClr>
                <a:srgbClr val="133E6A"/>
              </a:buClr>
              <a:buSzPct val="94642"/>
              <a:tabLst>
                <a:tab pos="287020" algn="l"/>
              </a:tabLst>
            </a:pPr>
            <a:r>
              <a:rPr lang="en-US" sz="2000" b="1" spc="-70" dirty="0">
                <a:latin typeface="Arial"/>
                <a:cs typeface="Arial"/>
              </a:rPr>
              <a:t>Section 2</a:t>
            </a:r>
            <a:r>
              <a:rPr lang="en-US" sz="2000" spc="-70" dirty="0">
                <a:latin typeface="Arial"/>
                <a:cs typeface="Arial"/>
              </a:rPr>
              <a:t> </a:t>
            </a:r>
            <a:r>
              <a:rPr lang="en-US" sz="2000" b="1" spc="-70" dirty="0">
                <a:latin typeface="Arial"/>
                <a:cs typeface="Arial"/>
              </a:rPr>
              <a:t>cont.</a:t>
            </a:r>
            <a:endParaRPr lang="en-US" sz="2000" b="1" spc="-70" dirty="0">
              <a:solidFill>
                <a:srgbClr val="000000"/>
              </a:solidFill>
              <a:latin typeface="Arial"/>
              <a:cs typeface="Arial"/>
            </a:endParaRPr>
          </a:p>
          <a:p>
            <a:pPr marL="294640" indent="-285750" algn="l">
              <a:spcBef>
                <a:spcPts val="95"/>
              </a:spcBef>
              <a:buClr>
                <a:srgbClr val="133E6A"/>
              </a:buClr>
              <a:buSzPct val="94642"/>
              <a:buFont typeface="Wingdings 2"/>
              <a:buChar char=""/>
              <a:tabLst>
                <a:tab pos="287020" algn="l"/>
              </a:tabLst>
            </a:pPr>
            <a:r>
              <a:rPr lang="en-US" b="1" spc="-70" dirty="0">
                <a:latin typeface="Arial"/>
                <a:cs typeface="Arial"/>
              </a:rPr>
              <a:t>2(a). The injury(ies) caused additional temporary </a:t>
            </a:r>
            <a:r>
              <a:rPr lang="en-US" b="1" spc="-70" dirty="0" smtClean="0">
                <a:latin typeface="Arial"/>
                <a:cs typeface="Arial"/>
              </a:rPr>
              <a:t>disability:</a:t>
            </a:r>
          </a:p>
          <a:p>
            <a:pPr marL="649224" indent="-285750" algn="l">
              <a:spcBef>
                <a:spcPts val="95"/>
              </a:spcBef>
              <a:buClr>
                <a:srgbClr val="133E6A"/>
              </a:buClr>
              <a:buSzPct val="94642"/>
              <a:buFont typeface="Wingdings 2"/>
              <a:buChar char=""/>
              <a:tabLst>
                <a:tab pos="287020" algn="l"/>
              </a:tabLst>
            </a:pPr>
            <a:r>
              <a:rPr lang="en-US" sz="1600" spc="-70" dirty="0" smtClean="0">
                <a:latin typeface="Arial"/>
                <a:cs typeface="Arial"/>
              </a:rPr>
              <a:t>Start </a:t>
            </a:r>
            <a:r>
              <a:rPr lang="en-US" sz="1600" spc="-70" dirty="0">
                <a:latin typeface="Arial"/>
                <a:cs typeface="Arial"/>
              </a:rPr>
              <a:t>date: </a:t>
            </a:r>
            <a:r>
              <a:rPr lang="en-US" sz="1600" spc="-70" dirty="0" smtClean="0">
                <a:latin typeface="Arial"/>
                <a:cs typeface="Arial"/>
              </a:rPr>
              <a:t>MM/DD/YYYY</a:t>
            </a:r>
          </a:p>
          <a:p>
            <a:pPr marL="649224" indent="-285750" algn="l">
              <a:spcBef>
                <a:spcPts val="95"/>
              </a:spcBef>
              <a:buClr>
                <a:srgbClr val="133E6A"/>
              </a:buClr>
              <a:buSzPct val="94642"/>
              <a:buFont typeface="Wingdings 2"/>
              <a:buChar char=""/>
              <a:tabLst>
                <a:tab pos="287020" algn="l"/>
              </a:tabLst>
            </a:pPr>
            <a:r>
              <a:rPr lang="en-US" sz="1600" spc="-70" dirty="0" smtClean="0">
                <a:latin typeface="Arial"/>
                <a:cs typeface="Arial"/>
              </a:rPr>
              <a:t>End </a:t>
            </a:r>
            <a:r>
              <a:rPr lang="en-US" sz="1600" spc="-70" dirty="0">
                <a:latin typeface="Arial"/>
                <a:cs typeface="Arial"/>
              </a:rPr>
              <a:t>Date: </a:t>
            </a:r>
            <a:r>
              <a:rPr lang="en-US" sz="1600" spc="-70" dirty="0" smtClean="0">
                <a:latin typeface="Arial"/>
                <a:cs typeface="Arial"/>
              </a:rPr>
              <a:t>MM/DD/YYYY</a:t>
            </a:r>
          </a:p>
          <a:p>
            <a:pPr marL="649224" indent="-285750" algn="l">
              <a:spcBef>
                <a:spcPts val="95"/>
              </a:spcBef>
              <a:buClr>
                <a:srgbClr val="133E6A"/>
              </a:buClr>
              <a:buSzPct val="94642"/>
              <a:buFont typeface="Wingdings 2"/>
              <a:buChar char=""/>
              <a:tabLst>
                <a:tab pos="287020" algn="l"/>
              </a:tabLst>
            </a:pPr>
            <a:r>
              <a:rPr lang="en-US" sz="1600" spc="-70" dirty="0" smtClean="0">
                <a:latin typeface="Arial"/>
                <a:cs typeface="Arial"/>
              </a:rPr>
              <a:t>At </a:t>
            </a:r>
            <a:r>
              <a:rPr lang="en-US" sz="1600" spc="-70" dirty="0">
                <a:latin typeface="Arial"/>
                <a:cs typeface="Arial"/>
              </a:rPr>
              <a:t>the rate of: </a:t>
            </a:r>
            <a:r>
              <a:rPr lang="en-US" sz="1600" spc="-70" dirty="0" smtClean="0">
                <a:latin typeface="Arial"/>
                <a:cs typeface="Arial"/>
              </a:rPr>
              <a:t>Numbers </a:t>
            </a:r>
            <a:r>
              <a:rPr lang="en-US" sz="1600" spc="-70" dirty="0">
                <a:latin typeface="Arial"/>
                <a:cs typeface="Arial"/>
              </a:rPr>
              <a:t>and a </a:t>
            </a:r>
            <a:r>
              <a:rPr lang="en-US" sz="1600" spc="-70" dirty="0" smtClean="0">
                <a:latin typeface="Arial"/>
                <a:cs typeface="Arial"/>
              </a:rPr>
              <a:t>decimal point only.</a:t>
            </a:r>
          </a:p>
          <a:p>
            <a:pPr marL="649224" indent="-285750" algn="l">
              <a:spcBef>
                <a:spcPts val="95"/>
              </a:spcBef>
              <a:buClr>
                <a:srgbClr val="133E6A"/>
              </a:buClr>
              <a:buSzPct val="94642"/>
              <a:buFont typeface="Wingdings 2"/>
              <a:buChar char=""/>
              <a:tabLst>
                <a:tab pos="287020" algn="l"/>
              </a:tabLst>
            </a:pPr>
            <a:r>
              <a:rPr lang="en-US" sz="1600" spc="-70" dirty="0" smtClean="0">
                <a:latin typeface="Arial"/>
                <a:cs typeface="Arial"/>
              </a:rPr>
              <a:t>In </a:t>
            </a:r>
            <a:r>
              <a:rPr lang="en-US" sz="1600" spc="-70" dirty="0">
                <a:latin typeface="Arial"/>
                <a:cs typeface="Arial"/>
              </a:rPr>
              <a:t>the amount of: </a:t>
            </a:r>
            <a:r>
              <a:rPr lang="en-US" sz="1600" spc="-70" dirty="0" smtClean="0">
                <a:latin typeface="Arial"/>
                <a:cs typeface="Arial"/>
              </a:rPr>
              <a:t>Numbers </a:t>
            </a:r>
            <a:r>
              <a:rPr lang="en-US" sz="1600" spc="-70" dirty="0">
                <a:latin typeface="Arial"/>
                <a:cs typeface="Arial"/>
              </a:rPr>
              <a:t>and a </a:t>
            </a:r>
            <a:r>
              <a:rPr lang="en-US" sz="1600" spc="-70" dirty="0" smtClean="0">
                <a:latin typeface="Arial"/>
                <a:cs typeface="Arial"/>
              </a:rPr>
              <a:t>decimal point only.</a:t>
            </a:r>
            <a:endParaRPr lang="en-US" sz="1600" spc="-70" dirty="0">
              <a:latin typeface="Arial"/>
              <a:cs typeface="Arial"/>
            </a:endParaRPr>
          </a:p>
          <a:p>
            <a:pPr marL="8890" algn="l">
              <a:spcBef>
                <a:spcPts val="95"/>
              </a:spcBef>
              <a:buClr>
                <a:srgbClr val="133E6A"/>
              </a:buClr>
              <a:buSzPct val="94642"/>
              <a:tabLst>
                <a:tab pos="287020" algn="l"/>
              </a:tabLst>
            </a:pPr>
            <a:r>
              <a:rPr lang="en-US" sz="2000" b="1" spc="-70" dirty="0">
                <a:latin typeface="Arial"/>
                <a:cs typeface="Arial"/>
              </a:rPr>
              <a:t>Section 3 </a:t>
            </a:r>
            <a:endParaRPr lang="en-US" sz="2000" dirty="0"/>
          </a:p>
          <a:p>
            <a:pPr marL="283210" indent="-274320" algn="l">
              <a:spcBef>
                <a:spcPts val="95"/>
              </a:spcBef>
              <a:buClr>
                <a:srgbClr val="133E6A"/>
              </a:buClr>
              <a:buSzPct val="94642"/>
              <a:buFont typeface="Wingdings 2"/>
              <a:buChar char=""/>
              <a:tabLst>
                <a:tab pos="287020" algn="l"/>
              </a:tabLst>
            </a:pPr>
            <a:r>
              <a:rPr lang="en-US" b="1" spc="-70" dirty="0">
                <a:latin typeface="Arial"/>
                <a:cs typeface="Arial"/>
              </a:rPr>
              <a:t>The injury(ies) caused permanent disability:</a:t>
            </a:r>
            <a:r>
              <a:rPr lang="en-US" spc="-70" dirty="0">
                <a:latin typeface="Arial"/>
                <a:cs typeface="Arial"/>
              </a:rPr>
              <a:t> </a:t>
            </a:r>
            <a:endParaRPr lang="en-US" spc="-70" dirty="0" smtClean="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spc="-70" dirty="0" smtClean="0">
                <a:solidFill>
                  <a:srgbClr val="000000"/>
                </a:solidFill>
                <a:latin typeface="Arial"/>
                <a:cs typeface="Arial"/>
              </a:rPr>
              <a:t>of </a:t>
            </a:r>
            <a:r>
              <a:rPr lang="en-US" sz="1600" spc="-70" dirty="0">
                <a:solidFill>
                  <a:srgbClr val="000000"/>
                </a:solidFill>
                <a:latin typeface="Arial"/>
                <a:cs typeface="Arial"/>
              </a:rPr>
              <a:t>(% of disability): </a:t>
            </a:r>
            <a:r>
              <a:rPr lang="en-US" sz="1600" spc="-70" dirty="0" smtClean="0">
                <a:solidFill>
                  <a:srgbClr val="000000"/>
                </a:solidFill>
                <a:latin typeface="Arial"/>
                <a:cs typeface="Arial"/>
              </a:rPr>
              <a:t>Enter </a:t>
            </a:r>
            <a:r>
              <a:rPr lang="en-US" sz="1600" spc="-70" dirty="0">
                <a:solidFill>
                  <a:srgbClr val="000000"/>
                </a:solidFill>
                <a:latin typeface="Arial"/>
                <a:cs typeface="Arial"/>
              </a:rPr>
              <a:t>a zero if no permanent </a:t>
            </a:r>
            <a:r>
              <a:rPr lang="en-US" sz="1600" spc="-70" dirty="0" smtClean="0">
                <a:solidFill>
                  <a:srgbClr val="000000"/>
                </a:solidFill>
                <a:latin typeface="Arial"/>
                <a:cs typeface="Arial"/>
              </a:rPr>
              <a:t>disability.</a:t>
            </a:r>
          </a:p>
          <a:p>
            <a:pPr marL="649224" indent="-274320" algn="l">
              <a:spcBef>
                <a:spcPts val="95"/>
              </a:spcBef>
              <a:buClr>
                <a:srgbClr val="133E6A"/>
              </a:buClr>
              <a:buSzPct val="94642"/>
              <a:buFont typeface="Wingdings 2"/>
              <a:buChar char=""/>
              <a:tabLst>
                <a:tab pos="287020" algn="l"/>
              </a:tabLst>
            </a:pPr>
            <a:r>
              <a:rPr lang="en-US" sz="1600" spc="-70" dirty="0" smtClean="0">
                <a:latin typeface="Arial"/>
                <a:cs typeface="Arial"/>
              </a:rPr>
              <a:t>at</a:t>
            </a:r>
            <a:r>
              <a:rPr lang="en-US" sz="1600" spc="-70" dirty="0">
                <a:latin typeface="Arial"/>
                <a:cs typeface="Arial"/>
              </a:rPr>
              <a:t>: </a:t>
            </a:r>
            <a:r>
              <a:rPr lang="en-US" sz="1600" spc="-70" dirty="0" smtClean="0">
                <a:latin typeface="Arial"/>
                <a:cs typeface="Arial"/>
              </a:rPr>
              <a:t>Amount </a:t>
            </a:r>
            <a:r>
              <a:rPr lang="en-US" sz="1600" spc="-70" dirty="0">
                <a:latin typeface="Arial"/>
                <a:cs typeface="Arial"/>
              </a:rPr>
              <a:t>of indemnity paid per </a:t>
            </a:r>
            <a:r>
              <a:rPr lang="en-US" sz="1600" spc="-70" dirty="0" smtClean="0">
                <a:latin typeface="Arial"/>
                <a:cs typeface="Arial"/>
              </a:rPr>
              <a:t>week.</a:t>
            </a:r>
          </a:p>
          <a:p>
            <a:pPr marL="649224" indent="-274320" algn="l">
              <a:spcBef>
                <a:spcPts val="95"/>
              </a:spcBef>
              <a:buClr>
                <a:srgbClr val="133E6A"/>
              </a:buClr>
              <a:buSzPct val="94642"/>
              <a:buFont typeface="Wingdings 2"/>
              <a:buChar char=""/>
              <a:tabLst>
                <a:tab pos="287020" algn="l"/>
              </a:tabLst>
            </a:pPr>
            <a:r>
              <a:rPr lang="en-US" sz="1600" spc="-70" dirty="0" smtClean="0">
                <a:latin typeface="Arial"/>
                <a:cs typeface="Arial"/>
              </a:rPr>
              <a:t>beginning</a:t>
            </a:r>
            <a:r>
              <a:rPr lang="en-US" sz="1600" spc="-70" dirty="0">
                <a:latin typeface="Arial"/>
                <a:cs typeface="Arial"/>
              </a:rPr>
              <a:t>: </a:t>
            </a:r>
            <a:r>
              <a:rPr lang="en-US" sz="1600" spc="-70" dirty="0" smtClean="0">
                <a:latin typeface="Arial"/>
                <a:cs typeface="Arial"/>
              </a:rPr>
              <a:t>MM/DD/YYYY</a:t>
            </a:r>
          </a:p>
          <a:p>
            <a:pPr marL="649224" indent="-274320" algn="l">
              <a:spcBef>
                <a:spcPts val="95"/>
              </a:spcBef>
              <a:buClr>
                <a:srgbClr val="133E6A"/>
              </a:buClr>
              <a:buSzPct val="94642"/>
              <a:buFont typeface="Wingdings 2"/>
              <a:buChar char=""/>
              <a:tabLst>
                <a:tab pos="287020" algn="l"/>
              </a:tabLst>
            </a:pPr>
            <a:r>
              <a:rPr lang="en-US" sz="1600" spc="-70" dirty="0" smtClean="0">
                <a:latin typeface="Arial"/>
                <a:cs typeface="Arial"/>
              </a:rPr>
              <a:t>in </a:t>
            </a:r>
            <a:r>
              <a:rPr lang="en-US" sz="1600" spc="-70" dirty="0">
                <a:latin typeface="Arial"/>
                <a:cs typeface="Arial"/>
              </a:rPr>
              <a:t>the sum of: </a:t>
            </a:r>
            <a:r>
              <a:rPr lang="en-US" sz="1600" spc="-70" dirty="0" smtClean="0">
                <a:latin typeface="Arial"/>
                <a:cs typeface="Arial"/>
              </a:rPr>
              <a:t>Amount </a:t>
            </a:r>
            <a:r>
              <a:rPr lang="en-US" sz="1600" spc="-70" dirty="0">
                <a:latin typeface="Arial"/>
                <a:cs typeface="Arial"/>
              </a:rPr>
              <a:t>of indemnity </a:t>
            </a:r>
            <a:r>
              <a:rPr lang="en-US" sz="1600" spc="-70" dirty="0" smtClean="0">
                <a:latin typeface="Arial"/>
                <a:cs typeface="Arial"/>
              </a:rPr>
              <a:t>paid.</a:t>
            </a:r>
            <a:endParaRPr lang="en-US" sz="1600" spc="-7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70" dirty="0">
                <a:latin typeface="Arial"/>
                <a:cs typeface="Arial"/>
              </a:rPr>
              <a:t>less credit for payments</a:t>
            </a:r>
            <a:r>
              <a:rPr lang="en-US" b="1" spc="-70" dirty="0" smtClean="0">
                <a:latin typeface="Arial"/>
                <a:cs typeface="Arial"/>
              </a:rPr>
              <a:t>...:</a:t>
            </a:r>
          </a:p>
          <a:p>
            <a:pPr marL="649224" indent="-274320" algn="l">
              <a:spcBef>
                <a:spcPts val="95"/>
              </a:spcBef>
              <a:buClr>
                <a:srgbClr val="133E6A"/>
              </a:buClr>
              <a:buSzPct val="94642"/>
              <a:buFont typeface="Wingdings 2"/>
              <a:buChar char=""/>
              <a:tabLst>
                <a:tab pos="287020" algn="l"/>
              </a:tabLst>
            </a:pPr>
            <a:r>
              <a:rPr lang="en-US" sz="1600" spc="-70" dirty="0" smtClean="0">
                <a:latin typeface="Arial"/>
                <a:cs typeface="Arial"/>
              </a:rPr>
              <a:t>If </a:t>
            </a:r>
            <a:r>
              <a:rPr lang="en-US" sz="1600" spc="-70" dirty="0">
                <a:latin typeface="Arial"/>
                <a:cs typeface="Arial"/>
              </a:rPr>
              <a:t>life pension click the box and enter the </a:t>
            </a:r>
            <a:r>
              <a:rPr lang="en-US" sz="1600" spc="-70" dirty="0" smtClean="0">
                <a:latin typeface="Arial"/>
                <a:cs typeface="Arial"/>
              </a:rPr>
              <a:t>amount: Numbers and a decimal point only. </a:t>
            </a:r>
            <a:endParaRPr lang="en-US" sz="1600" spc="-70" dirty="0">
              <a:latin typeface="Arial"/>
              <a:cs typeface="Arial"/>
            </a:endParaRPr>
          </a:p>
          <a:p>
            <a:pPr marL="283210" indent="-274320" algn="l">
              <a:spcAft>
                <a:spcPts val="600"/>
              </a:spcAft>
              <a:buClr>
                <a:srgbClr val="133E6A"/>
              </a:buClr>
              <a:buSzPct val="94642"/>
              <a:buFont typeface="Wingdings 2"/>
              <a:buChar char=""/>
              <a:tabLst>
                <a:tab pos="287020" algn="l"/>
              </a:tabLst>
            </a:pPr>
            <a:endParaRPr lang="en-US" spc="-70"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6 cont.</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114</a:t>
            </a:fld>
            <a:endParaRPr spc="-25" dirty="0"/>
          </a:p>
        </p:txBody>
      </p:sp>
    </p:spTree>
    <p:extLst>
      <p:ext uri="{BB962C8B-B14F-4D97-AF65-F5344CB8AC3E}">
        <p14:creationId xmlns:p14="http://schemas.microsoft.com/office/powerpoint/2010/main" val="41348535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of Form 6 of the Stipulations with Request for Award showing correct fields and information" title="eForm Stipulation Form 6">
            <a:extLst>
              <a:ext uri="{FF2B5EF4-FFF2-40B4-BE49-F238E27FC236}">
                <a16:creationId xmlns:a16="http://schemas.microsoft.com/office/drawing/2014/main" id="{60F3DDA3-85E8-E64D-3EE0-BFEABB71A677}"/>
              </a:ext>
            </a:extLst>
          </p:cNvPr>
          <p:cNvPicPr>
            <a:picLocks noChangeAspect="1"/>
          </p:cNvPicPr>
          <p:nvPr/>
        </p:nvPicPr>
        <p:blipFill rotWithShape="1">
          <a:blip r:embed="rId2"/>
          <a:srcRect l="-205" t="42738" r="20" b="138"/>
          <a:stretch/>
        </p:blipFill>
        <p:spPr>
          <a:xfrm>
            <a:off x="6848456" y="2194902"/>
            <a:ext cx="4798843" cy="3656641"/>
          </a:xfrm>
          <a:prstGeom prst="rect">
            <a:avLst/>
          </a:prstGeom>
        </p:spPr>
      </p:pic>
      <p:pic>
        <p:nvPicPr>
          <p:cNvPr id="7" name="Picture 6" descr="Screen shot of Form 6 of the Stipulations with Request for Award showing correct fields and information." title="eForm Stipulation Form 6">
            <a:extLst>
              <a:ext uri="{FF2B5EF4-FFF2-40B4-BE49-F238E27FC236}">
                <a16:creationId xmlns:a16="http://schemas.microsoft.com/office/drawing/2014/main" id="{44506847-B3AC-F24B-E12A-04F67D1FFBC7}"/>
              </a:ext>
            </a:extLst>
          </p:cNvPr>
          <p:cNvPicPr>
            <a:picLocks noChangeAspect="1"/>
          </p:cNvPicPr>
          <p:nvPr/>
        </p:nvPicPr>
        <p:blipFill rotWithShape="1">
          <a:blip r:embed="rId2"/>
          <a:srcRect l="-68" t="131" r="-364" b="93914"/>
          <a:stretch/>
        </p:blipFill>
        <p:spPr>
          <a:xfrm>
            <a:off x="6847638" y="1698273"/>
            <a:ext cx="4810667" cy="381167"/>
          </a:xfrm>
          <a:prstGeom prst="rect">
            <a:avLst/>
          </a:prstGeom>
        </p:spPr>
      </p:pic>
      <p:sp>
        <p:nvSpPr>
          <p:cNvPr id="8" name="Rectangle 7" descr="Highlights Section 3 of Form 6 for the STIP." title="Red box outline">
            <a:extLst>
              <a:ext uri="{FF2B5EF4-FFF2-40B4-BE49-F238E27FC236}">
                <a16:creationId xmlns:a16="http://schemas.microsoft.com/office/drawing/2014/main" id="{7C345EAA-AFCB-56C7-D9E6-96AFADEE652F}"/>
              </a:ext>
            </a:extLst>
          </p:cNvPr>
          <p:cNvSpPr/>
          <p:nvPr/>
        </p:nvSpPr>
        <p:spPr>
          <a:xfrm>
            <a:off x="6978827" y="4659922"/>
            <a:ext cx="4538099" cy="11124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3">
            <a:extLst>
              <a:ext uri="{FF2B5EF4-FFF2-40B4-BE49-F238E27FC236}">
                <a16:creationId xmlns:a16="http://schemas.microsoft.com/office/drawing/2014/main" id="{28FFBEA2-5380-FE19-FD29-D39B6BFC1F9D}"/>
              </a:ext>
            </a:extLst>
          </p:cNvPr>
          <p:cNvSpPr txBox="1"/>
          <p:nvPr/>
        </p:nvSpPr>
        <p:spPr>
          <a:xfrm>
            <a:off x="623485" y="1678908"/>
            <a:ext cx="6210179" cy="2799484"/>
          </a:xfrm>
          <a:prstGeom prst="rect">
            <a:avLst/>
          </a:prstGeom>
        </p:spPr>
        <p:txBody>
          <a:bodyPr vert="horz" wrap="square" lIns="0" tIns="97790" rIns="0" bIns="0" rtlCol="0" anchor="t">
            <a:spAutoFit/>
          </a:bodyPr>
          <a:lstStyle/>
          <a:p>
            <a:pPr marL="8890" algn="l">
              <a:spcBef>
                <a:spcPts val="95"/>
              </a:spcBef>
              <a:buClr>
                <a:srgbClr val="133E6A"/>
              </a:buClr>
              <a:buSzPct val="94642"/>
              <a:tabLst>
                <a:tab pos="287020" algn="l"/>
              </a:tabLst>
            </a:pPr>
            <a:r>
              <a:rPr lang="en-US" sz="2000" b="1" spc="-70" dirty="0">
                <a:latin typeface="Arial"/>
                <a:cs typeface="Arial"/>
              </a:rPr>
              <a:t>Section 3 cont</a:t>
            </a:r>
            <a:r>
              <a:rPr lang="en-US" sz="2000" b="1" spc="-70" dirty="0" smtClean="0">
                <a:latin typeface="Arial"/>
                <a:cs typeface="Arial"/>
              </a:rPr>
              <a:t>.:</a:t>
            </a:r>
            <a:endParaRPr lang="en-US" sz="2000" dirty="0"/>
          </a:p>
          <a:p>
            <a:pPr marL="283210" indent="-274320" algn="l">
              <a:spcBef>
                <a:spcPts val="95"/>
              </a:spcBef>
              <a:buClr>
                <a:srgbClr val="133E6A"/>
              </a:buClr>
              <a:buSzPct val="94642"/>
              <a:buFont typeface="Wingdings 2"/>
              <a:buChar char=""/>
              <a:tabLst>
                <a:tab pos="287020" algn="l"/>
              </a:tabLst>
            </a:pPr>
            <a:r>
              <a:rPr lang="en-US" b="1" spc="-70" dirty="0">
                <a:latin typeface="Arial"/>
                <a:cs typeface="Arial"/>
              </a:rPr>
              <a:t>Labor Code </a:t>
            </a:r>
            <a:r>
              <a:rPr lang="en-US" spc="-70" dirty="0">
                <a:solidFill>
                  <a:schemeClr val="tx1"/>
                </a:solidFill>
                <a:latin typeface="Arial"/>
                <a:cs typeface="Arial"/>
              </a:rPr>
              <a:t>§</a:t>
            </a:r>
            <a:r>
              <a:rPr lang="en-US" b="1" spc="-70" dirty="0">
                <a:latin typeface="Arial"/>
                <a:cs typeface="Arial"/>
              </a:rPr>
              <a:t>4658(d) adjustment:</a:t>
            </a:r>
            <a:r>
              <a:rPr lang="en-US" spc="-70" dirty="0">
                <a:latin typeface="Arial"/>
                <a:cs typeface="Arial"/>
              </a:rPr>
              <a:t> C</a:t>
            </a:r>
            <a:r>
              <a:rPr lang="en-US" spc="-70" dirty="0" smtClean="0">
                <a:latin typeface="Arial"/>
                <a:cs typeface="Arial"/>
              </a:rPr>
              <a:t>hoose one.</a:t>
            </a:r>
          </a:p>
          <a:p>
            <a:pPr marL="649224" indent="-274320" algn="l">
              <a:spcBef>
                <a:spcPts val="95"/>
              </a:spcBef>
              <a:buClr>
                <a:srgbClr val="133E6A"/>
              </a:buClr>
              <a:buSzPct val="94642"/>
              <a:buFont typeface="Wingdings 2"/>
              <a:buChar char=""/>
              <a:tabLst>
                <a:tab pos="287020" algn="l"/>
              </a:tabLst>
            </a:pPr>
            <a:r>
              <a:rPr lang="en-US" sz="1600" spc="-70" dirty="0" smtClean="0">
                <a:latin typeface="Arial"/>
                <a:cs typeface="Arial"/>
              </a:rPr>
              <a:t>Increase </a:t>
            </a:r>
            <a:r>
              <a:rPr lang="en-US" sz="1600" spc="-70" dirty="0">
                <a:latin typeface="Arial"/>
                <a:cs typeface="Arial"/>
              </a:rPr>
              <a:t>rate to: </a:t>
            </a:r>
            <a:r>
              <a:rPr lang="en-US" sz="1600" spc="-70" dirty="0" smtClean="0">
                <a:latin typeface="Arial"/>
                <a:cs typeface="Arial"/>
              </a:rPr>
              <a:t>Numbers </a:t>
            </a:r>
            <a:r>
              <a:rPr lang="en-US" sz="1600" spc="-70" dirty="0">
                <a:latin typeface="Arial"/>
                <a:cs typeface="Arial"/>
              </a:rPr>
              <a:t>and a </a:t>
            </a:r>
            <a:r>
              <a:rPr lang="en-US" sz="1600" spc="-70" dirty="0" smtClean="0">
                <a:latin typeface="Arial"/>
                <a:cs typeface="Arial"/>
              </a:rPr>
              <a:t>decimal point only.</a:t>
            </a:r>
          </a:p>
          <a:p>
            <a:pPr marL="649224" indent="-274320" algn="l">
              <a:spcBef>
                <a:spcPts val="95"/>
              </a:spcBef>
              <a:buClr>
                <a:srgbClr val="133E6A"/>
              </a:buClr>
              <a:buSzPct val="94642"/>
              <a:buFont typeface="Wingdings 2"/>
              <a:buChar char=""/>
              <a:tabLst>
                <a:tab pos="287020" algn="l"/>
              </a:tabLst>
            </a:pPr>
            <a:r>
              <a:rPr lang="en-US" sz="1600" spc="-70" dirty="0" smtClean="0">
                <a:latin typeface="Arial"/>
                <a:cs typeface="Arial"/>
              </a:rPr>
              <a:t>as </a:t>
            </a:r>
            <a:r>
              <a:rPr lang="en-US" sz="1600" spc="-70" dirty="0">
                <a:latin typeface="Arial"/>
                <a:cs typeface="Arial"/>
              </a:rPr>
              <a:t>of: </a:t>
            </a:r>
            <a:r>
              <a:rPr lang="en-US" sz="1600" spc="-70" dirty="0" smtClean="0">
                <a:latin typeface="Arial"/>
                <a:cs typeface="Arial"/>
              </a:rPr>
              <a:t>MM/DD/YYYY</a:t>
            </a:r>
          </a:p>
          <a:p>
            <a:pPr marL="649224" indent="-274320" algn="l">
              <a:spcBef>
                <a:spcPts val="95"/>
              </a:spcBef>
              <a:buClr>
                <a:srgbClr val="133E6A"/>
              </a:buClr>
              <a:buSzPct val="94642"/>
              <a:buFont typeface="Wingdings 2"/>
              <a:buChar char=""/>
              <a:tabLst>
                <a:tab pos="287020" algn="l"/>
              </a:tabLst>
            </a:pPr>
            <a:r>
              <a:rPr lang="en-US" sz="1600" spc="-70" dirty="0" smtClean="0">
                <a:latin typeface="Arial"/>
                <a:cs typeface="Arial"/>
              </a:rPr>
              <a:t>Decrease </a:t>
            </a:r>
            <a:r>
              <a:rPr lang="en-US" sz="1600" spc="-70" dirty="0">
                <a:latin typeface="Arial"/>
                <a:cs typeface="Arial"/>
              </a:rPr>
              <a:t>rate to: </a:t>
            </a:r>
            <a:r>
              <a:rPr lang="en-US" sz="1600" spc="-70" dirty="0" smtClean="0">
                <a:latin typeface="Arial"/>
                <a:cs typeface="Arial"/>
              </a:rPr>
              <a:t>Numbers </a:t>
            </a:r>
            <a:r>
              <a:rPr lang="en-US" sz="1600" spc="-70" dirty="0">
                <a:latin typeface="Arial"/>
                <a:cs typeface="Arial"/>
              </a:rPr>
              <a:t>and a </a:t>
            </a:r>
            <a:r>
              <a:rPr lang="en-US" sz="1600" spc="-70" dirty="0" smtClean="0">
                <a:latin typeface="Arial"/>
                <a:cs typeface="Arial"/>
              </a:rPr>
              <a:t>decimal point only.</a:t>
            </a:r>
          </a:p>
          <a:p>
            <a:pPr marL="649224" indent="-274320" algn="l">
              <a:spcBef>
                <a:spcPts val="95"/>
              </a:spcBef>
              <a:buClr>
                <a:srgbClr val="133E6A"/>
              </a:buClr>
              <a:buSzPct val="94642"/>
              <a:buFont typeface="Wingdings 2"/>
              <a:buChar char=""/>
              <a:tabLst>
                <a:tab pos="287020" algn="l"/>
              </a:tabLst>
            </a:pPr>
            <a:r>
              <a:rPr lang="en-US" sz="1600" spc="-70" dirty="0" smtClean="0">
                <a:latin typeface="Arial"/>
                <a:cs typeface="Arial"/>
              </a:rPr>
              <a:t>as </a:t>
            </a:r>
            <a:r>
              <a:rPr lang="en-US" sz="1600" spc="-70" dirty="0">
                <a:latin typeface="Arial"/>
                <a:cs typeface="Arial"/>
              </a:rPr>
              <a:t>of: </a:t>
            </a:r>
            <a:r>
              <a:rPr lang="en-US" sz="1600" spc="-70" dirty="0" smtClean="0">
                <a:latin typeface="Arial"/>
                <a:cs typeface="Arial"/>
              </a:rPr>
              <a:t>MM/DD/YYYY</a:t>
            </a:r>
          </a:p>
          <a:p>
            <a:pPr marL="649224" indent="-274320" algn="l">
              <a:spcBef>
                <a:spcPts val="95"/>
              </a:spcBef>
              <a:buClr>
                <a:srgbClr val="133E6A"/>
              </a:buClr>
              <a:buSzPct val="94642"/>
              <a:buFont typeface="Wingdings 2"/>
              <a:buChar char=""/>
              <a:tabLst>
                <a:tab pos="287020" algn="l"/>
              </a:tabLst>
            </a:pPr>
            <a:r>
              <a:rPr lang="en-US" sz="1600" spc="-70" dirty="0" smtClean="0">
                <a:solidFill>
                  <a:srgbClr val="000000"/>
                </a:solidFill>
                <a:latin typeface="Arial"/>
                <a:cs typeface="Arial"/>
              </a:rPr>
              <a:t> </a:t>
            </a:r>
            <a:r>
              <a:rPr lang="en-US" sz="1600" spc="-70" dirty="0">
                <a:solidFill>
                  <a:srgbClr val="000000"/>
                </a:solidFill>
                <a:latin typeface="Arial"/>
                <a:cs typeface="Arial"/>
              </a:rPr>
              <a:t>Not </a:t>
            </a:r>
            <a:r>
              <a:rPr lang="en-US" sz="1600" spc="-70" dirty="0" smtClean="0">
                <a:solidFill>
                  <a:srgbClr val="000000"/>
                </a:solidFill>
                <a:latin typeface="Arial"/>
                <a:cs typeface="Arial"/>
              </a:rPr>
              <a:t>applicable.</a:t>
            </a:r>
            <a:endParaRPr lang="en-US" sz="1600" spc="-70" dirty="0">
              <a:solidFill>
                <a:srgbClr val="00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70" dirty="0">
                <a:latin typeface="Arial"/>
                <a:cs typeface="Arial"/>
              </a:rPr>
              <a:t>An informal rating:</a:t>
            </a:r>
            <a:r>
              <a:rPr lang="en-US" spc="-70" dirty="0">
                <a:latin typeface="Arial"/>
                <a:cs typeface="Arial"/>
              </a:rPr>
              <a:t> </a:t>
            </a:r>
            <a:r>
              <a:rPr lang="en-US" spc="-70" dirty="0" smtClean="0">
                <a:latin typeface="Arial"/>
                <a:cs typeface="Arial"/>
              </a:rPr>
              <a:t>Choose one.</a:t>
            </a:r>
          </a:p>
          <a:p>
            <a:pPr marL="649224" indent="-274320" algn="l">
              <a:spcBef>
                <a:spcPts val="95"/>
              </a:spcBef>
              <a:buClr>
                <a:srgbClr val="133E6A"/>
              </a:buClr>
              <a:buSzPct val="94642"/>
              <a:buFont typeface="Wingdings 2"/>
              <a:buChar char=""/>
              <a:tabLst>
                <a:tab pos="287020" algn="l"/>
              </a:tabLst>
            </a:pPr>
            <a:r>
              <a:rPr lang="en-US" sz="1600" spc="-70" dirty="0" smtClean="0">
                <a:solidFill>
                  <a:srgbClr val="000000"/>
                </a:solidFill>
                <a:latin typeface="Arial"/>
                <a:cs typeface="Arial"/>
              </a:rPr>
              <a:t>Has </a:t>
            </a:r>
            <a:r>
              <a:rPr lang="en-US" sz="1600" spc="-70" dirty="0">
                <a:solidFill>
                  <a:srgbClr val="000000"/>
                </a:solidFill>
                <a:latin typeface="Arial"/>
                <a:cs typeface="Arial"/>
              </a:rPr>
              <a:t>or has not been previously </a:t>
            </a:r>
            <a:r>
              <a:rPr lang="en-US" sz="1600" spc="-70" dirty="0" smtClean="0">
                <a:solidFill>
                  <a:srgbClr val="000000"/>
                </a:solidFill>
                <a:latin typeface="Arial"/>
                <a:cs typeface="Arial"/>
              </a:rPr>
              <a:t>issued.</a:t>
            </a:r>
          </a:p>
          <a:p>
            <a:pPr marL="649224" indent="-274320" algn="l">
              <a:spcBef>
                <a:spcPts val="95"/>
              </a:spcBef>
              <a:buClr>
                <a:srgbClr val="133E6A"/>
              </a:buClr>
              <a:buSzPct val="94642"/>
              <a:buFont typeface="Wingdings 2"/>
              <a:buChar char=""/>
              <a:tabLst>
                <a:tab pos="287020" algn="l"/>
              </a:tabLst>
            </a:pPr>
            <a:r>
              <a:rPr lang="en-US" sz="1600" spc="-70" dirty="0" smtClean="0">
                <a:solidFill>
                  <a:srgbClr val="000000"/>
                </a:solidFill>
                <a:latin typeface="Arial"/>
                <a:cs typeface="Arial"/>
              </a:rPr>
              <a:t>In </a:t>
            </a:r>
            <a:r>
              <a:rPr lang="en-US" sz="1600" spc="-70" dirty="0">
                <a:solidFill>
                  <a:srgbClr val="000000"/>
                </a:solidFill>
                <a:latin typeface="Arial"/>
                <a:cs typeface="Arial"/>
              </a:rPr>
              <a:t>case no(s): </a:t>
            </a:r>
            <a:r>
              <a:rPr lang="en-US" sz="1600" spc="-70" dirty="0" smtClean="0">
                <a:solidFill>
                  <a:srgbClr val="000000"/>
                </a:solidFill>
                <a:latin typeface="Arial"/>
                <a:cs typeface="Arial"/>
              </a:rPr>
              <a:t>Enter an ADJ case number that has a rating.</a:t>
            </a:r>
            <a:endParaRPr lang="en-US" sz="1600" spc="-70"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6 cont</a:t>
            </a:r>
            <a:r>
              <a:rPr lang="en-US" sz="3600" dirty="0" smtClean="0"/>
              <a:t>.- Sec 3</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115</a:t>
            </a:fld>
            <a:endParaRPr spc="-25" dirty="0"/>
          </a:p>
        </p:txBody>
      </p:sp>
    </p:spTree>
    <p:extLst>
      <p:ext uri="{BB962C8B-B14F-4D97-AF65-F5344CB8AC3E}">
        <p14:creationId xmlns:p14="http://schemas.microsoft.com/office/powerpoint/2010/main" val="15319106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reen shot of Form 7 of the Stipulations with Request for Award showing correct fields and information." title="eForm Stipulation Form 7">
            <a:extLst>
              <a:ext uri="{FF2B5EF4-FFF2-40B4-BE49-F238E27FC236}">
                <a16:creationId xmlns:a16="http://schemas.microsoft.com/office/drawing/2014/main" id="{27F03842-5A03-D5B2-D39A-A27FAB802440}"/>
              </a:ext>
            </a:extLst>
          </p:cNvPr>
          <p:cNvPicPr>
            <a:picLocks noChangeAspect="1"/>
          </p:cNvPicPr>
          <p:nvPr/>
        </p:nvPicPr>
        <p:blipFill rotWithShape="1">
          <a:blip r:embed="rId2"/>
          <a:srcRect r="-184" b="25798"/>
          <a:stretch/>
        </p:blipFill>
        <p:spPr>
          <a:xfrm>
            <a:off x="6824330" y="1653294"/>
            <a:ext cx="4834282" cy="4739135"/>
          </a:xfrm>
          <a:prstGeom prst="rect">
            <a:avLst/>
          </a:prstGeom>
        </p:spPr>
      </p:pic>
      <p:sp>
        <p:nvSpPr>
          <p:cNvPr id="8" name="object 3">
            <a:extLst>
              <a:ext uri="{FF2B5EF4-FFF2-40B4-BE49-F238E27FC236}">
                <a16:creationId xmlns:a16="http://schemas.microsoft.com/office/drawing/2014/main" id="{4114879D-F6DE-43A0-73C5-1BA198EE7451}"/>
              </a:ext>
            </a:extLst>
          </p:cNvPr>
          <p:cNvSpPr txBox="1"/>
          <p:nvPr/>
        </p:nvSpPr>
        <p:spPr>
          <a:xfrm>
            <a:off x="676648" y="1678908"/>
            <a:ext cx="6024110" cy="4110100"/>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Section 4:</a:t>
            </a:r>
            <a:endParaRPr lang="en-US" sz="2000" spc="-1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There is/is not a need for medical: </a:t>
            </a:r>
            <a:r>
              <a:rPr lang="en-US" dirty="0" smtClean="0">
                <a:latin typeface="Arial"/>
                <a:cs typeface="Arial"/>
              </a:rPr>
              <a:t>Check </a:t>
            </a:r>
            <a:r>
              <a:rPr lang="en-US" dirty="0">
                <a:latin typeface="Arial"/>
                <a:cs typeface="Arial"/>
              </a:rPr>
              <a:t>one.</a:t>
            </a:r>
          </a:p>
          <a:p>
            <a:pPr marL="8890">
              <a:spcBef>
                <a:spcPts val="95"/>
              </a:spcBef>
              <a:buClr>
                <a:srgbClr val="133E6A"/>
              </a:buClr>
              <a:buSzPct val="94642"/>
              <a:tabLst>
                <a:tab pos="287020" algn="l"/>
              </a:tabLst>
            </a:pPr>
            <a:r>
              <a:rPr lang="en-US" sz="2000" b="1" dirty="0">
                <a:latin typeface="Arial"/>
                <a:cs typeface="Arial"/>
              </a:rPr>
              <a:t>Section 5</a:t>
            </a:r>
            <a:r>
              <a:rPr lang="en-US" sz="2000" b="1" spc="-70"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spc="-70" dirty="0">
                <a:latin typeface="Arial"/>
                <a:cs typeface="Arial"/>
              </a:rPr>
              <a:t>Medical Legal Expenses: </a:t>
            </a:r>
            <a:r>
              <a:rPr lang="en-US" spc="-70" dirty="0" smtClean="0">
                <a:latin typeface="Arial"/>
                <a:cs typeface="Arial"/>
              </a:rPr>
              <a:t>List </a:t>
            </a:r>
            <a:r>
              <a:rPr lang="en-US" spc="-70" dirty="0">
                <a:latin typeface="Arial"/>
                <a:cs typeface="Arial"/>
              </a:rPr>
              <a:t>expenses and </a:t>
            </a:r>
            <a:r>
              <a:rPr lang="en-US" spc="-70" dirty="0" smtClean="0">
                <a:latin typeface="Arial"/>
                <a:cs typeface="Arial"/>
              </a:rPr>
              <a:t>liens.</a:t>
            </a:r>
            <a:endParaRPr lang="en-US" dirty="0"/>
          </a:p>
          <a:p>
            <a:pPr marL="8890">
              <a:spcBef>
                <a:spcPts val="95"/>
              </a:spcBef>
              <a:buClr>
                <a:srgbClr val="133E6A"/>
              </a:buClr>
              <a:buSzPct val="94642"/>
              <a:tabLst>
                <a:tab pos="287020" algn="l"/>
              </a:tabLst>
            </a:pPr>
            <a:r>
              <a:rPr lang="en-US" sz="2000" b="1" spc="-20" dirty="0">
                <a:latin typeface="Arial"/>
                <a:cs typeface="Arial"/>
              </a:rPr>
              <a:t>Section 6:</a:t>
            </a:r>
            <a:endParaRPr lang="en-US" sz="2000" dirty="0"/>
          </a:p>
          <a:p>
            <a:pPr marL="283210" indent="-274320">
              <a:spcBef>
                <a:spcPts val="95"/>
              </a:spcBef>
              <a:buClr>
                <a:srgbClr val="133E6A"/>
              </a:buClr>
              <a:buSzPct val="94642"/>
              <a:buFont typeface="Wingdings 2"/>
              <a:buChar char=""/>
              <a:tabLst>
                <a:tab pos="287020" algn="l"/>
              </a:tabLst>
            </a:pPr>
            <a:r>
              <a:rPr lang="en-US" b="1" spc="-20" dirty="0" smtClean="0">
                <a:latin typeface="Arial"/>
                <a:cs typeface="Arial"/>
              </a:rPr>
              <a:t>Applicant’s attorney </a:t>
            </a:r>
            <a:r>
              <a:rPr lang="en-US" b="1" spc="-20" dirty="0">
                <a:latin typeface="Arial"/>
                <a:cs typeface="Arial"/>
              </a:rPr>
              <a:t>requests fee of:</a:t>
            </a:r>
            <a:r>
              <a:rPr lang="en-US" spc="-20" dirty="0">
                <a:latin typeface="Arial"/>
                <a:cs typeface="Arial"/>
              </a:rPr>
              <a:t> </a:t>
            </a:r>
            <a:r>
              <a:rPr lang="en-US" spc="-20" dirty="0" smtClean="0">
                <a:latin typeface="Arial"/>
                <a:cs typeface="Arial"/>
              </a:rPr>
              <a:t>Numbers </a:t>
            </a:r>
            <a:r>
              <a:rPr lang="en-US" spc="-20" dirty="0">
                <a:latin typeface="Arial"/>
                <a:cs typeface="Arial"/>
              </a:rPr>
              <a:t>and a </a:t>
            </a:r>
            <a:r>
              <a:rPr lang="en-US" spc="-20" dirty="0" smtClean="0">
                <a:latin typeface="Arial"/>
                <a:cs typeface="Arial"/>
              </a:rPr>
              <a:t>decimal point only.</a:t>
            </a:r>
          </a:p>
          <a:p>
            <a:pPr marL="649224" indent="-274320">
              <a:spcBef>
                <a:spcPts val="95"/>
              </a:spcBef>
              <a:buClr>
                <a:srgbClr val="133E6A"/>
              </a:buClr>
              <a:buSzPct val="94642"/>
              <a:buFont typeface="Wingdings 2"/>
              <a:buChar char=""/>
              <a:tabLst>
                <a:tab pos="287020" algn="l"/>
              </a:tabLst>
            </a:pPr>
            <a:r>
              <a:rPr lang="en-US" sz="1600" spc="-20" dirty="0" smtClean="0">
                <a:latin typeface="Arial"/>
                <a:cs typeface="Arial"/>
              </a:rPr>
              <a:t>Fees </a:t>
            </a:r>
            <a:r>
              <a:rPr lang="en-US" sz="1600" spc="-20" dirty="0">
                <a:latin typeface="Arial"/>
                <a:cs typeface="Arial"/>
              </a:rPr>
              <a:t>to be commuted: </a:t>
            </a:r>
            <a:r>
              <a:rPr lang="en-US" sz="1600" spc="-20" dirty="0" smtClean="0">
                <a:latin typeface="Arial"/>
                <a:cs typeface="Arial"/>
              </a:rPr>
              <a:t>Check </a:t>
            </a:r>
            <a:r>
              <a:rPr lang="en-US" sz="1600" spc="-20" dirty="0">
                <a:latin typeface="Arial"/>
                <a:cs typeface="Arial"/>
              </a:rPr>
              <a:t>box if needed and enter information regarding </a:t>
            </a:r>
            <a:r>
              <a:rPr lang="en-US" sz="1600" spc="-20" dirty="0" smtClean="0">
                <a:latin typeface="Arial"/>
                <a:cs typeface="Arial"/>
              </a:rPr>
              <a:t>these fees </a:t>
            </a:r>
            <a:r>
              <a:rPr lang="en-US" sz="1600" spc="-20" dirty="0">
                <a:latin typeface="Arial"/>
                <a:cs typeface="Arial"/>
              </a:rPr>
              <a:t>in the </a:t>
            </a:r>
            <a:r>
              <a:rPr lang="en-US" sz="1600" spc="-20" dirty="0" smtClean="0">
                <a:latin typeface="Arial"/>
                <a:cs typeface="Arial"/>
              </a:rPr>
              <a:t>box. (field limited to 256 characters)</a:t>
            </a:r>
            <a:endParaRPr lang="en-US" sz="1600" spc="-20" dirty="0">
              <a:latin typeface="Arial"/>
              <a:cs typeface="Arial"/>
            </a:endParaRPr>
          </a:p>
          <a:p>
            <a:pPr marL="8890">
              <a:spcBef>
                <a:spcPts val="95"/>
              </a:spcBef>
              <a:buClr>
                <a:srgbClr val="133E6A"/>
              </a:buClr>
              <a:buSzPct val="94642"/>
              <a:tabLst>
                <a:tab pos="287020" algn="l"/>
              </a:tabLst>
            </a:pPr>
            <a:r>
              <a:rPr lang="en-US" sz="2000" b="1" spc="-20" dirty="0">
                <a:latin typeface="Arial"/>
                <a:cs typeface="Arial"/>
              </a:rPr>
              <a:t>Section 7:</a:t>
            </a:r>
          </a:p>
          <a:p>
            <a:pPr marL="283210" indent="-274320">
              <a:spcBef>
                <a:spcPts val="95"/>
              </a:spcBef>
              <a:buClr>
                <a:srgbClr val="133E6A"/>
              </a:buClr>
              <a:buSzPct val="94642"/>
              <a:buFont typeface="Wingdings 2"/>
              <a:buChar char=""/>
              <a:tabLst>
                <a:tab pos="287020" algn="l"/>
              </a:tabLst>
            </a:pPr>
            <a:r>
              <a:rPr lang="en-US" b="1" spc="-20" dirty="0">
                <a:latin typeface="Arial"/>
                <a:cs typeface="Arial"/>
              </a:rPr>
              <a:t>Liens against compensation are payable </a:t>
            </a:r>
            <a:r>
              <a:rPr lang="en-US" b="1" spc="-20" dirty="0" smtClean="0">
                <a:latin typeface="Arial"/>
                <a:cs typeface="Arial"/>
              </a:rPr>
              <a:t>as follows:</a:t>
            </a:r>
            <a:r>
              <a:rPr lang="en-US" spc="-20" dirty="0" smtClean="0">
                <a:latin typeface="Arial"/>
                <a:cs typeface="Arial"/>
              </a:rPr>
              <a:t> List any </a:t>
            </a:r>
            <a:r>
              <a:rPr lang="en-US" spc="-20" dirty="0">
                <a:latin typeface="Arial"/>
                <a:cs typeface="Arial"/>
              </a:rPr>
              <a:t>further lien </a:t>
            </a:r>
            <a:r>
              <a:rPr lang="en-US" spc="-20" dirty="0" smtClean="0">
                <a:latin typeface="Arial"/>
                <a:cs typeface="Arial"/>
              </a:rPr>
              <a:t>information. (field limited to 440 characters)</a:t>
            </a:r>
            <a:endParaRPr lang="en-US" spc="-20"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7</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116</a:t>
            </a:fld>
            <a:endParaRPr spc="-25" dirty="0"/>
          </a:p>
        </p:txBody>
      </p:sp>
    </p:spTree>
    <p:extLst>
      <p:ext uri="{BB962C8B-B14F-4D97-AF65-F5344CB8AC3E}">
        <p14:creationId xmlns:p14="http://schemas.microsoft.com/office/powerpoint/2010/main" val="79818782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creen shot of Form 8 of the Stipulations with Request for Award showing correct fields and information" title="eForm Stipulation Form 8">
            <a:extLst>
              <a:ext uri="{FF2B5EF4-FFF2-40B4-BE49-F238E27FC236}">
                <a16:creationId xmlns:a16="http://schemas.microsoft.com/office/drawing/2014/main" id="{3DF63D6A-7933-CC8B-F189-8A239ABE25CA}"/>
              </a:ext>
            </a:extLst>
          </p:cNvPr>
          <p:cNvPicPr>
            <a:picLocks noChangeAspect="1"/>
          </p:cNvPicPr>
          <p:nvPr/>
        </p:nvPicPr>
        <p:blipFill rotWithShape="1">
          <a:blip r:embed="rId2"/>
          <a:srcRect t="62207" r="-370" b="1747"/>
          <a:stretch/>
        </p:blipFill>
        <p:spPr>
          <a:xfrm>
            <a:off x="6850911" y="3401912"/>
            <a:ext cx="4807717" cy="2318147"/>
          </a:xfrm>
          <a:prstGeom prst="rect">
            <a:avLst/>
          </a:prstGeom>
        </p:spPr>
      </p:pic>
      <p:pic>
        <p:nvPicPr>
          <p:cNvPr id="2" name="Picture 4" descr="Screen shot of Form 8 of the Stipulations with Request for Award showing correct fields and information" title="eForm Stipulation Form 8">
            <a:extLst>
              <a:ext uri="{FF2B5EF4-FFF2-40B4-BE49-F238E27FC236}">
                <a16:creationId xmlns:a16="http://schemas.microsoft.com/office/drawing/2014/main" id="{D2457E14-2075-F969-6627-FF08344530F0}"/>
              </a:ext>
            </a:extLst>
          </p:cNvPr>
          <p:cNvPicPr>
            <a:picLocks noChangeAspect="1"/>
          </p:cNvPicPr>
          <p:nvPr/>
        </p:nvPicPr>
        <p:blipFill rotWithShape="1">
          <a:blip r:embed="rId2"/>
          <a:srcRect t="254" r="-185" b="72966"/>
          <a:stretch/>
        </p:blipFill>
        <p:spPr>
          <a:xfrm>
            <a:off x="6850911" y="1682983"/>
            <a:ext cx="4798837" cy="1722238"/>
          </a:xfrm>
          <a:prstGeom prst="rect">
            <a:avLst/>
          </a:prstGeom>
        </p:spPr>
      </p:pic>
      <p:sp>
        <p:nvSpPr>
          <p:cNvPr id="8" name="object 3">
            <a:extLst>
              <a:ext uri="{FF2B5EF4-FFF2-40B4-BE49-F238E27FC236}">
                <a16:creationId xmlns:a16="http://schemas.microsoft.com/office/drawing/2014/main" id="{4114879D-F6DE-43A0-73C5-1BA198EE7451}"/>
              </a:ext>
            </a:extLst>
          </p:cNvPr>
          <p:cNvSpPr txBox="1"/>
          <p:nvPr/>
        </p:nvSpPr>
        <p:spPr>
          <a:xfrm>
            <a:off x="676648" y="1678908"/>
            <a:ext cx="6024110" cy="2717411"/>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Section 8:</a:t>
            </a:r>
            <a:endParaRPr lang="en-US" sz="2000" spc="-1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Any accrued claims for Labor Code 5814 penalties</a:t>
            </a:r>
            <a:r>
              <a:rPr lang="en-US" dirty="0">
                <a:latin typeface="Arial"/>
                <a:cs typeface="Arial"/>
              </a:rPr>
              <a:t>.</a:t>
            </a:r>
          </a:p>
          <a:p>
            <a:pPr marL="8890">
              <a:spcBef>
                <a:spcPts val="95"/>
              </a:spcBef>
              <a:buClr>
                <a:srgbClr val="133E6A"/>
              </a:buClr>
              <a:buSzPct val="94642"/>
              <a:tabLst>
                <a:tab pos="287020" algn="l"/>
              </a:tabLst>
            </a:pPr>
            <a:r>
              <a:rPr lang="en-US" sz="2000" b="1" dirty="0">
                <a:latin typeface="Arial"/>
                <a:cs typeface="Arial"/>
              </a:rPr>
              <a:t>Section 9:</a:t>
            </a:r>
          </a:p>
          <a:p>
            <a:pPr marL="283210" indent="-274320">
              <a:spcBef>
                <a:spcPts val="95"/>
              </a:spcBef>
              <a:buClr>
                <a:srgbClr val="133E6A"/>
              </a:buClr>
              <a:buSzPct val="94642"/>
              <a:buFont typeface="Wingdings 2"/>
              <a:buChar char=""/>
              <a:tabLst>
                <a:tab pos="287020" algn="l"/>
              </a:tabLst>
            </a:pPr>
            <a:r>
              <a:rPr lang="en-US" b="1" spc="-70" dirty="0" smtClean="0">
                <a:latin typeface="Arial"/>
                <a:cs typeface="Arial"/>
              </a:rPr>
              <a:t>Other stipulations field limited to 1024 characters: </a:t>
            </a:r>
            <a:r>
              <a:rPr lang="en-US" spc="-70" dirty="0" smtClean="0">
                <a:latin typeface="Arial"/>
                <a:cs typeface="Arial"/>
              </a:rPr>
              <a:t>List </a:t>
            </a:r>
            <a:r>
              <a:rPr lang="en-US" spc="-70" dirty="0">
                <a:latin typeface="Arial"/>
                <a:cs typeface="Arial"/>
              </a:rPr>
              <a:t>stipulations. If there is not enough room in this field, please summarize and add a more detailed addendum to your </a:t>
            </a:r>
            <a:r>
              <a:rPr lang="en-US" spc="-70" dirty="0" smtClean="0">
                <a:latin typeface="Arial"/>
                <a:cs typeface="Arial"/>
              </a:rPr>
              <a:t>STIP using the document title CORRESPONDENCE – OTHER. </a:t>
            </a:r>
            <a:r>
              <a:rPr lang="en-US" spc="-70"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spc="-70" dirty="0">
                <a:latin typeface="Arial"/>
                <a:cs typeface="Arial"/>
              </a:rPr>
              <a:t>Dated:</a:t>
            </a:r>
            <a:r>
              <a:rPr lang="en-US" spc="-70" dirty="0">
                <a:latin typeface="Arial"/>
                <a:cs typeface="Arial"/>
              </a:rPr>
              <a:t> MM/DD/YYYY</a:t>
            </a:r>
          </a:p>
          <a:p>
            <a:pPr marL="283210" indent="-274320">
              <a:spcBef>
                <a:spcPts val="95"/>
              </a:spcBef>
              <a:buClr>
                <a:srgbClr val="133E6A"/>
              </a:buClr>
              <a:buSzPct val="94642"/>
              <a:buFont typeface="Wingdings 2"/>
              <a:buChar char=""/>
              <a:tabLst>
                <a:tab pos="287020" algn="l"/>
              </a:tabLst>
            </a:pPr>
            <a:r>
              <a:rPr lang="en-US" b="1" spc="-70" dirty="0">
                <a:latin typeface="Arial"/>
                <a:cs typeface="Arial"/>
              </a:rPr>
              <a:t>Applicant Signature:</a:t>
            </a:r>
            <a:r>
              <a:rPr lang="en-US" spc="-70" dirty="0">
                <a:latin typeface="Arial"/>
                <a:cs typeface="Arial"/>
              </a:rPr>
              <a:t> S </a:t>
            </a:r>
            <a:r>
              <a:rPr lang="en-US" spc="-70" dirty="0" smtClean="0">
                <a:latin typeface="Arial"/>
                <a:cs typeface="Arial"/>
              </a:rPr>
              <a:t>Signature.</a:t>
            </a:r>
            <a:endParaRPr lang="en-US" spc="-70"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8</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117</a:t>
            </a:fld>
            <a:endParaRPr spc="-25" dirty="0"/>
          </a:p>
        </p:txBody>
      </p:sp>
    </p:spTree>
    <p:extLst>
      <p:ext uri="{BB962C8B-B14F-4D97-AF65-F5344CB8AC3E}">
        <p14:creationId xmlns:p14="http://schemas.microsoft.com/office/powerpoint/2010/main" val="809126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reen shot of Form 9 of the Stipulations with Request for Award showing correct fields and information" title="eForm Stipulation Form 9">
            <a:extLst>
              <a:ext uri="{FF2B5EF4-FFF2-40B4-BE49-F238E27FC236}">
                <a16:creationId xmlns:a16="http://schemas.microsoft.com/office/drawing/2014/main" id="{AECE2B95-15E1-685A-46EB-22DE2D9ED91A}"/>
              </a:ext>
            </a:extLst>
          </p:cNvPr>
          <p:cNvPicPr>
            <a:picLocks noChangeAspect="1"/>
          </p:cNvPicPr>
          <p:nvPr/>
        </p:nvPicPr>
        <p:blipFill rotWithShape="1">
          <a:blip r:embed="rId2"/>
          <a:srcRect t="223" r="477" b="39752"/>
          <a:stretch/>
        </p:blipFill>
        <p:spPr>
          <a:xfrm>
            <a:off x="6825481" y="1658352"/>
            <a:ext cx="4785438" cy="3866770"/>
          </a:xfrm>
          <a:prstGeom prst="rect">
            <a:avLst/>
          </a:prstGeom>
        </p:spPr>
      </p:pic>
      <p:sp>
        <p:nvSpPr>
          <p:cNvPr id="9" name="object 3">
            <a:extLst>
              <a:ext uri="{FF2B5EF4-FFF2-40B4-BE49-F238E27FC236}">
                <a16:creationId xmlns:a16="http://schemas.microsoft.com/office/drawing/2014/main" id="{855ABBB8-74DF-244D-BBF9-F920BB3E8F3A}"/>
              </a:ext>
            </a:extLst>
          </p:cNvPr>
          <p:cNvSpPr txBox="1"/>
          <p:nvPr/>
        </p:nvSpPr>
        <p:spPr>
          <a:xfrm>
            <a:off x="545780" y="1610454"/>
            <a:ext cx="6213912" cy="5115503"/>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sz="2000" b="1" dirty="0">
                <a:latin typeface="Arial"/>
                <a:cs typeface="Arial"/>
              </a:rPr>
              <a:t>Applicant Law </a:t>
            </a:r>
            <a:r>
              <a:rPr lang="en-US" sz="2000" b="1" dirty="0" smtClean="0">
                <a:latin typeface="Arial"/>
                <a:cs typeface="Arial"/>
              </a:rPr>
              <a:t>Firm/Representative:</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Type of </a:t>
            </a:r>
            <a:r>
              <a:rPr lang="en-US" b="1" dirty="0" smtClean="0">
                <a:latin typeface="Arial"/>
                <a:cs typeface="Arial"/>
              </a:rPr>
              <a:t>Representative </a:t>
            </a:r>
            <a:r>
              <a:rPr lang="en-US" b="1" dirty="0">
                <a:latin typeface="Arial"/>
                <a:cs typeface="Arial"/>
              </a:rPr>
              <a:t>radio buttons:</a:t>
            </a:r>
            <a:r>
              <a:rPr lang="en-US" dirty="0">
                <a:latin typeface="Arial"/>
                <a:cs typeface="Arial"/>
              </a:rPr>
              <a:t> These buttons cannot be </a:t>
            </a:r>
            <a:r>
              <a:rPr lang="en-US" dirty="0" smtClean="0">
                <a:latin typeface="Arial"/>
                <a:cs typeface="Arial"/>
              </a:rPr>
              <a:t>unselected </a:t>
            </a:r>
            <a:r>
              <a:rPr lang="en-US" dirty="0">
                <a:latin typeface="Arial"/>
                <a:cs typeface="Arial"/>
              </a:rPr>
              <a:t>if chosen. If </a:t>
            </a:r>
            <a:r>
              <a:rPr lang="en-US" dirty="0" smtClean="0">
                <a:latin typeface="Arial"/>
                <a:cs typeface="Arial"/>
              </a:rPr>
              <a:t>clicked </a:t>
            </a:r>
            <a:r>
              <a:rPr lang="en-US" dirty="0">
                <a:latin typeface="Arial"/>
                <a:cs typeface="Arial"/>
              </a:rPr>
              <a:t>the rest of the </a:t>
            </a:r>
            <a:r>
              <a:rPr lang="en-US" dirty="0" smtClean="0">
                <a:latin typeface="Arial"/>
                <a:cs typeface="Arial"/>
              </a:rPr>
              <a:t>fields </a:t>
            </a:r>
            <a:r>
              <a:rPr lang="en-US" dirty="0">
                <a:latin typeface="Arial"/>
                <a:cs typeface="Arial"/>
              </a:rPr>
              <a:t>must be </a:t>
            </a:r>
            <a:r>
              <a:rPr lang="en-US" dirty="0" smtClean="0">
                <a:latin typeface="Arial"/>
                <a:cs typeface="Arial"/>
              </a:rPr>
              <a:t>completed.</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Rep First Name:</a:t>
            </a:r>
            <a:r>
              <a:rPr lang="en-US" dirty="0">
                <a:latin typeface="Arial"/>
                <a:cs typeface="Arial"/>
              </a:rPr>
              <a:t> </a:t>
            </a:r>
            <a:r>
              <a:rPr lang="en-US" dirty="0" smtClean="0">
                <a:latin typeface="Arial"/>
                <a:cs typeface="Arial"/>
              </a:rPr>
              <a:t>First name only.</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Rep Last N</a:t>
            </a:r>
            <a:r>
              <a:rPr lang="en-US" b="1" dirty="0" smtClean="0">
                <a:latin typeface="Arial"/>
                <a:cs typeface="Arial"/>
              </a:rPr>
              <a:t>ame</a:t>
            </a:r>
            <a:r>
              <a:rPr lang="en-US" b="1" dirty="0">
                <a:latin typeface="Arial"/>
                <a:cs typeface="Arial"/>
              </a:rPr>
              <a:t>:</a:t>
            </a:r>
            <a:r>
              <a:rPr lang="en-US" dirty="0">
                <a:latin typeface="Arial"/>
                <a:cs typeface="Arial"/>
              </a:rPr>
              <a:t> </a:t>
            </a:r>
            <a:r>
              <a:rPr lang="en-US" dirty="0" smtClean="0"/>
              <a:t>If </a:t>
            </a:r>
            <a:r>
              <a:rPr lang="en-US" dirty="0"/>
              <a:t>adding second last name do not use hyphens.</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Law Firm Number:</a:t>
            </a:r>
            <a:r>
              <a:rPr lang="en-US" dirty="0">
                <a:latin typeface="Arial"/>
                <a:cs typeface="Arial"/>
              </a:rPr>
              <a:t> ERN of </a:t>
            </a:r>
            <a:r>
              <a:rPr lang="en-US" dirty="0" smtClean="0">
                <a:latin typeface="Arial"/>
                <a:cs typeface="Arial"/>
              </a:rPr>
              <a:t>Law Firm.</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Law Firm Name:</a:t>
            </a:r>
            <a:r>
              <a:rPr lang="en-US" dirty="0" smtClean="0">
                <a:latin typeface="Arial"/>
                <a:cs typeface="Arial"/>
              </a:rPr>
              <a:t> UAN of Law Firm/Non Attorney Representative</a:t>
            </a:r>
            <a:r>
              <a:rPr lang="en-US" dirty="0" smtClean="0"/>
              <a:t>.</a:t>
            </a:r>
            <a:endParaRPr lang="en-US" dirty="0" smtClean="0">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Representative Address: </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Address/PO Box: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Dated</a:t>
            </a:r>
            <a:r>
              <a:rPr lang="en-US" b="1" dirty="0">
                <a:latin typeface="Arial"/>
                <a:cs typeface="Arial"/>
              </a:rPr>
              <a:t>:</a:t>
            </a:r>
            <a:r>
              <a:rPr lang="en-US" dirty="0">
                <a:latin typeface="Arial"/>
                <a:cs typeface="Arial"/>
              </a:rPr>
              <a:t> MM/DD/YYYY</a:t>
            </a:r>
          </a:p>
          <a:p>
            <a:pPr marL="283210" indent="-274320">
              <a:spcBef>
                <a:spcPts val="95"/>
              </a:spcBef>
              <a:buClr>
                <a:srgbClr val="133E6A"/>
              </a:buClr>
              <a:buSzPct val="94642"/>
              <a:buFont typeface="Wingdings 2"/>
              <a:buChar char=""/>
              <a:tabLst>
                <a:tab pos="287020" algn="l"/>
              </a:tabLst>
            </a:pPr>
            <a:r>
              <a:rPr lang="en-US" b="1" dirty="0">
                <a:latin typeface="Arial"/>
                <a:cs typeface="Arial"/>
              </a:rPr>
              <a:t>Applicant Attorney Signature:</a:t>
            </a:r>
            <a:r>
              <a:rPr lang="en-US" dirty="0">
                <a:latin typeface="Arial"/>
                <a:cs typeface="Arial"/>
              </a:rPr>
              <a:t> S Signature</a:t>
            </a: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9</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118</a:t>
            </a:fld>
            <a:endParaRPr spc="-25" dirty="0"/>
          </a:p>
        </p:txBody>
      </p:sp>
    </p:spTree>
    <p:extLst>
      <p:ext uri="{BB962C8B-B14F-4D97-AF65-F5344CB8AC3E}">
        <p14:creationId xmlns:p14="http://schemas.microsoft.com/office/powerpoint/2010/main" val="9803759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of Form 9 of the Stipulations with Request for Award showing correct fields and information." title="eForm Stipulation Form 9">
            <a:extLst>
              <a:ext uri="{FF2B5EF4-FFF2-40B4-BE49-F238E27FC236}">
                <a16:creationId xmlns:a16="http://schemas.microsoft.com/office/drawing/2014/main" id="{E66414ED-B9B5-9B42-0D61-1F438F608FC1}"/>
              </a:ext>
            </a:extLst>
          </p:cNvPr>
          <p:cNvPicPr>
            <a:picLocks noChangeAspect="1"/>
          </p:cNvPicPr>
          <p:nvPr/>
        </p:nvPicPr>
        <p:blipFill rotWithShape="1">
          <a:blip r:embed="rId2"/>
          <a:srcRect l="245" t="51857" r="232" b="-184"/>
          <a:stretch/>
        </p:blipFill>
        <p:spPr>
          <a:xfrm>
            <a:off x="6828435" y="2281920"/>
            <a:ext cx="4785438" cy="3113203"/>
          </a:xfrm>
          <a:prstGeom prst="rect">
            <a:avLst/>
          </a:prstGeom>
        </p:spPr>
      </p:pic>
      <p:pic>
        <p:nvPicPr>
          <p:cNvPr id="5" name="Picture 4" descr="Screen shot of Form 9 of the Stipulations with Request for Award showing correct fields and information." title="eForm Stipulation Form 9">
            <a:extLst>
              <a:ext uri="{FF2B5EF4-FFF2-40B4-BE49-F238E27FC236}">
                <a16:creationId xmlns:a16="http://schemas.microsoft.com/office/drawing/2014/main" id="{59DBB7C4-760D-B8C3-A389-209FA77D2F13}"/>
              </a:ext>
            </a:extLst>
          </p:cNvPr>
          <p:cNvPicPr>
            <a:picLocks noChangeAspect="1"/>
          </p:cNvPicPr>
          <p:nvPr/>
        </p:nvPicPr>
        <p:blipFill rotWithShape="1">
          <a:blip r:embed="rId2"/>
          <a:srcRect l="82" r="477" b="92297"/>
          <a:stretch/>
        </p:blipFill>
        <p:spPr>
          <a:xfrm>
            <a:off x="6829420" y="1643967"/>
            <a:ext cx="4781505" cy="496222"/>
          </a:xfrm>
          <a:prstGeom prst="rect">
            <a:avLst/>
          </a:prstGeom>
        </p:spPr>
      </p:pic>
      <p:sp>
        <p:nvSpPr>
          <p:cNvPr id="9" name="object 3">
            <a:extLst>
              <a:ext uri="{FF2B5EF4-FFF2-40B4-BE49-F238E27FC236}">
                <a16:creationId xmlns:a16="http://schemas.microsoft.com/office/drawing/2014/main" id="{C5FDB403-236C-B2F6-6B56-D77B8448DE33}"/>
              </a:ext>
            </a:extLst>
          </p:cNvPr>
          <p:cNvSpPr txBox="1"/>
          <p:nvPr/>
        </p:nvSpPr>
        <p:spPr>
          <a:xfrm>
            <a:off x="536987" y="1532183"/>
            <a:ext cx="6213912" cy="5325817"/>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sz="2000" b="1" dirty="0">
                <a:latin typeface="Arial"/>
                <a:cs typeface="Arial"/>
              </a:rPr>
              <a:t>Defendants Law </a:t>
            </a:r>
            <a:r>
              <a:rPr lang="en-US" sz="2000" b="1" dirty="0" smtClean="0">
                <a:latin typeface="Arial"/>
                <a:cs typeface="Arial"/>
              </a:rPr>
              <a:t>Firm/Representative:</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Type of </a:t>
            </a:r>
            <a:r>
              <a:rPr lang="en-US" b="1" dirty="0" smtClean="0">
                <a:latin typeface="Arial"/>
                <a:cs typeface="Arial"/>
              </a:rPr>
              <a:t>Representative </a:t>
            </a:r>
            <a:r>
              <a:rPr lang="en-US" b="1" dirty="0">
                <a:latin typeface="Arial"/>
                <a:cs typeface="Arial"/>
              </a:rPr>
              <a:t>radio buttons:</a:t>
            </a:r>
            <a:r>
              <a:rPr lang="en-US" dirty="0">
                <a:latin typeface="Arial"/>
                <a:cs typeface="Arial"/>
              </a:rPr>
              <a:t> </a:t>
            </a:r>
          </a:p>
          <a:p>
            <a:pPr marL="649224" indent="-274320">
              <a:spcBef>
                <a:spcPts val="95"/>
              </a:spcBef>
              <a:buClr>
                <a:srgbClr val="133E6A"/>
              </a:buClr>
              <a:buSzPct val="94642"/>
              <a:buFont typeface="Wingdings 2"/>
              <a:buChar char=""/>
              <a:tabLst>
                <a:tab pos="287020" algn="l"/>
              </a:tabLst>
            </a:pPr>
            <a:r>
              <a:rPr lang="en-US" sz="1600" dirty="0" smtClean="0"/>
              <a:t>Choose Law Firm/Attorney or Non Attorney Representative. ​</a:t>
            </a:r>
          </a:p>
          <a:p>
            <a:pPr marL="649224" indent="-274320">
              <a:spcBef>
                <a:spcPts val="95"/>
              </a:spcBef>
              <a:buClr>
                <a:srgbClr val="133E6A"/>
              </a:buClr>
              <a:buSzPct val="94642"/>
              <a:buFont typeface="Wingdings 2"/>
              <a:buChar char=""/>
              <a:tabLst>
                <a:tab pos="287020" algn="l"/>
              </a:tabLst>
            </a:pPr>
            <a:r>
              <a:rPr lang="en-US" sz="1600" dirty="0" smtClean="0"/>
              <a:t>These buttons cannot be unselected if chosen. If clicked, the rest of the fields must be completed.</a:t>
            </a:r>
            <a:endParaRPr lang="en-US" sz="1600" dirty="0" smtClean="0">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Rep First Name:</a:t>
            </a:r>
            <a:r>
              <a:rPr lang="en-US" dirty="0" smtClean="0">
                <a:latin typeface="Arial"/>
                <a:cs typeface="Arial"/>
              </a:rPr>
              <a:t> First name only.  </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Rep </a:t>
            </a:r>
            <a:r>
              <a:rPr lang="en-US" b="1" dirty="0">
                <a:latin typeface="Arial"/>
                <a:cs typeface="Arial"/>
              </a:rPr>
              <a:t>Last </a:t>
            </a:r>
            <a:r>
              <a:rPr lang="en-US" b="1" dirty="0" smtClean="0">
                <a:latin typeface="Arial"/>
                <a:cs typeface="Arial"/>
              </a:rPr>
              <a:t>Name: </a:t>
            </a:r>
            <a:r>
              <a:rPr lang="en-US" dirty="0"/>
              <a:t>If adding second last name do not use hyphens.​</a:t>
            </a:r>
            <a:r>
              <a:rPr lang="en-US"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dirty="0">
                <a:latin typeface="Arial"/>
                <a:cs typeface="Arial"/>
              </a:rPr>
              <a:t>Law Firm Number:</a:t>
            </a:r>
            <a:r>
              <a:rPr lang="en-US" dirty="0">
                <a:latin typeface="Arial"/>
                <a:cs typeface="Arial"/>
              </a:rPr>
              <a:t> ERN of </a:t>
            </a:r>
            <a:r>
              <a:rPr lang="en-US" dirty="0" smtClean="0">
                <a:latin typeface="Arial"/>
                <a:cs typeface="Arial"/>
              </a:rPr>
              <a:t>Law Firm.</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Law Firm Name:</a:t>
            </a:r>
            <a:r>
              <a:rPr lang="en-US" dirty="0">
                <a:latin typeface="Arial"/>
                <a:cs typeface="Arial"/>
              </a:rPr>
              <a:t> </a:t>
            </a:r>
            <a:r>
              <a:rPr lang="en-US" b="0" i="0" u="none" strike="noStrike" dirty="0" smtClean="0">
                <a:solidFill>
                  <a:srgbClr val="000000"/>
                </a:solidFill>
                <a:effectLst/>
                <a:latin typeface="Arial" panose="020B0604020202020204" pitchFamily="34" charset="0"/>
              </a:rPr>
              <a:t>UAN of Law Firm/Non Attorney Representative.</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Representative Address: </a:t>
            </a:r>
            <a:endParaRPr lang="en-US" b="1"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Address/PO Box: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Dated</a:t>
            </a:r>
            <a:r>
              <a:rPr lang="en-US" b="1" dirty="0">
                <a:latin typeface="Arial"/>
                <a:cs typeface="Arial"/>
              </a:rPr>
              <a:t>:</a:t>
            </a:r>
            <a:r>
              <a:rPr lang="en-US" dirty="0">
                <a:latin typeface="Arial"/>
                <a:cs typeface="Arial"/>
              </a:rPr>
              <a:t> MM/DD/YYYY</a:t>
            </a:r>
          </a:p>
          <a:p>
            <a:pPr marL="283210" indent="-274320">
              <a:spcBef>
                <a:spcPts val="95"/>
              </a:spcBef>
              <a:buClr>
                <a:srgbClr val="133E6A"/>
              </a:buClr>
              <a:buSzPct val="94642"/>
              <a:buFont typeface="Wingdings 2"/>
              <a:buChar char=""/>
              <a:tabLst>
                <a:tab pos="287020" algn="l"/>
              </a:tabLst>
            </a:pPr>
            <a:r>
              <a:rPr lang="en-US" b="1" dirty="0">
                <a:latin typeface="Arial"/>
                <a:cs typeface="Arial"/>
              </a:rPr>
              <a:t>Applicant Attorney Signature:</a:t>
            </a:r>
            <a:r>
              <a:rPr lang="en-US" dirty="0">
                <a:latin typeface="Arial"/>
                <a:cs typeface="Arial"/>
              </a:rPr>
              <a:t> S Signature</a:t>
            </a: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9 cont.</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119</a:t>
            </a:fld>
            <a:endParaRPr spc="-25" dirty="0"/>
          </a:p>
        </p:txBody>
      </p:sp>
    </p:spTree>
    <p:extLst>
      <p:ext uri="{BB962C8B-B14F-4D97-AF65-F5344CB8AC3E}">
        <p14:creationId xmlns:p14="http://schemas.microsoft.com/office/powerpoint/2010/main" val="2754728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6967" y="1373742"/>
            <a:ext cx="10836322" cy="3374001"/>
          </a:xfrm>
          <a:prstGeom prst="rect">
            <a:avLst/>
          </a:prstGeom>
        </p:spPr>
        <p:txBody>
          <a:bodyPr vert="horz" wrap="square" lIns="0" tIns="97790" rIns="0" bIns="0" rtlCol="0" anchor="t">
            <a:spAutoFit/>
          </a:bodyPr>
          <a:lstStyle/>
          <a:p>
            <a:pPr marL="12700">
              <a:spcBef>
                <a:spcPts val="770"/>
              </a:spcBef>
              <a:buClr>
                <a:srgbClr val="133E6A"/>
              </a:buClr>
              <a:buSzPct val="94642"/>
              <a:tabLst>
                <a:tab pos="287020" algn="l"/>
              </a:tabLst>
            </a:pPr>
            <a:r>
              <a:rPr lang="en-US" sz="2800" b="1" dirty="0" smtClean="0">
                <a:latin typeface="Arial"/>
                <a:cs typeface="Arial"/>
                <a:hlinkClick r:id="rId2"/>
              </a:rPr>
              <a:t>Reference Guide</a:t>
            </a:r>
            <a:endParaRPr lang="en-US" sz="2800" b="1" dirty="0" smtClean="0">
              <a:latin typeface="Arial"/>
              <a:cs typeface="Arial"/>
            </a:endParaRPr>
          </a:p>
          <a:p>
            <a:pPr marL="12700">
              <a:spcBef>
                <a:spcPts val="770"/>
              </a:spcBef>
              <a:buClr>
                <a:srgbClr val="133E6A"/>
              </a:buClr>
              <a:buSzPct val="94642"/>
              <a:tabLst>
                <a:tab pos="287020" algn="l"/>
              </a:tabLst>
            </a:pPr>
            <a:endParaRPr lang="en-US" sz="2000" b="1"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dirty="0" smtClean="0">
                <a:latin typeface="Arial"/>
                <a:cs typeface="Arial"/>
              </a:rPr>
              <a:t>Check all UANs against the </a:t>
            </a:r>
            <a:r>
              <a:rPr lang="en-US" sz="2200" dirty="0" smtClean="0">
                <a:latin typeface="Arial"/>
                <a:cs typeface="Arial"/>
                <a:hlinkClick r:id="rId3"/>
              </a:rPr>
              <a:t>UAN database</a:t>
            </a:r>
            <a:r>
              <a:rPr lang="en-US" sz="2200" dirty="0" smtClean="0">
                <a:latin typeface="Arial"/>
                <a:cs typeface="Arial"/>
              </a:rPr>
              <a:t>.</a:t>
            </a:r>
            <a:r>
              <a:rPr lang="en-US" sz="2200" spc="-60" dirty="0" smtClean="0">
                <a:latin typeface="Arial"/>
                <a:cs typeface="Arial"/>
              </a:rPr>
              <a:t> </a:t>
            </a:r>
            <a:r>
              <a:rPr lang="en-US" sz="2200" dirty="0">
                <a:latin typeface="Arial"/>
                <a:cs typeface="Arial"/>
              </a:rPr>
              <a:t>(see</a:t>
            </a:r>
            <a:r>
              <a:rPr lang="en-US" sz="2200" spc="-55" dirty="0">
                <a:latin typeface="Arial"/>
                <a:cs typeface="Arial"/>
              </a:rPr>
              <a:t> </a:t>
            </a:r>
            <a:r>
              <a:rPr lang="en-US" sz="2200" dirty="0">
                <a:latin typeface="Arial"/>
                <a:cs typeface="Arial"/>
              </a:rPr>
              <a:t>pages</a:t>
            </a:r>
            <a:r>
              <a:rPr lang="en-US" sz="2200" spc="-60" dirty="0">
                <a:latin typeface="Arial"/>
                <a:cs typeface="Arial"/>
              </a:rPr>
              <a:t> </a:t>
            </a:r>
            <a:r>
              <a:rPr lang="en-US" sz="2200" dirty="0" smtClean="0">
                <a:latin typeface="Arial"/>
                <a:cs typeface="Arial"/>
              </a:rPr>
              <a:t>7</a:t>
            </a:r>
            <a:r>
              <a:rPr lang="en-US" sz="2200" spc="-70" dirty="0">
                <a:latin typeface="Arial"/>
                <a:cs typeface="Arial"/>
              </a:rPr>
              <a:t>-</a:t>
            </a:r>
            <a:r>
              <a:rPr lang="en-US" sz="2200" spc="-25" dirty="0" smtClean="0">
                <a:latin typeface="Arial"/>
                <a:cs typeface="Arial"/>
              </a:rPr>
              <a:t>9)</a:t>
            </a:r>
          </a:p>
          <a:p>
            <a:pPr marL="287020" indent="-274320">
              <a:spcBef>
                <a:spcPts val="95"/>
              </a:spcBef>
              <a:buClr>
                <a:srgbClr val="133E6A"/>
              </a:buClr>
              <a:buSzPct val="94642"/>
              <a:buFont typeface="Wingdings 2"/>
              <a:buChar char=""/>
              <a:tabLst>
                <a:tab pos="287020" algn="l"/>
              </a:tabLst>
            </a:pPr>
            <a:r>
              <a:rPr lang="en-US" sz="2200" spc="-25" dirty="0" smtClean="0">
                <a:latin typeface="Arial"/>
                <a:cs typeface="Arial"/>
              </a:rPr>
              <a:t>Review the </a:t>
            </a:r>
            <a:r>
              <a:rPr lang="en-US" sz="2200" spc="-25" dirty="0" smtClean="0">
                <a:latin typeface="Arial"/>
                <a:cs typeface="Arial"/>
                <a:hlinkClick r:id="rId4"/>
              </a:rPr>
              <a:t>Document Title Spreadsheet</a:t>
            </a:r>
            <a:r>
              <a:rPr lang="en-US" sz="2200" spc="-25" dirty="0" smtClean="0">
                <a:latin typeface="Arial"/>
                <a:cs typeface="Arial"/>
              </a:rPr>
              <a:t>: Not all titles will generate workflow for a case, so choose carefully.</a:t>
            </a:r>
            <a:endParaRPr lang="en-US" sz="2200" spc="-25"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spc="-25" dirty="0" smtClean="0">
                <a:latin typeface="Arial"/>
                <a:cs typeface="Arial"/>
              </a:rPr>
              <a:t>Check for an existing case number using the </a:t>
            </a:r>
            <a:r>
              <a:rPr lang="en-US" sz="2200" spc="-25" dirty="0" smtClean="0">
                <a:latin typeface="Arial"/>
                <a:cs typeface="Arial"/>
                <a:hlinkClick r:id="rId5"/>
              </a:rPr>
              <a:t>Workers’ Compensation Public Search Tool</a:t>
            </a:r>
            <a:r>
              <a:rPr lang="en-US" sz="2200" spc="-25" dirty="0">
                <a:latin typeface="Arial"/>
                <a:cs typeface="Arial"/>
              </a:rPr>
              <a:t> or </a:t>
            </a:r>
            <a:r>
              <a:rPr lang="en-US" sz="2200" spc="-25" dirty="0" smtClean="0">
                <a:latin typeface="Arial"/>
                <a:cs typeface="Arial"/>
              </a:rPr>
              <a:t>EAMS.</a:t>
            </a:r>
            <a:endParaRPr lang="en-US" sz="2200" spc="-25" dirty="0">
              <a:latin typeface="Arial"/>
              <a:cs typeface="Arial"/>
            </a:endParaRPr>
          </a:p>
          <a:p>
            <a:pPr marL="287020" marR="476250" indent="-274955">
              <a:spcBef>
                <a:spcPts val="95"/>
              </a:spcBef>
              <a:buClr>
                <a:srgbClr val="133E6A"/>
              </a:buClr>
              <a:buSzPct val="94642"/>
              <a:buFont typeface="Wingdings 2"/>
              <a:buChar char=""/>
              <a:tabLst>
                <a:tab pos="287020" algn="l"/>
              </a:tabLst>
            </a:pPr>
            <a:r>
              <a:rPr lang="en-US" sz="2200" spc="-70" dirty="0" smtClean="0">
                <a:latin typeface="Arial"/>
                <a:cs typeface="Arial"/>
              </a:rPr>
              <a:t>Documents filed into an incorrect case will not err to the UDQ. (see page 68)</a:t>
            </a:r>
          </a:p>
          <a:p>
            <a:pPr marL="287020" marR="476250" indent="-274955">
              <a:spcBef>
                <a:spcPts val="95"/>
              </a:spcBef>
              <a:buClr>
                <a:srgbClr val="133E6A"/>
              </a:buClr>
              <a:buSzPct val="94642"/>
              <a:buFont typeface="Wingdings 2"/>
              <a:buChar char=""/>
              <a:tabLst>
                <a:tab pos="287020" algn="l"/>
              </a:tabLst>
            </a:pPr>
            <a:r>
              <a:rPr lang="en-US" sz="2200" spc="-70" dirty="0" smtClean="0">
                <a:latin typeface="Arial"/>
                <a:cs typeface="Arial"/>
              </a:rPr>
              <a:t>Do not use “aka” (also known as) when listing an IW or Employer names.</a:t>
            </a:r>
            <a:endParaRPr lang="en-US" sz="2200" spc="-70" dirty="0"/>
          </a:p>
        </p:txBody>
      </p:sp>
      <p:sp>
        <p:nvSpPr>
          <p:cNvPr id="6" name="Title 5">
            <a:extLst>
              <a:ext uri="{FF2B5EF4-FFF2-40B4-BE49-F238E27FC236}">
                <a16:creationId xmlns:a16="http://schemas.microsoft.com/office/drawing/2014/main" id="{59592983-3C7F-1E6C-F647-DC959CBBE7EC}"/>
              </a:ext>
            </a:extLst>
          </p:cNvPr>
          <p:cNvSpPr>
            <a:spLocks noGrp="1"/>
          </p:cNvSpPr>
          <p:nvPr>
            <p:ph type="title"/>
          </p:nvPr>
        </p:nvSpPr>
        <p:spPr>
          <a:xfrm>
            <a:off x="674783" y="715203"/>
            <a:ext cx="10828655" cy="553998"/>
          </a:xfrm>
        </p:spPr>
        <p:txBody>
          <a:bodyPr wrap="square" lIns="0" tIns="0" rIns="0" bIns="0" anchor="t">
            <a:spAutoFit/>
          </a:bodyPr>
          <a:lstStyle/>
          <a:p>
            <a:pPr algn="ctr"/>
            <a:r>
              <a:rPr lang="en-US" sz="3600" dirty="0"/>
              <a:t>Helpful tips from Reference Guide 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12</a:t>
            </a:fld>
            <a:endParaRPr spc="-25"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reen shot of Form 10 of the Stipulations with Request for Award showing correct fields and information." title="eForm Stipulation Form 10">
            <a:extLst>
              <a:ext uri="{FF2B5EF4-FFF2-40B4-BE49-F238E27FC236}">
                <a16:creationId xmlns:a16="http://schemas.microsoft.com/office/drawing/2014/main" id="{6CA674C4-609B-A9B7-BA31-47C7709BEB1C}"/>
              </a:ext>
            </a:extLst>
          </p:cNvPr>
          <p:cNvPicPr>
            <a:picLocks noChangeAspect="1"/>
          </p:cNvPicPr>
          <p:nvPr/>
        </p:nvPicPr>
        <p:blipFill rotWithShape="1">
          <a:blip r:embed="rId2"/>
          <a:srcRect t="315" r="-186" b="31034"/>
          <a:stretch/>
        </p:blipFill>
        <p:spPr>
          <a:xfrm>
            <a:off x="6859773" y="1683966"/>
            <a:ext cx="4789979" cy="4406720"/>
          </a:xfrm>
          <a:prstGeom prst="rect">
            <a:avLst/>
          </a:prstGeom>
        </p:spPr>
      </p:pic>
      <p:sp>
        <p:nvSpPr>
          <p:cNvPr id="8" name="object 3">
            <a:extLst>
              <a:ext uri="{FF2B5EF4-FFF2-40B4-BE49-F238E27FC236}">
                <a16:creationId xmlns:a16="http://schemas.microsoft.com/office/drawing/2014/main" id="{4114879D-F6DE-43A0-73C5-1BA198EE7451}"/>
              </a:ext>
            </a:extLst>
          </p:cNvPr>
          <p:cNvSpPr txBox="1"/>
          <p:nvPr/>
        </p:nvSpPr>
        <p:spPr>
          <a:xfrm>
            <a:off x="676648" y="1678908"/>
            <a:ext cx="6024110" cy="1250342"/>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Additional Defendant's Attorney </a:t>
            </a:r>
            <a:r>
              <a:rPr lang="en-US" sz="2000" b="1" dirty="0" smtClean="0">
                <a:latin typeface="Arial"/>
                <a:cs typeface="Arial"/>
              </a:rPr>
              <a:t>fields:</a:t>
            </a:r>
            <a:endParaRPr lang="en-US" sz="2000" spc="-10" dirty="0" smtClean="0">
              <a:latin typeface="Arial"/>
              <a:cs typeface="Arial"/>
            </a:endParaRPr>
          </a:p>
          <a:p>
            <a:pPr marL="283210" indent="-274320">
              <a:spcBef>
                <a:spcPts val="95"/>
              </a:spcBef>
              <a:buClr>
                <a:srgbClr val="133E6A"/>
              </a:buClr>
              <a:buSzPct val="94642"/>
              <a:buFont typeface="Wingdings 2"/>
              <a:buChar char=""/>
              <a:tabLst>
                <a:tab pos="287020" algn="l"/>
              </a:tabLst>
            </a:pPr>
            <a:r>
              <a:rPr lang="en-US" dirty="0" smtClean="0">
                <a:latin typeface="Arial"/>
                <a:cs typeface="Arial"/>
              </a:rPr>
              <a:t>Two more Law Firm/Attorney or Non Attorney Representatives can be added here.</a:t>
            </a:r>
            <a:endParaRPr lang="en-US" spc="-10" dirty="0" smtClean="0">
              <a:latin typeface="Arial"/>
              <a:cs typeface="Arial"/>
            </a:endParaRPr>
          </a:p>
          <a:p>
            <a:pPr marL="283210" indent="-274320">
              <a:spcAft>
                <a:spcPts val="600"/>
              </a:spcAft>
              <a:buClr>
                <a:srgbClr val="133E6A"/>
              </a:buClr>
              <a:buSzPct val="94642"/>
              <a:buFont typeface="Wingdings 2"/>
              <a:buChar char=""/>
              <a:tabLst>
                <a:tab pos="287020" algn="l"/>
              </a:tabLst>
            </a:pPr>
            <a:endParaRPr lang="en-US" spc="-70" dirty="0" smtClean="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10</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120</a:t>
            </a:fld>
            <a:endParaRPr spc="-25" dirty="0"/>
          </a:p>
        </p:txBody>
      </p:sp>
    </p:spTree>
    <p:extLst>
      <p:ext uri="{BB962C8B-B14F-4D97-AF65-F5344CB8AC3E}">
        <p14:creationId xmlns:p14="http://schemas.microsoft.com/office/powerpoint/2010/main" val="196097664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reen shot of Form 11 of the Stipulations with Request for Award showing correct fields and information." title="eForm Stipulation Form 11">
            <a:extLst>
              <a:ext uri="{FF2B5EF4-FFF2-40B4-BE49-F238E27FC236}">
                <a16:creationId xmlns:a16="http://schemas.microsoft.com/office/drawing/2014/main" id="{28D7EDEB-2C89-83B7-8EEC-842F4E596B0D}"/>
              </a:ext>
            </a:extLst>
          </p:cNvPr>
          <p:cNvPicPr>
            <a:picLocks noChangeAspect="1"/>
          </p:cNvPicPr>
          <p:nvPr/>
        </p:nvPicPr>
        <p:blipFill rotWithShape="1">
          <a:blip r:embed="rId2"/>
          <a:srcRect r="-127" b="31850"/>
          <a:stretch/>
        </p:blipFill>
        <p:spPr>
          <a:xfrm>
            <a:off x="6815470" y="1655677"/>
            <a:ext cx="4822645" cy="4337272"/>
          </a:xfrm>
          <a:prstGeom prst="rect">
            <a:avLst/>
          </a:prstGeom>
        </p:spPr>
      </p:pic>
      <p:sp>
        <p:nvSpPr>
          <p:cNvPr id="7" name="object 3">
            <a:extLst>
              <a:ext uri="{FF2B5EF4-FFF2-40B4-BE49-F238E27FC236}">
                <a16:creationId xmlns:a16="http://schemas.microsoft.com/office/drawing/2014/main" id="{C1F0B0D1-2FA9-501D-9BF9-2848A2860124}"/>
              </a:ext>
            </a:extLst>
          </p:cNvPr>
          <p:cNvSpPr txBox="1"/>
          <p:nvPr/>
        </p:nvSpPr>
        <p:spPr>
          <a:xfrm>
            <a:off x="639223" y="1713809"/>
            <a:ext cx="5793113" cy="1219565"/>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dirty="0">
                <a:latin typeface="Arial"/>
                <a:cs typeface="Arial"/>
              </a:rPr>
              <a:t>Notary </a:t>
            </a:r>
            <a:r>
              <a:rPr lang="en-US" dirty="0" smtClean="0">
                <a:latin typeface="Arial"/>
                <a:cs typeface="Arial"/>
              </a:rPr>
              <a:t>Acknowledgment: Enter </a:t>
            </a:r>
            <a:r>
              <a:rPr lang="en-US" dirty="0">
                <a:latin typeface="Arial"/>
                <a:cs typeface="Arial"/>
              </a:rPr>
              <a:t>only if it is included in </a:t>
            </a:r>
            <a:r>
              <a:rPr lang="en-US" dirty="0" smtClean="0">
                <a:latin typeface="Arial"/>
                <a:cs typeface="Arial"/>
              </a:rPr>
              <a:t>wet signed document.</a:t>
            </a:r>
            <a:endParaRPr lang="en-US" dirty="0">
              <a:solidFill>
                <a:srgbClr val="00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dirty="0">
                <a:latin typeface="Arial"/>
                <a:cs typeface="Arial"/>
              </a:rPr>
              <a:t>Click on the </a:t>
            </a:r>
            <a:r>
              <a:rPr lang="en-US" dirty="0" smtClean="0">
                <a:latin typeface="Arial"/>
                <a:cs typeface="Arial"/>
              </a:rPr>
              <a:t>Attachment link to attach</a:t>
            </a:r>
            <a:r>
              <a:rPr lang="en-US" dirty="0">
                <a:latin typeface="Arial"/>
                <a:cs typeface="Arial"/>
              </a:rPr>
              <a:t> the required </a:t>
            </a:r>
            <a:r>
              <a:rPr lang="en-US" dirty="0" smtClean="0">
                <a:latin typeface="Arial"/>
                <a:cs typeface="Arial"/>
              </a:rPr>
              <a:t>documents.</a:t>
            </a:r>
            <a:endParaRPr lang="en-US"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 Form 11</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121</a:t>
            </a:fld>
            <a:endParaRPr spc="-25" dirty="0"/>
          </a:p>
        </p:txBody>
      </p:sp>
    </p:spTree>
    <p:extLst>
      <p:ext uri="{BB962C8B-B14F-4D97-AF65-F5344CB8AC3E}">
        <p14:creationId xmlns:p14="http://schemas.microsoft.com/office/powerpoint/2010/main" val="127178147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hows the attachments that have been added to the Application" title="eForm attachments screen">
            <a:extLst>
              <a:ext uri="{FF2B5EF4-FFF2-40B4-BE49-F238E27FC236}">
                <a16:creationId xmlns:a16="http://schemas.microsoft.com/office/drawing/2014/main" id="{06ABAA6B-F43A-687F-EA45-8447E0FAC97B}"/>
              </a:ext>
            </a:extLst>
          </p:cNvPr>
          <p:cNvPicPr>
            <a:picLocks noChangeAspect="1"/>
          </p:cNvPicPr>
          <p:nvPr/>
        </p:nvPicPr>
        <p:blipFill>
          <a:blip r:embed="rId2"/>
          <a:stretch>
            <a:fillRect/>
          </a:stretch>
        </p:blipFill>
        <p:spPr>
          <a:xfrm>
            <a:off x="6452191" y="2264636"/>
            <a:ext cx="5011479" cy="3959051"/>
          </a:xfrm>
          <a:prstGeom prst="rect">
            <a:avLst/>
          </a:prstGeom>
        </p:spPr>
      </p:pic>
      <p:pic>
        <p:nvPicPr>
          <p:cNvPr id="11" name="Picture 8" descr="Sample of a spreadsheet to track batches submitted in eForms" title="Sample Spreadsheet">
            <a:extLst>
              <a:ext uri="{FF2B5EF4-FFF2-40B4-BE49-F238E27FC236}">
                <a16:creationId xmlns:a16="http://schemas.microsoft.com/office/drawing/2014/main" id="{92EE3EA1-6FE9-B667-F9B8-34F284D23D96}"/>
              </a:ext>
            </a:extLst>
          </p:cNvPr>
          <p:cNvPicPr>
            <a:picLocks noChangeAspect="1"/>
          </p:cNvPicPr>
          <p:nvPr/>
        </p:nvPicPr>
        <p:blipFill rotWithShape="1">
          <a:blip r:embed="rId3"/>
          <a:srcRect b="29528"/>
          <a:stretch/>
        </p:blipFill>
        <p:spPr>
          <a:xfrm>
            <a:off x="877897" y="5361082"/>
            <a:ext cx="5119418" cy="366794"/>
          </a:xfrm>
          <a:prstGeom prst="rect">
            <a:avLst/>
          </a:prstGeom>
        </p:spPr>
      </p:pic>
      <p:pic>
        <p:nvPicPr>
          <p:cNvPr id="8" name="Picture 4" descr="shows links for: attachment, submit, help and print PDF used to complete the filing" title="Top section of the eForm">
            <a:extLst>
              <a:ext uri="{FF2B5EF4-FFF2-40B4-BE49-F238E27FC236}">
                <a16:creationId xmlns:a16="http://schemas.microsoft.com/office/drawing/2014/main" id="{D01982B9-A458-E4CD-FE1E-C59EDD0EE217}"/>
              </a:ext>
            </a:extLst>
          </p:cNvPr>
          <p:cNvPicPr>
            <a:picLocks noChangeAspect="1"/>
          </p:cNvPicPr>
          <p:nvPr/>
        </p:nvPicPr>
        <p:blipFill>
          <a:blip r:embed="rId4"/>
          <a:stretch>
            <a:fillRect/>
          </a:stretch>
        </p:blipFill>
        <p:spPr>
          <a:xfrm>
            <a:off x="877897" y="4028687"/>
            <a:ext cx="5119113" cy="430947"/>
          </a:xfrm>
          <a:prstGeom prst="rect">
            <a:avLst/>
          </a:prstGeom>
        </p:spPr>
      </p:pic>
      <p:sp>
        <p:nvSpPr>
          <p:cNvPr id="5" name="object 3">
            <a:extLst>
              <a:ext uri="{FF2B5EF4-FFF2-40B4-BE49-F238E27FC236}">
                <a16:creationId xmlns:a16="http://schemas.microsoft.com/office/drawing/2014/main" id="{C67F6C61-5F1D-AE2E-58B6-33F2200CEC3D}"/>
              </a:ext>
            </a:extLst>
          </p:cNvPr>
          <p:cNvSpPr txBox="1"/>
          <p:nvPr/>
        </p:nvSpPr>
        <p:spPr>
          <a:xfrm>
            <a:off x="626317" y="2242785"/>
            <a:ext cx="5849246" cy="2989280"/>
          </a:xfrm>
          <a:prstGeom prst="rect">
            <a:avLst/>
          </a:prstGeom>
        </p:spPr>
        <p:txBody>
          <a:bodyPr vert="horz" wrap="square" lIns="0" tIns="97790" rIns="0" bIns="0" rtlCol="0" anchor="t">
            <a:spAutoFit/>
          </a:bodyPr>
          <a:lstStyle/>
          <a:p>
            <a:pPr marL="287020" indent="-274320">
              <a:spcBef>
                <a:spcPts val="95"/>
              </a:spcBef>
              <a:buClr>
                <a:srgbClr val="133E6A"/>
              </a:buClr>
              <a:buSzPct val="94642"/>
              <a:buFont typeface="Wingdings 2"/>
              <a:buChar char=""/>
              <a:tabLst>
                <a:tab pos="287020" algn="l"/>
              </a:tabLst>
            </a:pPr>
            <a:r>
              <a:rPr lang="en-US" dirty="0">
                <a:latin typeface="Arial"/>
                <a:cs typeface="Arial"/>
              </a:rPr>
              <a:t>Add</a:t>
            </a:r>
            <a:r>
              <a:rPr lang="en-US" spc="-60" dirty="0">
                <a:latin typeface="Arial"/>
                <a:cs typeface="Arial"/>
              </a:rPr>
              <a:t> </a:t>
            </a:r>
            <a:r>
              <a:rPr lang="en-US" dirty="0">
                <a:latin typeface="Arial"/>
                <a:cs typeface="Arial"/>
              </a:rPr>
              <a:t>all</a:t>
            </a:r>
            <a:r>
              <a:rPr lang="en-US" spc="-60" dirty="0">
                <a:latin typeface="Arial"/>
                <a:cs typeface="Arial"/>
              </a:rPr>
              <a:t> </a:t>
            </a:r>
            <a:r>
              <a:rPr lang="en-US" dirty="0">
                <a:latin typeface="Arial"/>
                <a:cs typeface="Arial"/>
              </a:rPr>
              <a:t>mandatory</a:t>
            </a:r>
            <a:r>
              <a:rPr lang="en-US" spc="-45" dirty="0">
                <a:latin typeface="Arial"/>
                <a:cs typeface="Arial"/>
              </a:rPr>
              <a:t> </a:t>
            </a:r>
            <a:r>
              <a:rPr lang="en-US" dirty="0">
                <a:latin typeface="Arial"/>
                <a:cs typeface="Arial"/>
              </a:rPr>
              <a:t>and</a:t>
            </a:r>
            <a:r>
              <a:rPr lang="en-US" spc="-60" dirty="0">
                <a:latin typeface="Arial"/>
                <a:cs typeface="Arial"/>
              </a:rPr>
              <a:t> </a:t>
            </a:r>
            <a:r>
              <a:rPr lang="en-US" dirty="0">
                <a:latin typeface="Arial"/>
                <a:cs typeface="Arial"/>
              </a:rPr>
              <a:t>optional</a:t>
            </a:r>
            <a:r>
              <a:rPr lang="en-US" spc="-45" dirty="0">
                <a:latin typeface="Arial"/>
                <a:cs typeface="Arial"/>
              </a:rPr>
              <a:t> </a:t>
            </a:r>
            <a:r>
              <a:rPr lang="en-US" spc="-10" dirty="0" smtClean="0">
                <a:latin typeface="Arial"/>
                <a:cs typeface="Arial"/>
              </a:rPr>
              <a:t>attachments.</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smtClean="0">
                <a:latin typeface="Arial"/>
                <a:cs typeface="Arial"/>
              </a:rPr>
              <a:t>Take a screenshot or</a:t>
            </a:r>
            <a:r>
              <a:rPr lang="en-US" spc="-55" dirty="0" smtClean="0">
                <a:latin typeface="Arial"/>
                <a:cs typeface="Arial"/>
              </a:rPr>
              <a:t> </a:t>
            </a:r>
            <a:r>
              <a:rPr lang="en-US" dirty="0" smtClean="0">
                <a:latin typeface="Arial"/>
                <a:cs typeface="Arial"/>
              </a:rPr>
              <a:t>print a copy</a:t>
            </a:r>
            <a:r>
              <a:rPr lang="en-US" spc="-60" dirty="0" smtClean="0">
                <a:latin typeface="Arial"/>
                <a:cs typeface="Arial"/>
              </a:rPr>
              <a:t> </a:t>
            </a:r>
            <a:r>
              <a:rPr lang="en-US" dirty="0">
                <a:latin typeface="Arial"/>
                <a:cs typeface="Arial"/>
              </a:rPr>
              <a:t>of</a:t>
            </a:r>
            <a:r>
              <a:rPr lang="en-US" spc="-65" dirty="0">
                <a:latin typeface="Arial"/>
                <a:cs typeface="Arial"/>
              </a:rPr>
              <a:t> </a:t>
            </a:r>
            <a:r>
              <a:rPr lang="en-US" dirty="0">
                <a:latin typeface="Arial"/>
                <a:cs typeface="Arial"/>
              </a:rPr>
              <a:t>the</a:t>
            </a:r>
            <a:r>
              <a:rPr lang="en-US" spc="-55" dirty="0">
                <a:latin typeface="Arial"/>
                <a:cs typeface="Arial"/>
              </a:rPr>
              <a:t> </a:t>
            </a:r>
            <a:r>
              <a:rPr lang="en-US" dirty="0">
                <a:latin typeface="Arial"/>
                <a:cs typeface="Arial"/>
              </a:rPr>
              <a:t>attachment</a:t>
            </a:r>
            <a:r>
              <a:rPr lang="en-US" spc="-55" dirty="0">
                <a:latin typeface="Arial"/>
                <a:cs typeface="Arial"/>
              </a:rPr>
              <a:t> </a:t>
            </a:r>
            <a:r>
              <a:rPr lang="en-US" spc="-20" dirty="0" smtClean="0">
                <a:latin typeface="Arial"/>
                <a:cs typeface="Arial"/>
              </a:rPr>
              <a:t>page.</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a:latin typeface="Arial"/>
                <a:cs typeface="Arial"/>
              </a:rPr>
              <a:t>Review</a:t>
            </a:r>
            <a:r>
              <a:rPr lang="en-US" spc="-35" dirty="0">
                <a:latin typeface="Arial"/>
                <a:cs typeface="Arial"/>
              </a:rPr>
              <a:t> </a:t>
            </a:r>
            <a:r>
              <a:rPr lang="en-US" dirty="0">
                <a:latin typeface="Arial"/>
                <a:cs typeface="Arial"/>
              </a:rPr>
              <a:t>the</a:t>
            </a:r>
            <a:r>
              <a:rPr lang="en-US" spc="-40" dirty="0">
                <a:latin typeface="Arial"/>
                <a:cs typeface="Arial"/>
              </a:rPr>
              <a:t> </a:t>
            </a:r>
            <a:r>
              <a:rPr lang="en-US" dirty="0">
                <a:latin typeface="Arial"/>
                <a:cs typeface="Arial"/>
              </a:rPr>
              <a:t>data</a:t>
            </a:r>
            <a:r>
              <a:rPr lang="en-US" spc="-40" dirty="0">
                <a:latin typeface="Arial"/>
                <a:cs typeface="Arial"/>
              </a:rPr>
              <a:t> </a:t>
            </a:r>
            <a:r>
              <a:rPr lang="en-US" dirty="0">
                <a:latin typeface="Arial"/>
                <a:cs typeface="Arial"/>
              </a:rPr>
              <a:t>in</a:t>
            </a:r>
            <a:r>
              <a:rPr lang="en-US" spc="-35" dirty="0">
                <a:latin typeface="Arial"/>
                <a:cs typeface="Arial"/>
              </a:rPr>
              <a:t> </a:t>
            </a:r>
            <a:r>
              <a:rPr lang="en-US" dirty="0">
                <a:latin typeface="Arial"/>
                <a:cs typeface="Arial"/>
              </a:rPr>
              <a:t>the</a:t>
            </a:r>
            <a:r>
              <a:rPr lang="en-US" spc="-55" dirty="0">
                <a:latin typeface="Arial"/>
                <a:cs typeface="Arial"/>
              </a:rPr>
              <a:t> </a:t>
            </a:r>
            <a:r>
              <a:rPr lang="en-US" spc="-55" dirty="0" smtClean="0">
                <a:latin typeface="Arial"/>
                <a:cs typeface="Arial"/>
              </a:rPr>
              <a:t>eForm</a:t>
            </a:r>
            <a:r>
              <a:rPr lang="en-US" spc="-45" dirty="0" smtClean="0">
                <a:latin typeface="Arial"/>
                <a:cs typeface="Arial"/>
              </a:rPr>
              <a:t> </a:t>
            </a:r>
            <a:r>
              <a:rPr lang="en-US" dirty="0">
                <a:latin typeface="Arial"/>
                <a:cs typeface="Arial"/>
              </a:rPr>
              <a:t>for</a:t>
            </a:r>
            <a:r>
              <a:rPr lang="en-US" spc="-35" dirty="0">
                <a:latin typeface="Arial"/>
                <a:cs typeface="Arial"/>
              </a:rPr>
              <a:t> </a:t>
            </a:r>
            <a:r>
              <a:rPr lang="en-US" spc="-10" dirty="0" smtClean="0">
                <a:latin typeface="Arial"/>
                <a:cs typeface="Arial"/>
              </a:rPr>
              <a:t>accuracy.</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a:latin typeface="Arial"/>
                <a:cs typeface="Arial"/>
              </a:rPr>
              <a:t>Print</a:t>
            </a:r>
            <a:r>
              <a:rPr lang="en-US" spc="-45" dirty="0">
                <a:latin typeface="Arial"/>
                <a:cs typeface="Arial"/>
              </a:rPr>
              <a:t> </a:t>
            </a:r>
            <a:r>
              <a:rPr lang="en-US" dirty="0">
                <a:latin typeface="Arial"/>
                <a:cs typeface="Arial"/>
              </a:rPr>
              <a:t>the</a:t>
            </a:r>
            <a:r>
              <a:rPr lang="en-US" spc="-45" dirty="0">
                <a:latin typeface="Arial"/>
                <a:cs typeface="Arial"/>
              </a:rPr>
              <a:t> </a:t>
            </a:r>
            <a:r>
              <a:rPr lang="en-US" spc="-10" dirty="0" smtClean="0">
                <a:latin typeface="Arial"/>
                <a:cs typeface="Arial"/>
              </a:rPr>
              <a:t>eForm</a:t>
            </a:r>
            <a:r>
              <a:rPr lang="en-US" spc="-30" dirty="0" smtClean="0">
                <a:latin typeface="Arial"/>
                <a:cs typeface="Arial"/>
              </a:rPr>
              <a:t> </a:t>
            </a:r>
            <a:r>
              <a:rPr lang="en-US" dirty="0">
                <a:latin typeface="Arial"/>
                <a:cs typeface="Arial"/>
              </a:rPr>
              <a:t>for</a:t>
            </a:r>
            <a:r>
              <a:rPr lang="en-US" spc="-35" dirty="0">
                <a:latin typeface="Arial"/>
                <a:cs typeface="Arial"/>
              </a:rPr>
              <a:t> </a:t>
            </a:r>
            <a:r>
              <a:rPr lang="en-US" dirty="0">
                <a:latin typeface="Arial"/>
                <a:cs typeface="Arial"/>
              </a:rPr>
              <a:t>service</a:t>
            </a:r>
            <a:r>
              <a:rPr lang="en-US" spc="-50" dirty="0">
                <a:latin typeface="Arial"/>
                <a:cs typeface="Arial"/>
              </a:rPr>
              <a:t> </a:t>
            </a:r>
            <a:r>
              <a:rPr lang="en-US" dirty="0">
                <a:latin typeface="Arial"/>
                <a:cs typeface="Arial"/>
              </a:rPr>
              <a:t>on</a:t>
            </a:r>
            <a:r>
              <a:rPr lang="en-US" spc="-35" dirty="0">
                <a:latin typeface="Arial"/>
                <a:cs typeface="Arial"/>
              </a:rPr>
              <a:t> </a:t>
            </a:r>
            <a:r>
              <a:rPr lang="en-US" dirty="0">
                <a:latin typeface="Arial"/>
                <a:cs typeface="Arial"/>
              </a:rPr>
              <a:t>all</a:t>
            </a:r>
            <a:r>
              <a:rPr lang="en-US" spc="-40" dirty="0">
                <a:latin typeface="Arial"/>
                <a:cs typeface="Arial"/>
              </a:rPr>
              <a:t> </a:t>
            </a:r>
            <a:r>
              <a:rPr lang="en-US" spc="-10" dirty="0" smtClean="0">
                <a:latin typeface="Arial"/>
                <a:cs typeface="Arial"/>
              </a:rPr>
              <a:t>parties.</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a:latin typeface="Arial"/>
                <a:cs typeface="Arial"/>
              </a:rPr>
              <a:t>Click</a:t>
            </a:r>
            <a:r>
              <a:rPr lang="en-US" spc="-60" dirty="0">
                <a:latin typeface="Arial"/>
                <a:cs typeface="Arial"/>
              </a:rPr>
              <a:t> </a:t>
            </a:r>
            <a:r>
              <a:rPr lang="en-US" spc="-10" dirty="0" smtClean="0">
                <a:latin typeface="Arial"/>
                <a:cs typeface="Arial"/>
              </a:rPr>
              <a:t>submit.</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endParaRPr lang="en-US" sz="2000" spc="-10"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a:t>Take a screenshot, save as a text file, and/or print the Batch ID page</a:t>
            </a:r>
            <a:r>
              <a:rPr lang="en-US" dirty="0" smtClean="0"/>
              <a:t>.</a:t>
            </a:r>
            <a:endParaRPr lang="en-US" dirty="0" smtClean="0">
              <a:latin typeface="Arial"/>
              <a:cs typeface="Arial"/>
            </a:endParaRPr>
          </a:p>
          <a:p>
            <a:pPr marL="287020" indent="-274320">
              <a:spcBef>
                <a:spcPts val="95"/>
              </a:spcBef>
              <a:buClr>
                <a:srgbClr val="133E6A"/>
              </a:buClr>
              <a:buSzPct val="94642"/>
              <a:buFont typeface="Wingdings 2"/>
              <a:buChar char=""/>
              <a:tabLst>
                <a:tab pos="287020" algn="l"/>
              </a:tabLst>
            </a:pPr>
            <a:r>
              <a:rPr lang="en-US" dirty="0" smtClean="0">
                <a:latin typeface="Arial"/>
                <a:cs typeface="Arial"/>
              </a:rPr>
              <a:t>Update</a:t>
            </a:r>
            <a:r>
              <a:rPr lang="en-US" spc="-40" dirty="0" smtClean="0">
                <a:latin typeface="Arial"/>
                <a:cs typeface="Arial"/>
              </a:rPr>
              <a:t> </a:t>
            </a:r>
            <a:r>
              <a:rPr lang="en-US" dirty="0" smtClean="0">
                <a:latin typeface="Arial"/>
                <a:cs typeface="Arial"/>
              </a:rPr>
              <a:t>your</a:t>
            </a:r>
            <a:r>
              <a:rPr lang="en-US" spc="-50" dirty="0" smtClean="0">
                <a:latin typeface="Arial"/>
                <a:cs typeface="Arial"/>
              </a:rPr>
              <a:t> </a:t>
            </a:r>
            <a:r>
              <a:rPr lang="en-US" dirty="0" smtClean="0">
                <a:latin typeface="Arial"/>
                <a:cs typeface="Arial"/>
              </a:rPr>
              <a:t>Batch</a:t>
            </a:r>
            <a:r>
              <a:rPr lang="en-US" spc="-60" dirty="0" smtClean="0">
                <a:latin typeface="Arial"/>
                <a:cs typeface="Arial"/>
              </a:rPr>
              <a:t> </a:t>
            </a:r>
            <a:r>
              <a:rPr lang="en-US" dirty="0" smtClean="0">
                <a:latin typeface="Arial"/>
                <a:cs typeface="Arial"/>
              </a:rPr>
              <a:t>ID</a:t>
            </a:r>
            <a:r>
              <a:rPr lang="en-US" spc="-55" dirty="0" smtClean="0">
                <a:latin typeface="Arial"/>
                <a:cs typeface="Arial"/>
              </a:rPr>
              <a:t> </a:t>
            </a:r>
            <a:r>
              <a:rPr lang="en-US" spc="-10" dirty="0" smtClean="0">
                <a:latin typeface="Arial"/>
                <a:cs typeface="Arial"/>
              </a:rPr>
              <a:t>spreadsheet.</a:t>
            </a:r>
            <a:endParaRPr lang="en-US" dirty="0">
              <a:latin typeface="Arial"/>
              <a:cs typeface="Arial"/>
            </a:endParaRP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1"/>
            <a:ext cx="12193166"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Stipulations</a:t>
            </a:r>
            <a:r>
              <a:rPr kumimoji="0" lang="en-US" sz="3600" b="1" i="0" u="none" strike="noStrike" kern="0" cap="none" spc="0" normalizeH="0" baseline="0" noProof="0" dirty="0">
                <a:ln>
                  <a:noFill/>
                </a:ln>
                <a:solidFill>
                  <a:srgbClr val="232852"/>
                </a:solidFill>
                <a:effectLst/>
                <a:uLnTx/>
                <a:uFillTx/>
                <a:latin typeface="Arial"/>
                <a:ea typeface="+mj-ea"/>
                <a:cs typeface="Arial"/>
              </a:rPr>
              <a:t> with Request for </a:t>
            </a:r>
            <a:r>
              <a:rPr lang="en-US" sz="3600" dirty="0"/>
              <a:t>Award</a:t>
            </a:r>
            <a:br>
              <a:rPr lang="en-US" sz="3600" dirty="0"/>
            </a:br>
            <a:r>
              <a:rPr lang="en-US" sz="3600" dirty="0"/>
              <a:t>Attachments &amp; Submissions</a:t>
            </a:r>
            <a:endParaRPr lang="en-US" sz="3600" b="0" dirty="0"/>
          </a:p>
        </p:txBody>
      </p:sp>
      <p:sp>
        <p:nvSpPr>
          <p:cNvPr id="4" name="object 4"/>
          <p:cNvSpPr txBox="1">
            <a:spLocks noGrp="1"/>
          </p:cNvSpPr>
          <p:nvPr>
            <p:ph type="sldNum" sz="quarter" idx="7"/>
          </p:nvPr>
        </p:nvSpPr>
        <p:spPr>
          <a:xfrm>
            <a:off x="11318239" y="6560005"/>
            <a:ext cx="295275" cy="172085"/>
          </a:xfrm>
          <a:prstGeom prst="rect">
            <a:avLst/>
          </a:prstGeom>
        </p:spPr>
        <p:txBody>
          <a:bodyPr vert="horz" wrap="square" lIns="0" tIns="0" rIns="0" bIns="0" rtlCol="0">
            <a:spAutoFit/>
          </a:bodyPr>
          <a:lstStyle/>
          <a:p>
            <a:pPr marL="38100">
              <a:lnSpc>
                <a:spcPct val="100000"/>
              </a:lnSpc>
            </a:pPr>
            <a:fld id="{81D60167-4931-47E6-BA6A-407CBD079E47}" type="slidenum">
              <a:rPr spc="-25" dirty="0"/>
              <a:t>122</a:t>
            </a:fld>
            <a:endParaRPr spc="-25" dirty="0"/>
          </a:p>
        </p:txBody>
      </p:sp>
    </p:spTree>
    <p:extLst>
      <p:ext uri="{BB962C8B-B14F-4D97-AF65-F5344CB8AC3E}">
        <p14:creationId xmlns:p14="http://schemas.microsoft.com/office/powerpoint/2010/main" val="35119440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8340" y="2002571"/>
            <a:ext cx="10714355" cy="3007233"/>
          </a:xfrm>
          <a:prstGeom prst="rect">
            <a:avLst/>
          </a:prstGeom>
        </p:spPr>
        <p:txBody>
          <a:bodyPr vert="horz" wrap="square" lIns="0" tIns="97790" rIns="0" bIns="0" rtlCol="0" anchor="t">
            <a:spAutoFit/>
          </a:bodyPr>
          <a:lstStyle/>
          <a:p>
            <a:pPr marL="12700">
              <a:spcBef>
                <a:spcPts val="95"/>
              </a:spcBef>
            </a:pPr>
            <a:r>
              <a:rPr lang="en-US" sz="2800" b="1" spc="-65" dirty="0" smtClean="0">
                <a:latin typeface="Arial"/>
                <a:cs typeface="Arial"/>
                <a:hlinkClick r:id="rId2"/>
              </a:rPr>
              <a:t>Reference Guide</a:t>
            </a:r>
            <a:r>
              <a:rPr lang="en-US" sz="2400" spc="-65" dirty="0" smtClean="0">
                <a:latin typeface="Arial"/>
                <a:cs typeface="Arial"/>
              </a:rPr>
              <a:t> (see pages 14 &amp; 66)</a:t>
            </a:r>
          </a:p>
          <a:p>
            <a:pPr marL="12700">
              <a:spcBef>
                <a:spcPts val="95"/>
              </a:spcBef>
            </a:pPr>
            <a:endParaRPr lang="en-US" sz="2400" spc="-65" dirty="0">
              <a:latin typeface="Arial"/>
              <a:cs typeface="Arial"/>
            </a:endParaRPr>
          </a:p>
          <a:p>
            <a:pPr marL="287020" marR="5080" indent="-274955">
              <a:spcBef>
                <a:spcPts val="95"/>
              </a:spcBef>
              <a:buClr>
                <a:srgbClr val="133E6A"/>
              </a:buClr>
              <a:buSzPct val="94642"/>
              <a:buFont typeface="Wingdings 2"/>
              <a:buChar char=""/>
              <a:tabLst>
                <a:tab pos="287020" algn="l"/>
              </a:tabLst>
            </a:pPr>
            <a:r>
              <a:rPr sz="2200" dirty="0">
                <a:latin typeface="Arial"/>
                <a:cs typeface="Arial"/>
              </a:rPr>
              <a:t>Incorrect</a:t>
            </a:r>
            <a:r>
              <a:rPr sz="2200" spc="-65" dirty="0">
                <a:latin typeface="Arial"/>
                <a:cs typeface="Arial"/>
              </a:rPr>
              <a:t> </a:t>
            </a:r>
            <a:r>
              <a:rPr lang="en-US" sz="2200" dirty="0" smtClean="0">
                <a:latin typeface="Arial"/>
                <a:cs typeface="Arial"/>
              </a:rPr>
              <a:t>C</a:t>
            </a:r>
            <a:r>
              <a:rPr sz="2200" dirty="0" smtClean="0">
                <a:latin typeface="Arial"/>
                <a:cs typeface="Arial"/>
              </a:rPr>
              <a:t>ase</a:t>
            </a:r>
            <a:r>
              <a:rPr sz="2200" spc="-60" dirty="0" smtClean="0">
                <a:latin typeface="Arial"/>
                <a:cs typeface="Arial"/>
              </a:rPr>
              <a:t> </a:t>
            </a:r>
            <a:r>
              <a:rPr lang="en-US" sz="2200" dirty="0" smtClean="0">
                <a:latin typeface="Arial"/>
                <a:cs typeface="Arial"/>
              </a:rPr>
              <a:t>N</a:t>
            </a:r>
            <a:r>
              <a:rPr sz="2200" dirty="0" smtClean="0">
                <a:latin typeface="Arial"/>
                <a:cs typeface="Arial"/>
              </a:rPr>
              <a:t>umber</a:t>
            </a:r>
            <a:r>
              <a:rPr sz="2200" spc="-35" dirty="0" smtClean="0">
                <a:latin typeface="Arial"/>
                <a:cs typeface="Arial"/>
              </a:rPr>
              <a:t> </a:t>
            </a:r>
            <a:r>
              <a:rPr sz="2200" dirty="0">
                <a:latin typeface="Arial"/>
                <a:cs typeface="Arial"/>
              </a:rPr>
              <a:t>–</a:t>
            </a:r>
            <a:r>
              <a:rPr sz="2200" spc="-60" dirty="0">
                <a:latin typeface="Arial"/>
                <a:cs typeface="Arial"/>
              </a:rPr>
              <a:t> </a:t>
            </a:r>
            <a:r>
              <a:rPr sz="2200" dirty="0">
                <a:latin typeface="Arial"/>
                <a:cs typeface="Arial"/>
              </a:rPr>
              <a:t>documents</a:t>
            </a:r>
            <a:r>
              <a:rPr sz="2200" spc="-40" dirty="0">
                <a:latin typeface="Arial"/>
                <a:cs typeface="Arial"/>
              </a:rPr>
              <a:t> </a:t>
            </a:r>
            <a:r>
              <a:rPr sz="2200" dirty="0">
                <a:latin typeface="Arial"/>
                <a:cs typeface="Arial"/>
              </a:rPr>
              <a:t>may</a:t>
            </a:r>
            <a:r>
              <a:rPr sz="2200" spc="-50" dirty="0">
                <a:latin typeface="Arial"/>
                <a:cs typeface="Arial"/>
              </a:rPr>
              <a:t> </a:t>
            </a:r>
            <a:r>
              <a:rPr sz="2200" dirty="0">
                <a:latin typeface="Arial"/>
                <a:cs typeface="Arial"/>
              </a:rPr>
              <a:t>go</a:t>
            </a:r>
            <a:r>
              <a:rPr sz="2200" spc="-55" dirty="0">
                <a:latin typeface="Arial"/>
                <a:cs typeface="Arial"/>
              </a:rPr>
              <a:t> </a:t>
            </a:r>
            <a:r>
              <a:rPr sz="2200" dirty="0">
                <a:latin typeface="Arial"/>
                <a:cs typeface="Arial"/>
              </a:rPr>
              <a:t>into</a:t>
            </a:r>
            <a:r>
              <a:rPr sz="2200" spc="-50" dirty="0">
                <a:latin typeface="Arial"/>
                <a:cs typeface="Arial"/>
              </a:rPr>
              <a:t> </a:t>
            </a:r>
            <a:r>
              <a:rPr sz="2200" dirty="0">
                <a:latin typeface="Arial"/>
                <a:cs typeface="Arial"/>
              </a:rPr>
              <a:t>the</a:t>
            </a:r>
            <a:r>
              <a:rPr sz="2200" spc="-65" dirty="0">
                <a:latin typeface="Arial"/>
                <a:cs typeface="Arial"/>
              </a:rPr>
              <a:t> </a:t>
            </a:r>
            <a:r>
              <a:rPr sz="2200" dirty="0">
                <a:latin typeface="Arial"/>
                <a:cs typeface="Arial"/>
              </a:rPr>
              <a:t>wrong</a:t>
            </a:r>
            <a:r>
              <a:rPr sz="2200" spc="-40" dirty="0">
                <a:latin typeface="Arial"/>
                <a:cs typeface="Arial"/>
              </a:rPr>
              <a:t> </a:t>
            </a:r>
            <a:r>
              <a:rPr sz="2200" dirty="0">
                <a:latin typeface="Arial"/>
                <a:cs typeface="Arial"/>
              </a:rPr>
              <a:t>case</a:t>
            </a:r>
            <a:r>
              <a:rPr sz="2200" spc="-50" dirty="0">
                <a:latin typeface="Arial"/>
                <a:cs typeface="Arial"/>
              </a:rPr>
              <a:t> </a:t>
            </a:r>
            <a:r>
              <a:rPr sz="2200" spc="-25" dirty="0">
                <a:latin typeface="Arial"/>
                <a:cs typeface="Arial"/>
              </a:rPr>
              <a:t>if </a:t>
            </a:r>
            <a:r>
              <a:rPr sz="2200" dirty="0">
                <a:latin typeface="Arial"/>
                <a:cs typeface="Arial"/>
              </a:rPr>
              <a:t>that</a:t>
            </a:r>
            <a:r>
              <a:rPr sz="2200" spc="-70" dirty="0">
                <a:latin typeface="Arial"/>
                <a:cs typeface="Arial"/>
              </a:rPr>
              <a:t> </a:t>
            </a:r>
            <a:r>
              <a:rPr sz="2200" dirty="0">
                <a:latin typeface="Arial"/>
                <a:cs typeface="Arial"/>
              </a:rPr>
              <a:t>case</a:t>
            </a:r>
            <a:r>
              <a:rPr sz="2200" spc="-60" dirty="0">
                <a:latin typeface="Arial"/>
                <a:cs typeface="Arial"/>
              </a:rPr>
              <a:t> </a:t>
            </a:r>
            <a:r>
              <a:rPr sz="2200" dirty="0">
                <a:latin typeface="Arial"/>
                <a:cs typeface="Arial"/>
              </a:rPr>
              <a:t>number</a:t>
            </a:r>
            <a:r>
              <a:rPr sz="2200" spc="-30" dirty="0">
                <a:latin typeface="Arial"/>
                <a:cs typeface="Arial"/>
              </a:rPr>
              <a:t> </a:t>
            </a:r>
            <a:r>
              <a:rPr sz="2200" spc="-10" dirty="0" smtClean="0">
                <a:latin typeface="Arial"/>
                <a:cs typeface="Arial"/>
              </a:rPr>
              <a:t>exists</a:t>
            </a:r>
            <a:r>
              <a:rPr lang="en-US" sz="2200" spc="-10" dirty="0" smtClean="0">
                <a:latin typeface="Arial"/>
                <a:cs typeface="Arial"/>
              </a:rPr>
              <a:t>.</a:t>
            </a:r>
            <a:endParaRPr sz="2200" dirty="0">
              <a:latin typeface="Arial"/>
              <a:cs typeface="Arial"/>
            </a:endParaRPr>
          </a:p>
          <a:p>
            <a:pPr marL="287020" indent="-274320">
              <a:spcBef>
                <a:spcPts val="95"/>
              </a:spcBef>
              <a:buClr>
                <a:srgbClr val="133E6A"/>
              </a:buClr>
              <a:buSzPct val="94642"/>
              <a:buFont typeface="Wingdings 2"/>
              <a:buChar char=""/>
              <a:tabLst>
                <a:tab pos="287020" algn="l"/>
              </a:tabLst>
            </a:pPr>
            <a:r>
              <a:rPr sz="2200" dirty="0">
                <a:latin typeface="Arial"/>
                <a:cs typeface="Arial"/>
              </a:rPr>
              <a:t>Case</a:t>
            </a:r>
            <a:r>
              <a:rPr sz="2200" spc="-55" dirty="0">
                <a:latin typeface="Arial"/>
                <a:cs typeface="Arial"/>
              </a:rPr>
              <a:t> </a:t>
            </a:r>
            <a:r>
              <a:rPr sz="2200" dirty="0">
                <a:latin typeface="Arial"/>
                <a:cs typeface="Arial"/>
              </a:rPr>
              <a:t>numbers</a:t>
            </a:r>
            <a:r>
              <a:rPr sz="2200" spc="-45" dirty="0">
                <a:latin typeface="Arial"/>
                <a:cs typeface="Arial"/>
              </a:rPr>
              <a:t> </a:t>
            </a:r>
            <a:r>
              <a:rPr sz="2200" dirty="0">
                <a:latin typeface="Arial"/>
                <a:cs typeface="Arial"/>
              </a:rPr>
              <a:t>in</a:t>
            </a:r>
            <a:r>
              <a:rPr sz="2200" spc="-55" dirty="0">
                <a:latin typeface="Arial"/>
                <a:cs typeface="Arial"/>
              </a:rPr>
              <a:t> </a:t>
            </a:r>
            <a:r>
              <a:rPr sz="2200" dirty="0">
                <a:latin typeface="Arial"/>
                <a:cs typeface="Arial"/>
              </a:rPr>
              <a:t>the</a:t>
            </a:r>
            <a:r>
              <a:rPr sz="2200" spc="-50" dirty="0">
                <a:latin typeface="Arial"/>
                <a:cs typeface="Arial"/>
              </a:rPr>
              <a:t> </a:t>
            </a:r>
            <a:r>
              <a:rPr lang="en-US" sz="2200" dirty="0" smtClean="0">
                <a:latin typeface="Arial"/>
                <a:cs typeface="Arial"/>
              </a:rPr>
              <a:t>A</a:t>
            </a:r>
            <a:r>
              <a:rPr sz="2200" dirty="0" smtClean="0">
                <a:latin typeface="Arial"/>
                <a:cs typeface="Arial"/>
              </a:rPr>
              <a:t>ttachment</a:t>
            </a:r>
            <a:r>
              <a:rPr sz="2200" spc="-60" dirty="0" smtClean="0">
                <a:latin typeface="Arial"/>
                <a:cs typeface="Arial"/>
              </a:rPr>
              <a:t> </a:t>
            </a:r>
            <a:r>
              <a:rPr sz="2200" dirty="0">
                <a:latin typeface="Arial"/>
                <a:cs typeface="Arial"/>
              </a:rPr>
              <a:t>screen</a:t>
            </a:r>
            <a:r>
              <a:rPr sz="2200" spc="-65" dirty="0">
                <a:latin typeface="Arial"/>
                <a:cs typeface="Arial"/>
              </a:rPr>
              <a:t> </a:t>
            </a:r>
            <a:r>
              <a:rPr sz="2200" dirty="0">
                <a:latin typeface="Arial"/>
                <a:cs typeface="Arial"/>
              </a:rPr>
              <a:t>do</a:t>
            </a:r>
            <a:r>
              <a:rPr sz="2200" spc="-50" dirty="0">
                <a:latin typeface="Arial"/>
                <a:cs typeface="Arial"/>
              </a:rPr>
              <a:t> </a:t>
            </a:r>
            <a:r>
              <a:rPr sz="2200" dirty="0">
                <a:latin typeface="Arial"/>
                <a:cs typeface="Arial"/>
              </a:rPr>
              <a:t>not</a:t>
            </a:r>
            <a:r>
              <a:rPr sz="2200" spc="-60" dirty="0">
                <a:latin typeface="Arial"/>
                <a:cs typeface="Arial"/>
              </a:rPr>
              <a:t> </a:t>
            </a:r>
            <a:r>
              <a:rPr sz="2200" spc="-10" dirty="0" smtClean="0">
                <a:latin typeface="Arial"/>
                <a:cs typeface="Arial"/>
              </a:rPr>
              <a:t>match</a:t>
            </a:r>
            <a:r>
              <a:rPr lang="en-US" sz="2200" spc="-10" dirty="0" smtClean="0">
                <a:latin typeface="Arial"/>
                <a:cs typeface="Arial"/>
              </a:rPr>
              <a:t>.</a:t>
            </a:r>
            <a:endParaRPr sz="2200" dirty="0">
              <a:latin typeface="Arial"/>
              <a:cs typeface="Arial"/>
            </a:endParaRPr>
          </a:p>
          <a:p>
            <a:pPr marL="287020" indent="-274320">
              <a:spcBef>
                <a:spcPts val="95"/>
              </a:spcBef>
              <a:buClr>
                <a:srgbClr val="133E6A"/>
              </a:buClr>
              <a:buSzPct val="94642"/>
              <a:buFont typeface="Wingdings 2"/>
              <a:buChar char=""/>
              <a:tabLst>
                <a:tab pos="287020" algn="l"/>
              </a:tabLst>
            </a:pPr>
            <a:r>
              <a:rPr sz="2200" dirty="0">
                <a:latin typeface="Arial"/>
                <a:cs typeface="Arial"/>
              </a:rPr>
              <a:t>Companion</a:t>
            </a:r>
            <a:r>
              <a:rPr sz="2200" spc="-35" dirty="0">
                <a:latin typeface="Arial"/>
                <a:cs typeface="Arial"/>
              </a:rPr>
              <a:t> </a:t>
            </a:r>
            <a:r>
              <a:rPr sz="2200" dirty="0">
                <a:latin typeface="Arial"/>
                <a:cs typeface="Arial"/>
              </a:rPr>
              <a:t>cases</a:t>
            </a:r>
            <a:r>
              <a:rPr sz="2200" spc="-65" dirty="0">
                <a:latin typeface="Arial"/>
                <a:cs typeface="Arial"/>
              </a:rPr>
              <a:t> </a:t>
            </a:r>
            <a:r>
              <a:rPr sz="2200" dirty="0">
                <a:latin typeface="Arial"/>
                <a:cs typeface="Arial"/>
              </a:rPr>
              <a:t>must</a:t>
            </a:r>
            <a:r>
              <a:rPr sz="2200" spc="-60" dirty="0">
                <a:latin typeface="Arial"/>
                <a:cs typeface="Arial"/>
              </a:rPr>
              <a:t> </a:t>
            </a:r>
            <a:r>
              <a:rPr sz="2200" dirty="0">
                <a:latin typeface="Arial"/>
                <a:cs typeface="Arial"/>
              </a:rPr>
              <a:t>be</a:t>
            </a:r>
            <a:r>
              <a:rPr sz="2200" spc="-55" dirty="0">
                <a:latin typeface="Arial"/>
                <a:cs typeface="Arial"/>
              </a:rPr>
              <a:t> </a:t>
            </a:r>
            <a:r>
              <a:rPr sz="2200" dirty="0">
                <a:latin typeface="Arial"/>
                <a:cs typeface="Arial"/>
              </a:rPr>
              <a:t>for</a:t>
            </a:r>
            <a:r>
              <a:rPr sz="2200" spc="-55" dirty="0">
                <a:latin typeface="Arial"/>
                <a:cs typeface="Arial"/>
              </a:rPr>
              <a:t> </a:t>
            </a:r>
            <a:r>
              <a:rPr sz="2200" dirty="0">
                <a:latin typeface="Arial"/>
                <a:cs typeface="Arial"/>
              </a:rPr>
              <a:t>the</a:t>
            </a:r>
            <a:r>
              <a:rPr sz="2200" spc="-70" dirty="0">
                <a:latin typeface="Arial"/>
                <a:cs typeface="Arial"/>
              </a:rPr>
              <a:t> </a:t>
            </a:r>
            <a:r>
              <a:rPr sz="2200" dirty="0">
                <a:latin typeface="Arial"/>
                <a:cs typeface="Arial"/>
              </a:rPr>
              <a:t>same</a:t>
            </a:r>
            <a:r>
              <a:rPr sz="2200" spc="-50" dirty="0">
                <a:latin typeface="Arial"/>
                <a:cs typeface="Arial"/>
              </a:rPr>
              <a:t> </a:t>
            </a:r>
            <a:r>
              <a:rPr sz="2200" dirty="0">
                <a:latin typeface="Arial"/>
                <a:cs typeface="Arial"/>
              </a:rPr>
              <a:t>injured</a:t>
            </a:r>
            <a:r>
              <a:rPr sz="2200" spc="-45" dirty="0">
                <a:latin typeface="Arial"/>
                <a:cs typeface="Arial"/>
              </a:rPr>
              <a:t> </a:t>
            </a:r>
            <a:r>
              <a:rPr sz="2200" spc="-10" dirty="0">
                <a:latin typeface="Arial"/>
                <a:cs typeface="Arial"/>
              </a:rPr>
              <a:t>worker</a:t>
            </a:r>
            <a:r>
              <a:rPr lang="en-US" sz="2200" spc="-10" dirty="0">
                <a:latin typeface="Arial"/>
                <a:cs typeface="Arial"/>
              </a:rPr>
              <a:t> in the same </a:t>
            </a:r>
            <a:r>
              <a:rPr lang="en-US" sz="2200" spc="-10" dirty="0" smtClean="0">
                <a:latin typeface="Arial"/>
                <a:cs typeface="Arial"/>
              </a:rPr>
              <a:t>batch.</a:t>
            </a:r>
            <a:endParaRPr lang="en-US" sz="2200" spc="-10" dirty="0">
              <a:latin typeface="Arial"/>
              <a:cs typeface="Arial"/>
            </a:endParaRPr>
          </a:p>
          <a:p>
            <a:pPr marL="287020" indent="-274320">
              <a:spcBef>
                <a:spcPts val="95"/>
              </a:spcBef>
              <a:buClr>
                <a:srgbClr val="133E6A"/>
              </a:buClr>
              <a:buSzPct val="94642"/>
              <a:buFont typeface="Wingdings 2"/>
              <a:buChar char=""/>
              <a:tabLst>
                <a:tab pos="287020" algn="l"/>
              </a:tabLst>
            </a:pPr>
            <a:r>
              <a:rPr sz="2200" dirty="0">
                <a:latin typeface="Arial"/>
                <a:cs typeface="Arial"/>
              </a:rPr>
              <a:t>Attachments</a:t>
            </a:r>
            <a:r>
              <a:rPr sz="2200" spc="-80" dirty="0">
                <a:latin typeface="Arial"/>
                <a:cs typeface="Arial"/>
              </a:rPr>
              <a:t> </a:t>
            </a:r>
            <a:r>
              <a:rPr sz="2200" dirty="0" smtClean="0">
                <a:latin typeface="Arial"/>
                <a:cs typeface="Arial"/>
              </a:rPr>
              <a:t>labeled</a:t>
            </a:r>
            <a:r>
              <a:rPr sz="2200" spc="-65" dirty="0" smtClean="0">
                <a:latin typeface="Arial"/>
                <a:cs typeface="Arial"/>
              </a:rPr>
              <a:t> </a:t>
            </a:r>
            <a:r>
              <a:rPr lang="en-US" sz="2200" spc="-65" dirty="0" smtClean="0">
                <a:latin typeface="Arial"/>
                <a:cs typeface="Arial"/>
              </a:rPr>
              <a:t>in</a:t>
            </a:r>
            <a:r>
              <a:rPr sz="2200" spc="-10" dirty="0" smtClean="0">
                <a:latin typeface="Arial"/>
                <a:cs typeface="Arial"/>
              </a:rPr>
              <a:t>correctly</a:t>
            </a:r>
            <a:r>
              <a:rPr lang="en-US" sz="2200" spc="-10" dirty="0" smtClean="0">
                <a:latin typeface="Arial"/>
                <a:cs typeface="Arial"/>
              </a:rPr>
              <a:t>.</a:t>
            </a:r>
            <a:endParaRPr lang="en-US" sz="2200" spc="-10" dirty="0">
              <a:latin typeface="Arial"/>
              <a:cs typeface="Arial"/>
            </a:endParaRPr>
          </a:p>
          <a:p>
            <a:pPr marL="287020" indent="-274320">
              <a:spcBef>
                <a:spcPts val="95"/>
              </a:spcBef>
              <a:buClr>
                <a:srgbClr val="133E6A"/>
              </a:buClr>
              <a:buSzPct val="94642"/>
              <a:buFont typeface="Wingdings 2"/>
              <a:buChar char=""/>
              <a:tabLst>
                <a:tab pos="287020" algn="l"/>
              </a:tabLst>
            </a:pPr>
            <a:r>
              <a:rPr sz="2200" dirty="0">
                <a:latin typeface="Arial"/>
                <a:cs typeface="Arial"/>
              </a:rPr>
              <a:t>Attachments</a:t>
            </a:r>
            <a:r>
              <a:rPr sz="2200" spc="-65" dirty="0">
                <a:latin typeface="Arial"/>
                <a:cs typeface="Arial"/>
              </a:rPr>
              <a:t> </a:t>
            </a:r>
            <a:r>
              <a:rPr sz="2200" dirty="0">
                <a:latin typeface="Arial"/>
                <a:cs typeface="Arial"/>
              </a:rPr>
              <a:t>are</a:t>
            </a:r>
            <a:r>
              <a:rPr sz="2200" spc="-60" dirty="0">
                <a:latin typeface="Arial"/>
                <a:cs typeface="Arial"/>
              </a:rPr>
              <a:t> </a:t>
            </a:r>
            <a:r>
              <a:rPr sz="2200" dirty="0">
                <a:latin typeface="Arial"/>
                <a:cs typeface="Arial"/>
              </a:rPr>
              <a:t>copies</a:t>
            </a:r>
            <a:r>
              <a:rPr sz="2200" spc="-75" dirty="0">
                <a:latin typeface="Arial"/>
                <a:cs typeface="Arial"/>
              </a:rPr>
              <a:t> </a:t>
            </a:r>
            <a:r>
              <a:rPr sz="2200" dirty="0">
                <a:latin typeface="Arial"/>
                <a:cs typeface="Arial"/>
              </a:rPr>
              <a:t>of</a:t>
            </a:r>
            <a:r>
              <a:rPr sz="2200" spc="-70" dirty="0">
                <a:latin typeface="Arial"/>
                <a:cs typeface="Arial"/>
              </a:rPr>
              <a:t> </a:t>
            </a:r>
            <a:r>
              <a:rPr sz="2200" dirty="0">
                <a:latin typeface="Arial"/>
                <a:cs typeface="Arial"/>
              </a:rPr>
              <a:t>structured</a:t>
            </a:r>
            <a:r>
              <a:rPr sz="2200" spc="-75" dirty="0">
                <a:latin typeface="Arial"/>
                <a:cs typeface="Arial"/>
              </a:rPr>
              <a:t> </a:t>
            </a:r>
            <a:r>
              <a:rPr sz="2200" spc="-10" dirty="0" smtClean="0">
                <a:latin typeface="Arial"/>
                <a:cs typeface="Arial"/>
              </a:rPr>
              <a:t>e</a:t>
            </a:r>
            <a:r>
              <a:rPr lang="en-US" sz="2200" spc="-10" dirty="0" smtClean="0">
                <a:latin typeface="Arial"/>
                <a:cs typeface="Arial"/>
              </a:rPr>
              <a:t>F</a:t>
            </a:r>
            <a:r>
              <a:rPr sz="2200" dirty="0" smtClean="0">
                <a:latin typeface="Arial"/>
                <a:cs typeface="Arial"/>
              </a:rPr>
              <a:t>orms</a:t>
            </a:r>
            <a:r>
              <a:rPr sz="2200" spc="-60" dirty="0" smtClean="0">
                <a:latin typeface="Arial"/>
                <a:cs typeface="Arial"/>
              </a:rPr>
              <a:t> </a:t>
            </a:r>
            <a:r>
              <a:rPr sz="2200" dirty="0">
                <a:latin typeface="Arial"/>
                <a:cs typeface="Arial"/>
              </a:rPr>
              <a:t>or</a:t>
            </a:r>
            <a:r>
              <a:rPr sz="2200" spc="-60" dirty="0">
                <a:latin typeface="Arial"/>
                <a:cs typeface="Arial"/>
              </a:rPr>
              <a:t> </a:t>
            </a:r>
            <a:r>
              <a:rPr sz="2200" dirty="0">
                <a:latin typeface="Arial"/>
                <a:cs typeface="Arial"/>
              </a:rPr>
              <a:t>OCR</a:t>
            </a:r>
            <a:r>
              <a:rPr sz="2200" spc="-60" dirty="0">
                <a:latin typeface="Arial"/>
                <a:cs typeface="Arial"/>
              </a:rPr>
              <a:t> </a:t>
            </a:r>
            <a:r>
              <a:rPr sz="2200" spc="-10" dirty="0" smtClean="0">
                <a:latin typeface="Arial"/>
                <a:cs typeface="Arial"/>
              </a:rPr>
              <a:t>forms</a:t>
            </a:r>
            <a:r>
              <a:rPr lang="en-US" sz="2200" spc="-10" dirty="0" smtClean="0">
                <a:latin typeface="Arial"/>
                <a:cs typeface="Arial"/>
              </a:rPr>
              <a:t>.</a:t>
            </a:r>
            <a:endParaRPr sz="2200" dirty="0">
              <a:latin typeface="Arial"/>
              <a:cs typeface="Arial"/>
            </a:endParaRPr>
          </a:p>
        </p:txBody>
      </p:sp>
      <p:sp>
        <p:nvSpPr>
          <p:cNvPr id="2" name="object 2"/>
          <p:cNvSpPr txBox="1">
            <a:spLocks noGrp="1"/>
          </p:cNvSpPr>
          <p:nvPr>
            <p:ph type="title"/>
          </p:nvPr>
        </p:nvSpPr>
        <p:spPr>
          <a:xfrm>
            <a:off x="1388" y="619193"/>
            <a:ext cx="12193165" cy="924655"/>
          </a:xfrm>
          <a:prstGeom prst="rect">
            <a:avLst/>
          </a:prstGeom>
        </p:spPr>
        <p:txBody>
          <a:bodyPr vert="horz" wrap="square" lIns="0" tIns="349523" rIns="0" bIns="0" rtlCol="0" anchor="t">
            <a:spAutoFit/>
          </a:bodyPr>
          <a:lstStyle/>
          <a:p>
            <a:pPr marL="283210" indent="-274320" algn="ctr">
              <a:spcAft>
                <a:spcPts val="600"/>
              </a:spcAft>
            </a:pPr>
            <a:r>
              <a:rPr sz="3600" dirty="0"/>
              <a:t>Unstructured</a:t>
            </a:r>
            <a:r>
              <a:rPr lang="en-US" sz="3600" spc="-95" dirty="0"/>
              <a:t> </a:t>
            </a:r>
            <a:r>
              <a:rPr lang="en-US" sz="3600" spc="-95" dirty="0" smtClean="0"/>
              <a:t>eForm</a:t>
            </a:r>
            <a:r>
              <a:rPr lang="en-US" sz="3600" spc="-20" dirty="0"/>
              <a:t> Common Errors</a:t>
            </a:r>
            <a:endParaRPr lang="en-US" dirty="0"/>
          </a:p>
        </p:txBody>
      </p:sp>
      <p:sp>
        <p:nvSpPr>
          <p:cNvPr id="4" name="object 4"/>
          <p:cNvSpPr txBox="1">
            <a:spLocks noGrp="1"/>
          </p:cNvSpPr>
          <p:nvPr>
            <p:ph type="sldNum" sz="quarter" idx="7"/>
          </p:nvPr>
        </p:nvSpPr>
        <p:spPr>
          <a:xfrm>
            <a:off x="11389359" y="6535973"/>
            <a:ext cx="283156"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123</a:t>
            </a:fld>
            <a:endParaRPr spc="-25"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8340" y="1673653"/>
            <a:ext cx="10748645" cy="3633046"/>
          </a:xfrm>
          <a:prstGeom prst="rect">
            <a:avLst/>
          </a:prstGeom>
        </p:spPr>
        <p:txBody>
          <a:bodyPr vert="horz" wrap="square" lIns="0" tIns="59690" rIns="0" bIns="0" rtlCol="0" anchor="t">
            <a:spAutoFit/>
          </a:bodyPr>
          <a:lstStyle/>
          <a:p>
            <a:pPr marL="286385" marR="992505" indent="-274320">
              <a:spcBef>
                <a:spcPts val="95"/>
              </a:spcBef>
              <a:buClr>
                <a:srgbClr val="133E6A"/>
              </a:buClr>
              <a:buSzPct val="94642"/>
              <a:buFont typeface="Wingdings 2"/>
              <a:buChar char=""/>
              <a:tabLst>
                <a:tab pos="287020" algn="l"/>
              </a:tabLst>
            </a:pPr>
            <a:r>
              <a:rPr lang="en-US" sz="2200" dirty="0" smtClean="0">
                <a:latin typeface="Arial"/>
                <a:cs typeface="Arial"/>
              </a:rPr>
              <a:t>All Case Numbers entered must match the existing Case Numbers in EAMS</a:t>
            </a:r>
            <a:r>
              <a:rPr lang="en-US" sz="2200" spc="-10" dirty="0" smtClean="0">
                <a:latin typeface="Arial"/>
                <a:cs typeface="Arial"/>
              </a:rPr>
              <a:t>.</a:t>
            </a:r>
            <a:endParaRPr sz="2200" dirty="0">
              <a:latin typeface="Arial"/>
              <a:cs typeface="Arial"/>
            </a:endParaRPr>
          </a:p>
          <a:p>
            <a:pPr marL="286385" marR="215265" indent="-274320">
              <a:spcBef>
                <a:spcPts val="95"/>
              </a:spcBef>
              <a:buClr>
                <a:srgbClr val="133E6A"/>
              </a:buClr>
              <a:buSzPct val="94642"/>
              <a:buFont typeface="Wingdings 2"/>
              <a:buChar char=""/>
              <a:tabLst>
                <a:tab pos="287020" algn="l"/>
              </a:tabLst>
            </a:pPr>
            <a:r>
              <a:rPr sz="2200" dirty="0">
                <a:latin typeface="Arial"/>
                <a:cs typeface="Arial"/>
              </a:rPr>
              <a:t>Prepare</a:t>
            </a:r>
            <a:r>
              <a:rPr sz="2200" spc="-65" dirty="0">
                <a:latin typeface="Arial"/>
                <a:cs typeface="Arial"/>
              </a:rPr>
              <a:t> </a:t>
            </a:r>
            <a:r>
              <a:rPr sz="2200" dirty="0">
                <a:latin typeface="Arial"/>
                <a:cs typeface="Arial"/>
              </a:rPr>
              <a:t>and</a:t>
            </a:r>
            <a:r>
              <a:rPr sz="2200" spc="-70" dirty="0">
                <a:latin typeface="Arial"/>
                <a:cs typeface="Arial"/>
              </a:rPr>
              <a:t> </a:t>
            </a:r>
            <a:r>
              <a:rPr sz="2200" dirty="0">
                <a:latin typeface="Arial"/>
                <a:cs typeface="Arial"/>
              </a:rPr>
              <a:t>review</a:t>
            </a:r>
            <a:r>
              <a:rPr sz="2200" spc="-70" dirty="0">
                <a:latin typeface="Arial"/>
                <a:cs typeface="Arial"/>
              </a:rPr>
              <a:t> </a:t>
            </a:r>
            <a:r>
              <a:rPr sz="2200" dirty="0">
                <a:latin typeface="Arial"/>
                <a:cs typeface="Arial"/>
              </a:rPr>
              <a:t>attachments</a:t>
            </a:r>
            <a:r>
              <a:rPr sz="2200" spc="-80" dirty="0">
                <a:latin typeface="Arial"/>
                <a:cs typeface="Arial"/>
              </a:rPr>
              <a:t> </a:t>
            </a:r>
            <a:r>
              <a:rPr sz="2200" dirty="0">
                <a:latin typeface="Arial"/>
                <a:cs typeface="Arial"/>
              </a:rPr>
              <a:t>for</a:t>
            </a:r>
            <a:r>
              <a:rPr sz="2200" spc="-70" dirty="0">
                <a:latin typeface="Arial"/>
                <a:cs typeface="Arial"/>
              </a:rPr>
              <a:t> </a:t>
            </a:r>
            <a:r>
              <a:rPr sz="2200" dirty="0">
                <a:latin typeface="Arial"/>
                <a:cs typeface="Arial"/>
              </a:rPr>
              <a:t>correctness</a:t>
            </a:r>
            <a:r>
              <a:rPr sz="2200" spc="-80" dirty="0">
                <a:latin typeface="Arial"/>
                <a:cs typeface="Arial"/>
              </a:rPr>
              <a:t> </a:t>
            </a:r>
            <a:r>
              <a:rPr sz="2200" dirty="0">
                <a:latin typeface="Arial"/>
                <a:cs typeface="Arial"/>
              </a:rPr>
              <a:t>and</a:t>
            </a:r>
            <a:r>
              <a:rPr sz="2200" spc="-70" dirty="0">
                <a:latin typeface="Arial"/>
                <a:cs typeface="Arial"/>
              </a:rPr>
              <a:t> </a:t>
            </a:r>
            <a:r>
              <a:rPr sz="2200" dirty="0">
                <a:latin typeface="Arial"/>
                <a:cs typeface="Arial"/>
              </a:rPr>
              <a:t>meeting</a:t>
            </a:r>
            <a:r>
              <a:rPr sz="2200" spc="-60" dirty="0">
                <a:latin typeface="Arial"/>
                <a:cs typeface="Arial"/>
              </a:rPr>
              <a:t> </a:t>
            </a:r>
            <a:r>
              <a:rPr sz="2200" spc="-25" dirty="0">
                <a:latin typeface="Arial"/>
                <a:cs typeface="Arial"/>
              </a:rPr>
              <a:t>the </a:t>
            </a:r>
            <a:r>
              <a:rPr sz="2200" dirty="0">
                <a:latin typeface="Arial"/>
                <a:cs typeface="Arial"/>
              </a:rPr>
              <a:t>file</a:t>
            </a:r>
            <a:r>
              <a:rPr sz="2200" spc="-60" dirty="0">
                <a:latin typeface="Arial"/>
                <a:cs typeface="Arial"/>
              </a:rPr>
              <a:t> </a:t>
            </a:r>
            <a:r>
              <a:rPr sz="2200" dirty="0">
                <a:latin typeface="Arial"/>
                <a:cs typeface="Arial"/>
              </a:rPr>
              <a:t>naming</a:t>
            </a:r>
            <a:r>
              <a:rPr sz="2200" spc="-45" dirty="0">
                <a:latin typeface="Arial"/>
                <a:cs typeface="Arial"/>
              </a:rPr>
              <a:t> </a:t>
            </a:r>
            <a:r>
              <a:rPr sz="2200" spc="-10" dirty="0">
                <a:latin typeface="Arial"/>
                <a:cs typeface="Arial"/>
              </a:rPr>
              <a:t>convention</a:t>
            </a:r>
            <a:r>
              <a:rPr lang="en-US" sz="2200" spc="-10" dirty="0">
                <a:latin typeface="Arial"/>
                <a:cs typeface="Arial"/>
              </a:rPr>
              <a:t>.</a:t>
            </a:r>
            <a:endParaRPr sz="2200" dirty="0">
              <a:latin typeface="Arial"/>
              <a:cs typeface="Arial"/>
            </a:endParaRPr>
          </a:p>
          <a:p>
            <a:pPr marL="287020" indent="-274320" algn="l">
              <a:spcBef>
                <a:spcPts val="95"/>
              </a:spcBef>
              <a:buClr>
                <a:srgbClr val="133E6A"/>
              </a:buClr>
              <a:buSzPct val="94642"/>
              <a:buFont typeface="Wingdings 2"/>
              <a:buChar char=""/>
              <a:tabLst>
                <a:tab pos="287020" algn="l"/>
              </a:tabLst>
            </a:pPr>
            <a:r>
              <a:rPr lang="en-US" sz="2200" spc="-20" dirty="0" smtClean="0">
                <a:latin typeface="Arial"/>
                <a:cs typeface="Arial"/>
              </a:rPr>
              <a:t>Author field: If created by a UAN holder the UAN should be used. If created by the physician, the Doctor's name should be used.</a:t>
            </a:r>
            <a:endParaRPr sz="2200" dirty="0">
              <a:latin typeface="Arial"/>
              <a:cs typeface="Arial"/>
            </a:endParaRPr>
          </a:p>
          <a:p>
            <a:pPr marL="286385" marR="1130300" indent="-274320">
              <a:spcBef>
                <a:spcPts val="95"/>
              </a:spcBef>
              <a:buClr>
                <a:srgbClr val="133E6A"/>
              </a:buClr>
              <a:buSzPct val="94642"/>
              <a:buFont typeface="Wingdings 2"/>
              <a:buChar char=""/>
              <a:tabLst>
                <a:tab pos="287020" algn="l"/>
              </a:tabLst>
            </a:pPr>
            <a:r>
              <a:rPr sz="2200" dirty="0">
                <a:latin typeface="Arial"/>
                <a:cs typeface="Arial"/>
              </a:rPr>
              <a:t>If</a:t>
            </a:r>
            <a:r>
              <a:rPr sz="2200" spc="-55" dirty="0">
                <a:latin typeface="Arial"/>
                <a:cs typeface="Arial"/>
              </a:rPr>
              <a:t> </a:t>
            </a:r>
            <a:r>
              <a:rPr lang="en-US" sz="2200" spc="-55" dirty="0" smtClean="0">
                <a:latin typeface="Arial"/>
                <a:cs typeface="Arial"/>
              </a:rPr>
              <a:t>an </a:t>
            </a:r>
            <a:r>
              <a:rPr sz="2200" dirty="0" smtClean="0">
                <a:latin typeface="Arial"/>
                <a:cs typeface="Arial"/>
              </a:rPr>
              <a:t>attachment</a:t>
            </a:r>
            <a:r>
              <a:rPr sz="2200" spc="-45" dirty="0" smtClean="0">
                <a:latin typeface="Arial"/>
                <a:cs typeface="Arial"/>
              </a:rPr>
              <a:t> </a:t>
            </a:r>
            <a:r>
              <a:rPr sz="2200" dirty="0">
                <a:latin typeface="Arial"/>
                <a:cs typeface="Arial"/>
              </a:rPr>
              <a:t>is</a:t>
            </a:r>
            <a:r>
              <a:rPr sz="2200" spc="-50" dirty="0">
                <a:latin typeface="Arial"/>
                <a:cs typeface="Arial"/>
              </a:rPr>
              <a:t> </a:t>
            </a:r>
            <a:r>
              <a:rPr sz="2200" dirty="0">
                <a:latin typeface="Arial"/>
                <a:cs typeface="Arial"/>
              </a:rPr>
              <a:t>related</a:t>
            </a:r>
            <a:r>
              <a:rPr sz="2200" spc="-40" dirty="0">
                <a:latin typeface="Arial"/>
                <a:cs typeface="Arial"/>
              </a:rPr>
              <a:t> </a:t>
            </a:r>
            <a:r>
              <a:rPr sz="2200" dirty="0">
                <a:latin typeface="Arial"/>
                <a:cs typeface="Arial"/>
              </a:rPr>
              <a:t>to</a:t>
            </a:r>
            <a:r>
              <a:rPr sz="2200" spc="-40" dirty="0">
                <a:latin typeface="Arial"/>
                <a:cs typeface="Arial"/>
              </a:rPr>
              <a:t> </a:t>
            </a:r>
            <a:r>
              <a:rPr sz="2200" dirty="0">
                <a:latin typeface="Arial"/>
                <a:cs typeface="Arial"/>
              </a:rPr>
              <a:t>a</a:t>
            </a:r>
            <a:r>
              <a:rPr sz="2200" spc="-50" dirty="0">
                <a:latin typeface="Arial"/>
                <a:cs typeface="Arial"/>
              </a:rPr>
              <a:t> </a:t>
            </a:r>
            <a:r>
              <a:rPr sz="2200" dirty="0">
                <a:latin typeface="Arial"/>
                <a:cs typeface="Arial"/>
              </a:rPr>
              <a:t>lien,</a:t>
            </a:r>
            <a:r>
              <a:rPr sz="2200" spc="-45" dirty="0">
                <a:latin typeface="Arial"/>
                <a:cs typeface="Arial"/>
              </a:rPr>
              <a:t> </a:t>
            </a:r>
            <a:r>
              <a:rPr sz="2200" dirty="0">
                <a:latin typeface="Arial"/>
                <a:cs typeface="Arial"/>
              </a:rPr>
              <a:t>enter</a:t>
            </a:r>
            <a:r>
              <a:rPr sz="2200" spc="-40" dirty="0">
                <a:latin typeface="Arial"/>
                <a:cs typeface="Arial"/>
              </a:rPr>
              <a:t> </a:t>
            </a:r>
            <a:r>
              <a:rPr sz="2200" dirty="0">
                <a:latin typeface="Arial"/>
                <a:cs typeface="Arial"/>
              </a:rPr>
              <a:t>the</a:t>
            </a:r>
            <a:r>
              <a:rPr sz="2200" spc="-40" dirty="0">
                <a:latin typeface="Arial"/>
                <a:cs typeface="Arial"/>
              </a:rPr>
              <a:t> </a:t>
            </a:r>
            <a:r>
              <a:rPr sz="2200" dirty="0">
                <a:latin typeface="Arial"/>
                <a:cs typeface="Arial"/>
              </a:rPr>
              <a:t>Lien</a:t>
            </a:r>
            <a:r>
              <a:rPr sz="2200" spc="-40" dirty="0">
                <a:latin typeface="Arial"/>
                <a:cs typeface="Arial"/>
              </a:rPr>
              <a:t> </a:t>
            </a:r>
            <a:r>
              <a:rPr sz="2200" spc="-10" dirty="0">
                <a:latin typeface="Arial"/>
                <a:cs typeface="Arial"/>
              </a:rPr>
              <a:t>Reservation </a:t>
            </a:r>
            <a:r>
              <a:rPr sz="2200" spc="-10" dirty="0" smtClean="0">
                <a:latin typeface="Arial"/>
                <a:cs typeface="Arial"/>
              </a:rPr>
              <a:t>Number</a:t>
            </a:r>
            <a:r>
              <a:rPr lang="en-US" sz="2200" spc="-10" dirty="0" smtClean="0">
                <a:latin typeface="Arial"/>
                <a:cs typeface="Arial"/>
              </a:rPr>
              <a:t>.</a:t>
            </a:r>
            <a:endParaRPr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dirty="0"/>
              <a:t>Review contents of the </a:t>
            </a:r>
            <a:r>
              <a:rPr lang="en-US" sz="2200" dirty="0" smtClean="0"/>
              <a:t>Attachment screen and </a:t>
            </a:r>
            <a:r>
              <a:rPr lang="en-US" sz="2200" dirty="0"/>
              <a:t>then print it out or save it to your computer before clicking ‘Submit’.</a:t>
            </a:r>
            <a:endParaRPr sz="2200" dirty="0">
              <a:latin typeface="Arial"/>
              <a:cs typeface="Arial"/>
            </a:endParaRPr>
          </a:p>
          <a:p>
            <a:pPr marL="287020" indent="-274320">
              <a:spcBef>
                <a:spcPts val="95"/>
              </a:spcBef>
              <a:buClr>
                <a:srgbClr val="133E6A"/>
              </a:buClr>
              <a:buSzPct val="94642"/>
              <a:buFont typeface="Wingdings 2"/>
              <a:buChar char=""/>
              <a:tabLst>
                <a:tab pos="287020" algn="l"/>
              </a:tabLst>
            </a:pPr>
            <a:r>
              <a:rPr sz="2200" dirty="0">
                <a:latin typeface="Arial"/>
                <a:cs typeface="Arial"/>
              </a:rPr>
              <a:t>Print</a:t>
            </a:r>
            <a:r>
              <a:rPr sz="2200" spc="-50" dirty="0">
                <a:latin typeface="Arial"/>
                <a:cs typeface="Arial"/>
              </a:rPr>
              <a:t> </a:t>
            </a:r>
            <a:r>
              <a:rPr sz="2200" dirty="0" smtClean="0">
                <a:latin typeface="Arial"/>
                <a:cs typeface="Arial"/>
              </a:rPr>
              <a:t>and</a:t>
            </a:r>
            <a:r>
              <a:rPr lang="en-US" sz="2200" spc="-40" dirty="0" smtClean="0">
                <a:latin typeface="Arial"/>
                <a:cs typeface="Arial"/>
              </a:rPr>
              <a:t>/or save a text copy of</a:t>
            </a:r>
            <a:r>
              <a:rPr sz="2200" spc="-50" dirty="0" smtClean="0">
                <a:latin typeface="Arial"/>
                <a:cs typeface="Arial"/>
              </a:rPr>
              <a:t> </a:t>
            </a:r>
            <a:r>
              <a:rPr sz="2200" dirty="0">
                <a:latin typeface="Arial"/>
                <a:cs typeface="Arial"/>
              </a:rPr>
              <a:t>the</a:t>
            </a:r>
            <a:r>
              <a:rPr sz="2200" spc="-45" dirty="0">
                <a:latin typeface="Arial"/>
                <a:cs typeface="Arial"/>
              </a:rPr>
              <a:t> </a:t>
            </a:r>
            <a:r>
              <a:rPr sz="2200" dirty="0">
                <a:latin typeface="Arial"/>
                <a:cs typeface="Arial"/>
              </a:rPr>
              <a:t>Batch</a:t>
            </a:r>
            <a:r>
              <a:rPr sz="2200" spc="-50" dirty="0">
                <a:latin typeface="Arial"/>
                <a:cs typeface="Arial"/>
              </a:rPr>
              <a:t> </a:t>
            </a:r>
            <a:r>
              <a:rPr sz="2200" dirty="0">
                <a:latin typeface="Arial"/>
                <a:cs typeface="Arial"/>
              </a:rPr>
              <a:t>ID</a:t>
            </a:r>
            <a:r>
              <a:rPr sz="2200" spc="-50" dirty="0">
                <a:latin typeface="Arial"/>
                <a:cs typeface="Arial"/>
              </a:rPr>
              <a:t> </a:t>
            </a:r>
            <a:r>
              <a:rPr sz="2200" spc="-20" dirty="0" smtClean="0">
                <a:latin typeface="Arial"/>
                <a:cs typeface="Arial"/>
              </a:rPr>
              <a:t>page</a:t>
            </a:r>
            <a:r>
              <a:rPr lang="en-US" sz="2200" spc="-20" dirty="0" smtClean="0">
                <a:latin typeface="Arial"/>
                <a:cs typeface="Arial"/>
              </a:rPr>
              <a:t>.</a:t>
            </a:r>
            <a:endParaRPr sz="2200" dirty="0">
              <a:latin typeface="Arial"/>
              <a:cs typeface="Arial"/>
            </a:endParaRPr>
          </a:p>
        </p:txBody>
      </p:sp>
      <p:sp>
        <p:nvSpPr>
          <p:cNvPr id="2" name="object 2"/>
          <p:cNvSpPr txBox="1">
            <a:spLocks noGrp="1"/>
          </p:cNvSpPr>
          <p:nvPr>
            <p:ph type="title"/>
          </p:nvPr>
        </p:nvSpPr>
        <p:spPr>
          <a:xfrm>
            <a:off x="-23112" y="955022"/>
            <a:ext cx="12210857" cy="566181"/>
          </a:xfrm>
          <a:prstGeom prst="rect">
            <a:avLst/>
          </a:prstGeom>
        </p:spPr>
        <p:txBody>
          <a:bodyPr vert="horz" wrap="square" lIns="0" tIns="12065" rIns="0" bIns="0" rtlCol="0" anchor="t">
            <a:spAutoFit/>
          </a:bodyPr>
          <a:lstStyle/>
          <a:p>
            <a:pPr marL="68580" marR="5080" indent="-56515" algn="ctr">
              <a:spcBef>
                <a:spcPts val="95"/>
              </a:spcBef>
            </a:pPr>
            <a:r>
              <a:rPr lang="en-US" sz="3600" dirty="0"/>
              <a:t>Unstructured</a:t>
            </a:r>
            <a:r>
              <a:rPr sz="3600" spc="-250" dirty="0"/>
              <a:t> </a:t>
            </a:r>
            <a:r>
              <a:rPr lang="en-US" sz="3600" spc="-25" dirty="0" smtClean="0"/>
              <a:t>eForm</a:t>
            </a:r>
            <a:r>
              <a:rPr lang="en-US" sz="3600" spc="-20" dirty="0"/>
              <a:t> Helpful Tips</a:t>
            </a:r>
          </a:p>
        </p:txBody>
      </p:sp>
      <p:sp>
        <p:nvSpPr>
          <p:cNvPr id="4" name="object 4"/>
          <p:cNvSpPr txBox="1">
            <a:spLocks noGrp="1"/>
          </p:cNvSpPr>
          <p:nvPr>
            <p:ph type="sldNum" sz="quarter" idx="7"/>
          </p:nvPr>
        </p:nvSpPr>
        <p:spPr>
          <a:xfrm>
            <a:off x="11389359" y="6551875"/>
            <a:ext cx="283156"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124</a:t>
            </a:fld>
            <a:endParaRPr spc="-25"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688340" y="1705591"/>
            <a:ext cx="10946811" cy="3041217"/>
          </a:xfrm>
          <a:prstGeom prst="rect">
            <a:avLst/>
          </a:prstGeom>
        </p:spPr>
        <p:txBody>
          <a:bodyPr vert="horz" wrap="square" lIns="0" tIns="57785" rIns="0" bIns="0" rtlCol="0" anchor="t">
            <a:spAutoFit/>
          </a:bodyPr>
          <a:lstStyle/>
          <a:p>
            <a:pPr marL="286385" marR="654685" indent="-274320">
              <a:spcBef>
                <a:spcPts val="95"/>
              </a:spcBef>
              <a:buClr>
                <a:srgbClr val="133E6A"/>
              </a:buClr>
              <a:buSzPct val="94230"/>
              <a:buFont typeface="Wingdings 2"/>
              <a:buChar char=""/>
              <a:tabLst>
                <a:tab pos="287020" algn="l"/>
              </a:tabLst>
            </a:pPr>
            <a:r>
              <a:rPr lang="en-US" sz="2200" dirty="0"/>
              <a:t>Error</a:t>
            </a:r>
            <a:r>
              <a:rPr lang="en-US" sz="2200" spc="-30" dirty="0"/>
              <a:t> </a:t>
            </a:r>
            <a:r>
              <a:rPr lang="en-US" sz="2200" dirty="0"/>
              <a:t>messages</a:t>
            </a:r>
            <a:r>
              <a:rPr lang="en-US" sz="2200" spc="-15" dirty="0"/>
              <a:t> </a:t>
            </a:r>
            <a:r>
              <a:rPr lang="en-US" sz="2200" dirty="0"/>
              <a:t>while</a:t>
            </a:r>
            <a:r>
              <a:rPr lang="en-US" sz="2200" spc="-20" dirty="0"/>
              <a:t> </a:t>
            </a:r>
            <a:r>
              <a:rPr lang="en-US" sz="2200" dirty="0"/>
              <a:t>attempting</a:t>
            </a:r>
            <a:r>
              <a:rPr lang="en-US" sz="2200" spc="-30" dirty="0"/>
              <a:t> </a:t>
            </a:r>
            <a:r>
              <a:rPr lang="en-US" sz="2200" dirty="0"/>
              <a:t>to</a:t>
            </a:r>
            <a:r>
              <a:rPr lang="en-US" sz="2200" spc="-10" dirty="0"/>
              <a:t> </a:t>
            </a:r>
            <a:r>
              <a:rPr lang="en-US" sz="2200" dirty="0"/>
              <a:t>submit</a:t>
            </a:r>
            <a:r>
              <a:rPr lang="en-US" sz="2200" spc="-25" dirty="0"/>
              <a:t> </a:t>
            </a:r>
            <a:r>
              <a:rPr lang="en-US" sz="2200" spc="-10" dirty="0" smtClean="0"/>
              <a:t>e-</a:t>
            </a:r>
            <a:r>
              <a:rPr lang="en-US" sz="2200" dirty="0" smtClean="0"/>
              <a:t>forms.</a:t>
            </a:r>
            <a:r>
              <a:rPr lang="en-US" sz="2200" spc="-15" dirty="0" smtClean="0"/>
              <a:t> </a:t>
            </a:r>
            <a:r>
              <a:rPr lang="en-US" sz="2200" dirty="0"/>
              <a:t>(DOR</a:t>
            </a:r>
            <a:r>
              <a:rPr lang="en-US" sz="2200" spc="-20" dirty="0"/>
              <a:t> </a:t>
            </a:r>
            <a:r>
              <a:rPr lang="en-US" sz="2200" spc="-10" dirty="0"/>
              <a:t>errors, </a:t>
            </a:r>
            <a:r>
              <a:rPr lang="en-US" sz="2200" dirty="0" smtClean="0"/>
              <a:t>missing,</a:t>
            </a:r>
            <a:r>
              <a:rPr lang="en-US" sz="2200" spc="-45" dirty="0" smtClean="0"/>
              <a:t> </a:t>
            </a:r>
            <a:r>
              <a:rPr lang="en-US" sz="2200" dirty="0"/>
              <a:t>or</a:t>
            </a:r>
            <a:r>
              <a:rPr lang="en-US" sz="2200" spc="-15" dirty="0"/>
              <a:t> </a:t>
            </a:r>
            <a:r>
              <a:rPr lang="en-US" sz="2200" dirty="0"/>
              <a:t>incorrect</a:t>
            </a:r>
            <a:r>
              <a:rPr lang="en-US" sz="2200" spc="-30" dirty="0"/>
              <a:t> </a:t>
            </a:r>
            <a:r>
              <a:rPr lang="en-US" sz="2200" dirty="0"/>
              <a:t>required</a:t>
            </a:r>
            <a:r>
              <a:rPr lang="en-US" sz="2200" spc="-15" dirty="0"/>
              <a:t> </a:t>
            </a:r>
            <a:r>
              <a:rPr lang="en-US" sz="2200" spc="-10" dirty="0"/>
              <a:t>information</a:t>
            </a:r>
            <a:r>
              <a:rPr lang="en-US" sz="2200" spc="-10" dirty="0" smtClean="0"/>
              <a:t>)</a:t>
            </a:r>
          </a:p>
          <a:p>
            <a:pPr marL="649224" marR="654685" indent="-274320">
              <a:spcBef>
                <a:spcPts val="95"/>
              </a:spcBef>
              <a:buClr>
                <a:srgbClr val="133E6A"/>
              </a:buClr>
              <a:buSzPct val="94230"/>
              <a:buFont typeface="Wingdings 2"/>
              <a:buChar char=""/>
              <a:tabLst>
                <a:tab pos="287020" algn="l"/>
              </a:tabLst>
            </a:pPr>
            <a:r>
              <a:rPr lang="en-US" sz="1800" dirty="0" smtClean="0"/>
              <a:t>Contact</a:t>
            </a:r>
            <a:r>
              <a:rPr lang="en-US" sz="1800" spc="-40" dirty="0" smtClean="0"/>
              <a:t> </a:t>
            </a:r>
            <a:r>
              <a:rPr lang="en-US" sz="1800" spc="-40" dirty="0">
                <a:hlinkClick r:id="rId2"/>
              </a:rPr>
              <a:t>EAMSHelpDesk@dir.ca.gov</a:t>
            </a:r>
            <a:r>
              <a:rPr lang="en-US" sz="1800" spc="-40" dirty="0"/>
              <a:t> to get </a:t>
            </a:r>
            <a:r>
              <a:rPr lang="en-US" sz="1800" spc="-40" dirty="0" smtClean="0"/>
              <a:t>assistance.</a:t>
            </a:r>
            <a:endParaRPr lang="en-US" sz="1800" spc="-10" dirty="0"/>
          </a:p>
          <a:p>
            <a:pPr marL="287020" indent="-274320">
              <a:spcBef>
                <a:spcPts val="95"/>
              </a:spcBef>
              <a:buClr>
                <a:srgbClr val="133E6A"/>
              </a:buClr>
              <a:buSzPct val="94230"/>
              <a:buFont typeface="Wingdings 2"/>
              <a:buChar char=""/>
              <a:tabLst>
                <a:tab pos="287020" algn="l"/>
              </a:tabLst>
            </a:pPr>
            <a:r>
              <a:rPr lang="en-US" sz="2200" dirty="0"/>
              <a:t>Need</a:t>
            </a:r>
            <a:r>
              <a:rPr lang="en-US" sz="2200" spc="-25" dirty="0"/>
              <a:t> </a:t>
            </a:r>
            <a:r>
              <a:rPr lang="en-US" sz="2200" dirty="0"/>
              <a:t>copies</a:t>
            </a:r>
            <a:r>
              <a:rPr lang="en-US" sz="2200" spc="-15" dirty="0"/>
              <a:t> </a:t>
            </a:r>
            <a:r>
              <a:rPr lang="en-US" sz="2200" dirty="0"/>
              <a:t>of</a:t>
            </a:r>
            <a:r>
              <a:rPr lang="en-US" sz="2200" spc="-15" dirty="0"/>
              <a:t> </a:t>
            </a:r>
            <a:r>
              <a:rPr lang="en-US" sz="2200" spc="-15" dirty="0" smtClean="0"/>
              <a:t>filed </a:t>
            </a:r>
            <a:r>
              <a:rPr lang="en-US" sz="2200" dirty="0" smtClean="0"/>
              <a:t>documents</a:t>
            </a:r>
            <a:r>
              <a:rPr lang="en-US" sz="2200" dirty="0"/>
              <a:t>.</a:t>
            </a:r>
            <a:endParaRPr lang="en-US" sz="2200" spc="-10" dirty="0" smtClean="0"/>
          </a:p>
          <a:p>
            <a:pPr marL="649224" indent="-274320">
              <a:spcBef>
                <a:spcPts val="95"/>
              </a:spcBef>
              <a:buClr>
                <a:srgbClr val="133E6A"/>
              </a:buClr>
              <a:buSzPct val="94230"/>
              <a:buFont typeface="Wingdings 2"/>
              <a:buChar char=""/>
              <a:tabLst>
                <a:tab pos="287020" algn="l"/>
              </a:tabLst>
            </a:pPr>
            <a:r>
              <a:rPr lang="en-US" sz="1800" dirty="0" smtClean="0"/>
              <a:t>View</a:t>
            </a:r>
            <a:r>
              <a:rPr lang="en-US" sz="1800" dirty="0"/>
              <a:t> </a:t>
            </a:r>
            <a:r>
              <a:rPr lang="en-US" sz="1800" dirty="0" smtClean="0"/>
              <a:t>FileNet</a:t>
            </a:r>
            <a:r>
              <a:rPr lang="en-US" sz="1800" dirty="0"/>
              <a:t> </a:t>
            </a:r>
            <a:r>
              <a:rPr lang="en-US" sz="1800" dirty="0" smtClean="0"/>
              <a:t>documents to download or print. (see pages 72-73 </a:t>
            </a:r>
            <a:r>
              <a:rPr lang="en-US" sz="1800" dirty="0"/>
              <a:t>in the </a:t>
            </a:r>
            <a:r>
              <a:rPr lang="en-US" sz="1800" dirty="0" smtClean="0">
                <a:hlinkClick r:id="rId3"/>
              </a:rPr>
              <a:t>Reference Guide</a:t>
            </a:r>
            <a:r>
              <a:rPr lang="en-US" sz="1800" dirty="0" smtClean="0"/>
              <a:t>)</a:t>
            </a:r>
            <a:r>
              <a:rPr lang="en-US" sz="1800" dirty="0"/>
              <a:t> </a:t>
            </a:r>
            <a:r>
              <a:rPr lang="en-US" sz="1800" i="1" dirty="0"/>
              <a:t>  </a:t>
            </a:r>
            <a:endParaRPr lang="en-US" sz="1800" dirty="0"/>
          </a:p>
          <a:p>
            <a:pPr marL="286385" marR="5080" indent="-274320">
              <a:spcBef>
                <a:spcPts val="95"/>
              </a:spcBef>
              <a:buClr>
                <a:srgbClr val="133E6A"/>
              </a:buClr>
              <a:buSzPct val="94230"/>
              <a:buFont typeface="Wingdings 2"/>
              <a:buChar char=""/>
              <a:tabLst>
                <a:tab pos="287020" algn="l"/>
              </a:tabLst>
            </a:pPr>
            <a:r>
              <a:rPr lang="en-US" sz="2200" dirty="0"/>
              <a:t>I</a:t>
            </a:r>
            <a:r>
              <a:rPr lang="en-US" sz="2200" spc="-10" dirty="0"/>
              <a:t> </a:t>
            </a:r>
            <a:r>
              <a:rPr lang="en-US" sz="2200" dirty="0" smtClean="0"/>
              <a:t>cannot</a:t>
            </a:r>
            <a:r>
              <a:rPr lang="en-US" sz="2200" spc="-10" dirty="0" smtClean="0"/>
              <a:t> </a:t>
            </a:r>
            <a:r>
              <a:rPr lang="en-US" sz="2200" dirty="0"/>
              <a:t>find</a:t>
            </a:r>
            <a:r>
              <a:rPr lang="en-US" sz="2200" spc="-5" dirty="0"/>
              <a:t> </a:t>
            </a:r>
            <a:r>
              <a:rPr lang="en-US" sz="2200" dirty="0"/>
              <a:t>my</a:t>
            </a:r>
            <a:r>
              <a:rPr lang="en-US" sz="2200" spc="-10" dirty="0"/>
              <a:t> </a:t>
            </a:r>
            <a:r>
              <a:rPr lang="en-US" sz="2200" dirty="0"/>
              <a:t>documents</a:t>
            </a:r>
            <a:r>
              <a:rPr lang="en-US" sz="2200" spc="-30" dirty="0"/>
              <a:t> </a:t>
            </a:r>
            <a:r>
              <a:rPr lang="en-US" sz="2200" dirty="0"/>
              <a:t>in </a:t>
            </a:r>
            <a:r>
              <a:rPr lang="en-US" sz="2200" dirty="0" smtClean="0"/>
              <a:t>EAMS.</a:t>
            </a:r>
            <a:r>
              <a:rPr lang="en-US" sz="2200" spc="-15" dirty="0" smtClean="0"/>
              <a:t> </a:t>
            </a:r>
            <a:r>
              <a:rPr lang="en-US" sz="2200" dirty="0"/>
              <a:t>(UDQ</a:t>
            </a:r>
            <a:r>
              <a:rPr lang="en-US" sz="2200" spc="-20" dirty="0"/>
              <a:t> </a:t>
            </a:r>
            <a:r>
              <a:rPr lang="en-US" sz="2200" dirty="0"/>
              <a:t>or</a:t>
            </a:r>
            <a:r>
              <a:rPr lang="en-US" sz="2200" spc="-10" dirty="0"/>
              <a:t> </a:t>
            </a:r>
            <a:r>
              <a:rPr lang="en-US" sz="2200" dirty="0"/>
              <a:t>employment</a:t>
            </a:r>
            <a:r>
              <a:rPr lang="en-US" sz="2200" spc="-45" dirty="0"/>
              <a:t> </a:t>
            </a:r>
            <a:r>
              <a:rPr lang="en-US" sz="2200" spc="-10" dirty="0"/>
              <a:t>association </a:t>
            </a:r>
            <a:r>
              <a:rPr lang="en-US" sz="2200" spc="-10" dirty="0" smtClean="0"/>
              <a:t>issues)</a:t>
            </a:r>
          </a:p>
          <a:p>
            <a:pPr marL="649224" marR="5080" indent="-274320">
              <a:spcBef>
                <a:spcPts val="95"/>
              </a:spcBef>
              <a:buClr>
                <a:srgbClr val="133E6A"/>
              </a:buClr>
              <a:buSzPct val="94230"/>
              <a:buFont typeface="Wingdings 2"/>
              <a:buChar char=""/>
              <a:tabLst>
                <a:tab pos="287020" algn="l"/>
              </a:tabLst>
            </a:pPr>
            <a:r>
              <a:rPr lang="en-US" sz="1800" dirty="0" smtClean="0"/>
              <a:t>Contact</a:t>
            </a:r>
            <a:r>
              <a:rPr lang="en-US" sz="1800" spc="-40" dirty="0"/>
              <a:t> </a:t>
            </a:r>
            <a:r>
              <a:rPr lang="en-US" sz="1800" spc="-40" dirty="0" smtClean="0">
                <a:hlinkClick r:id="rId4"/>
              </a:rPr>
              <a:t>EFORMS@dir.ca.gov</a:t>
            </a:r>
            <a:r>
              <a:rPr lang="en-US" sz="1800" spc="-5" dirty="0"/>
              <a:t> </a:t>
            </a:r>
            <a:r>
              <a:rPr lang="en-US" sz="1800" dirty="0"/>
              <a:t>to get</a:t>
            </a:r>
            <a:r>
              <a:rPr lang="en-US" sz="1800" spc="-15" dirty="0"/>
              <a:t> </a:t>
            </a:r>
            <a:r>
              <a:rPr lang="en-US" sz="1800" spc="-10" dirty="0" smtClean="0"/>
              <a:t>assistance.</a:t>
            </a:r>
            <a:endParaRPr lang="en-US" sz="1800" dirty="0"/>
          </a:p>
          <a:p>
            <a:pPr marL="287020" indent="-274320">
              <a:spcBef>
                <a:spcPts val="95"/>
              </a:spcBef>
              <a:buClr>
                <a:srgbClr val="133E6A"/>
              </a:buClr>
              <a:buSzPct val="94230"/>
              <a:buFont typeface="Wingdings 2"/>
              <a:buChar char=""/>
              <a:tabLst>
                <a:tab pos="287020" algn="l"/>
              </a:tabLst>
            </a:pPr>
            <a:r>
              <a:rPr lang="en-US" sz="2200" dirty="0"/>
              <a:t>I</a:t>
            </a:r>
            <a:r>
              <a:rPr lang="en-US" sz="2200" spc="-10" dirty="0"/>
              <a:t> </a:t>
            </a:r>
            <a:r>
              <a:rPr lang="en-US" sz="2200" dirty="0"/>
              <a:t>made</a:t>
            </a:r>
            <a:r>
              <a:rPr lang="en-US" sz="2200" spc="-10" dirty="0"/>
              <a:t> </a:t>
            </a:r>
            <a:r>
              <a:rPr lang="en-US" sz="2200" dirty="0"/>
              <a:t>a</a:t>
            </a:r>
            <a:r>
              <a:rPr lang="en-US" sz="2200" spc="-5" dirty="0"/>
              <a:t> </a:t>
            </a:r>
            <a:r>
              <a:rPr lang="en-US" sz="2200" dirty="0"/>
              <a:t>mistake</a:t>
            </a:r>
            <a:r>
              <a:rPr lang="en-US" sz="2200" spc="-15" dirty="0"/>
              <a:t> </a:t>
            </a:r>
            <a:r>
              <a:rPr lang="en-US" sz="2200" dirty="0"/>
              <a:t>in</a:t>
            </a:r>
            <a:r>
              <a:rPr lang="en-US" sz="2200" spc="-5" dirty="0"/>
              <a:t> </a:t>
            </a:r>
            <a:r>
              <a:rPr lang="en-US" sz="2200" dirty="0"/>
              <a:t>the documents</a:t>
            </a:r>
            <a:r>
              <a:rPr lang="en-US" sz="2200" spc="-30" dirty="0"/>
              <a:t> </a:t>
            </a:r>
            <a:r>
              <a:rPr lang="en-US" sz="2200" dirty="0"/>
              <a:t>that</a:t>
            </a:r>
            <a:r>
              <a:rPr lang="en-US" sz="2200" spc="5" dirty="0"/>
              <a:t> </a:t>
            </a:r>
            <a:r>
              <a:rPr lang="en-US" sz="2200" dirty="0"/>
              <a:t>have</a:t>
            </a:r>
            <a:r>
              <a:rPr lang="en-US" sz="2200" spc="-15" dirty="0"/>
              <a:t> </a:t>
            </a:r>
            <a:r>
              <a:rPr lang="en-US" sz="2200" dirty="0"/>
              <a:t>been </a:t>
            </a:r>
            <a:r>
              <a:rPr lang="en-US" sz="2200" spc="-10" dirty="0" smtClean="0"/>
              <a:t>filed.</a:t>
            </a:r>
          </a:p>
          <a:p>
            <a:pPr marL="649224" indent="-274320">
              <a:spcBef>
                <a:spcPts val="95"/>
              </a:spcBef>
              <a:buClr>
                <a:srgbClr val="133E6A"/>
              </a:buClr>
              <a:buSzPct val="94230"/>
              <a:buFont typeface="Wingdings 2"/>
              <a:buChar char=""/>
              <a:tabLst>
                <a:tab pos="287020" algn="l"/>
              </a:tabLst>
            </a:pPr>
            <a:r>
              <a:rPr lang="en-US" sz="1800" dirty="0"/>
              <a:t>Contact</a:t>
            </a:r>
            <a:r>
              <a:rPr lang="en-US" sz="1800" spc="-40" dirty="0"/>
              <a:t> </a:t>
            </a:r>
            <a:r>
              <a:rPr lang="en-US" sz="1800" spc="-40" dirty="0" smtClean="0">
                <a:hlinkClick r:id="rId2"/>
              </a:rPr>
              <a:t>EAMSHelpDesk@dir.ca.gov</a:t>
            </a:r>
            <a:r>
              <a:rPr lang="en-US" sz="1800" spc="-40" dirty="0" smtClean="0"/>
              <a:t> and the </a:t>
            </a:r>
            <a:r>
              <a:rPr lang="en-US" sz="1800" dirty="0">
                <a:hlinkClick r:id="rId5">
                  <a:extLst>
                    <a:ext uri="{A12FA001-AC4F-418D-AE19-62706E023703}">
                      <ahyp:hlinkClr xmlns="" xmlns:ahyp="http://schemas.microsoft.com/office/drawing/2018/hyperlinkcolor" val="tx"/>
                    </a:ext>
                  </a:extLst>
                </a:hlinkClick>
              </a:rPr>
              <a:t>district</a:t>
            </a:r>
            <a:r>
              <a:rPr lang="en-US" sz="1800" spc="-10" dirty="0">
                <a:hlinkClick r:id="rId5">
                  <a:extLst>
                    <a:ext uri="{A12FA001-AC4F-418D-AE19-62706E023703}">
                      <ahyp:hlinkClr xmlns="" xmlns:ahyp="http://schemas.microsoft.com/office/drawing/2018/hyperlinkcolor" val="tx"/>
                    </a:ext>
                  </a:extLst>
                </a:hlinkClick>
              </a:rPr>
              <a:t> </a:t>
            </a:r>
            <a:r>
              <a:rPr lang="en-US" sz="1800" dirty="0">
                <a:hlinkClick r:id="rId5">
                  <a:extLst>
                    <a:ext uri="{A12FA001-AC4F-418D-AE19-62706E023703}">
                      <ahyp:hlinkClr xmlns="" xmlns:ahyp="http://schemas.microsoft.com/office/drawing/2018/hyperlinkcolor" val="tx"/>
                    </a:ext>
                  </a:extLst>
                </a:hlinkClick>
              </a:rPr>
              <a:t>office</a:t>
            </a:r>
            <a:r>
              <a:rPr lang="en-US" sz="1800" spc="-5" dirty="0"/>
              <a:t> </a:t>
            </a:r>
            <a:r>
              <a:rPr lang="en-US" sz="1800" dirty="0"/>
              <a:t>to</a:t>
            </a:r>
            <a:r>
              <a:rPr lang="en-US" sz="1800" spc="5" dirty="0"/>
              <a:t> </a:t>
            </a:r>
            <a:r>
              <a:rPr lang="en-US" sz="1800" dirty="0"/>
              <a:t>get</a:t>
            </a:r>
            <a:r>
              <a:rPr lang="en-US" sz="1800" spc="-15" dirty="0"/>
              <a:t> </a:t>
            </a:r>
            <a:r>
              <a:rPr lang="en-US" sz="1800" spc="-10" dirty="0" smtClean="0"/>
              <a:t>assistance.</a:t>
            </a:r>
            <a:endParaRPr lang="en-US" sz="1800" dirty="0"/>
          </a:p>
        </p:txBody>
      </p:sp>
      <p:sp>
        <p:nvSpPr>
          <p:cNvPr id="2" name="object 2"/>
          <p:cNvSpPr txBox="1">
            <a:spLocks noGrp="1"/>
          </p:cNvSpPr>
          <p:nvPr>
            <p:ph type="title"/>
          </p:nvPr>
        </p:nvSpPr>
        <p:spPr>
          <a:xfrm>
            <a:off x="1086" y="965868"/>
            <a:ext cx="12192383" cy="566181"/>
          </a:xfrm>
          <a:prstGeom prst="rect">
            <a:avLst/>
          </a:prstGeom>
        </p:spPr>
        <p:txBody>
          <a:bodyPr vert="horz" wrap="square" lIns="0" tIns="12065" rIns="0" bIns="0" rtlCol="0" anchor="t">
            <a:spAutoFit/>
          </a:bodyPr>
          <a:lstStyle/>
          <a:p>
            <a:pPr marL="2875915" marR="5080" indent="-2863850" algn="ctr">
              <a:lnSpc>
                <a:spcPct val="100000"/>
              </a:lnSpc>
              <a:spcBef>
                <a:spcPts val="95"/>
              </a:spcBef>
            </a:pPr>
            <a:r>
              <a:rPr sz="3600" dirty="0"/>
              <a:t>When</a:t>
            </a:r>
            <a:r>
              <a:rPr sz="3600" spc="-95" dirty="0"/>
              <a:t> </a:t>
            </a:r>
            <a:r>
              <a:rPr sz="3600" dirty="0"/>
              <a:t>and</a:t>
            </a:r>
            <a:r>
              <a:rPr sz="3600" spc="-100" dirty="0"/>
              <a:t> </a:t>
            </a:r>
            <a:r>
              <a:rPr sz="3600" dirty="0"/>
              <a:t>how</a:t>
            </a:r>
            <a:r>
              <a:rPr sz="3600" spc="-90" dirty="0"/>
              <a:t> </a:t>
            </a:r>
            <a:r>
              <a:rPr sz="3600" dirty="0"/>
              <a:t>to</a:t>
            </a:r>
            <a:r>
              <a:rPr sz="3600" spc="-100" dirty="0"/>
              <a:t> </a:t>
            </a:r>
            <a:r>
              <a:rPr sz="3600" dirty="0"/>
              <a:t>contact</a:t>
            </a:r>
            <a:r>
              <a:rPr sz="3600" spc="-80" dirty="0"/>
              <a:t> </a:t>
            </a:r>
            <a:r>
              <a:rPr sz="3600" dirty="0"/>
              <a:t>DWC</a:t>
            </a:r>
            <a:r>
              <a:rPr sz="3600" spc="-85" dirty="0"/>
              <a:t> </a:t>
            </a:r>
            <a:r>
              <a:rPr sz="3600" spc="-25" dirty="0"/>
              <a:t>for </a:t>
            </a:r>
            <a:r>
              <a:rPr sz="3600" spc="-10" dirty="0"/>
              <a:t>assistance</a:t>
            </a:r>
            <a:endParaRPr lang="en-US" dirty="0"/>
          </a:p>
        </p:txBody>
      </p:sp>
      <p:sp>
        <p:nvSpPr>
          <p:cNvPr id="4" name="object 4"/>
          <p:cNvSpPr txBox="1">
            <a:spLocks noGrp="1"/>
          </p:cNvSpPr>
          <p:nvPr>
            <p:ph type="sldNum" sz="quarter" idx="7"/>
          </p:nvPr>
        </p:nvSpPr>
        <p:spPr>
          <a:xfrm>
            <a:off x="11389359" y="6535973"/>
            <a:ext cx="354718"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125</a:t>
            </a:fld>
            <a:endParaRPr spc="-25"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15416" y="1535897"/>
            <a:ext cx="10577550" cy="5279649"/>
          </a:xfrm>
          <a:prstGeom prst="rect">
            <a:avLst/>
          </a:prstGeom>
        </p:spPr>
        <p:txBody>
          <a:bodyPr vert="horz" wrap="square" lIns="0" tIns="52069" rIns="0" bIns="0" rtlCol="0" anchor="t">
            <a:spAutoFit/>
          </a:bodyPr>
          <a:lstStyle/>
          <a:p>
            <a:pPr marL="12700">
              <a:spcBef>
                <a:spcPts val="95"/>
              </a:spcBef>
              <a:buClr>
                <a:srgbClr val="133E6A"/>
              </a:buClr>
              <a:buSzPct val="94230"/>
              <a:tabLst>
                <a:tab pos="287020" algn="l"/>
              </a:tabLst>
            </a:pPr>
            <a:r>
              <a:rPr lang="en-US" sz="2200" b="1" dirty="0" smtClean="0">
                <a:latin typeface="Arial"/>
                <a:cs typeface="Arial"/>
              </a:rPr>
              <a:t>Please note that inquiries sent to the incorrect mailbox may result in lengthy delays in response time. Only Primary Administrators should send a request for information or assistance. </a:t>
            </a:r>
          </a:p>
          <a:p>
            <a:pPr marL="287020" indent="-274320">
              <a:spcBef>
                <a:spcPts val="95"/>
              </a:spcBef>
              <a:buClr>
                <a:srgbClr val="133E6A"/>
              </a:buClr>
              <a:buSzPct val="94230"/>
              <a:buFont typeface="Wingdings 2"/>
              <a:buChar char=""/>
              <a:tabLst>
                <a:tab pos="287020" algn="l"/>
              </a:tabLst>
            </a:pPr>
            <a:r>
              <a:rPr lang="en-US" sz="2200" dirty="0" smtClean="0">
                <a:latin typeface="Arial"/>
                <a:cs typeface="Arial"/>
              </a:rPr>
              <a:t>EAMS </a:t>
            </a:r>
            <a:r>
              <a:rPr lang="en-US" sz="2200" dirty="0">
                <a:latin typeface="Arial"/>
                <a:cs typeface="Arial"/>
              </a:rPr>
              <a:t>(</a:t>
            </a:r>
            <a:r>
              <a:rPr lang="en-US" sz="2200" dirty="0">
                <a:latin typeface="Arial"/>
                <a:cs typeface="Arial"/>
                <a:hlinkClick r:id="rId2"/>
              </a:rPr>
              <a:t>EAMS@dir.ca.gov</a:t>
            </a:r>
            <a:r>
              <a:rPr lang="en-US" sz="2200" dirty="0">
                <a:latin typeface="Arial"/>
                <a:cs typeface="Arial"/>
              </a:rPr>
              <a:t>)</a:t>
            </a:r>
            <a:r>
              <a:rPr lang="en-US" sz="2200" spc="-25" dirty="0">
                <a:latin typeface="Arial"/>
                <a:cs typeface="Arial"/>
              </a:rPr>
              <a:t> </a:t>
            </a:r>
            <a:r>
              <a:rPr lang="en-US" sz="2200" dirty="0">
                <a:latin typeface="Arial"/>
                <a:cs typeface="Arial"/>
              </a:rPr>
              <a:t>– general questions for non </a:t>
            </a:r>
            <a:r>
              <a:rPr lang="en-US" sz="2200" dirty="0" smtClean="0">
                <a:latin typeface="Arial"/>
                <a:cs typeface="Arial"/>
              </a:rPr>
              <a:t>e-filers.</a:t>
            </a:r>
            <a:endParaRPr lang="en-US" sz="2200" spc="-10" dirty="0">
              <a:solidFill>
                <a:srgbClr val="000000"/>
              </a:solidFill>
              <a:latin typeface="Arial"/>
              <a:cs typeface="Arial"/>
            </a:endParaRPr>
          </a:p>
          <a:p>
            <a:pPr marL="287020" indent="-274320">
              <a:spcBef>
                <a:spcPts val="95"/>
              </a:spcBef>
              <a:buClr>
                <a:srgbClr val="133E6A"/>
              </a:buClr>
              <a:buSzPct val="94230"/>
              <a:buFont typeface="Wingdings 2"/>
              <a:buChar char=""/>
              <a:tabLst>
                <a:tab pos="287020" algn="l"/>
              </a:tabLst>
            </a:pPr>
            <a:r>
              <a:rPr lang="en-US" sz="2200" dirty="0">
                <a:latin typeface="Arial"/>
                <a:cs typeface="Arial"/>
              </a:rPr>
              <a:t>CRU</a:t>
            </a:r>
            <a:r>
              <a:rPr lang="en-US" sz="2200" spc="-40" dirty="0">
                <a:latin typeface="Arial"/>
                <a:cs typeface="Arial"/>
              </a:rPr>
              <a:t> (</a:t>
            </a:r>
            <a:r>
              <a:rPr lang="en-US" sz="2200" spc="-40" dirty="0">
                <a:latin typeface="Arial"/>
                <a:cs typeface="Arial"/>
                <a:hlinkClick r:id="rId3"/>
              </a:rPr>
              <a:t>CRU@dir.ca.gov</a:t>
            </a:r>
            <a:r>
              <a:rPr lang="en-US" sz="2200" spc="-40" dirty="0">
                <a:latin typeface="Arial"/>
                <a:cs typeface="Arial"/>
              </a:rPr>
              <a:t>) </a:t>
            </a:r>
            <a:r>
              <a:rPr lang="en-US" sz="2200" dirty="0">
                <a:latin typeface="Arial"/>
                <a:cs typeface="Arial"/>
              </a:rPr>
              <a:t>– only for</a:t>
            </a:r>
            <a:r>
              <a:rPr lang="en-US" sz="2200" spc="-15" dirty="0">
                <a:latin typeface="Arial"/>
                <a:cs typeface="Arial"/>
              </a:rPr>
              <a:t> </a:t>
            </a:r>
            <a:r>
              <a:rPr lang="en-US" sz="2200" dirty="0">
                <a:latin typeface="Arial"/>
                <a:cs typeface="Arial"/>
              </a:rPr>
              <a:t>UAN</a:t>
            </a:r>
            <a:r>
              <a:rPr lang="en-US" sz="2200" spc="-15" dirty="0">
                <a:latin typeface="Arial"/>
                <a:cs typeface="Arial"/>
              </a:rPr>
              <a:t> registration and </a:t>
            </a:r>
            <a:r>
              <a:rPr lang="en-US" sz="2200" dirty="0">
                <a:latin typeface="Arial"/>
                <a:cs typeface="Arial"/>
              </a:rPr>
              <a:t>updates,</a:t>
            </a:r>
            <a:r>
              <a:rPr lang="en-US" sz="2200" spc="-5" dirty="0">
                <a:latin typeface="Arial"/>
                <a:cs typeface="Arial"/>
              </a:rPr>
              <a:t> </a:t>
            </a:r>
            <a:r>
              <a:rPr lang="en-US" sz="2200" dirty="0">
                <a:latin typeface="Arial"/>
                <a:cs typeface="Arial"/>
              </a:rPr>
              <a:t>Change</a:t>
            </a:r>
            <a:r>
              <a:rPr lang="en-US" sz="2200" spc="-15" dirty="0">
                <a:latin typeface="Arial"/>
                <a:cs typeface="Arial"/>
              </a:rPr>
              <a:t> </a:t>
            </a:r>
            <a:r>
              <a:rPr lang="en-US" sz="2200" dirty="0">
                <a:latin typeface="Arial"/>
                <a:cs typeface="Arial"/>
              </a:rPr>
              <a:t>of</a:t>
            </a:r>
            <a:r>
              <a:rPr lang="en-US" sz="2200" spc="5" dirty="0">
                <a:latin typeface="Arial"/>
                <a:cs typeface="Arial"/>
              </a:rPr>
              <a:t> Handling </a:t>
            </a:r>
            <a:r>
              <a:rPr lang="en-US" sz="2200" spc="-10" dirty="0">
                <a:latin typeface="Arial"/>
                <a:cs typeface="Arial"/>
              </a:rPr>
              <a:t>Location, and Change of claims </a:t>
            </a:r>
            <a:r>
              <a:rPr lang="en-US" sz="2200" spc="-10" dirty="0" smtClean="0">
                <a:latin typeface="Arial"/>
                <a:cs typeface="Arial"/>
              </a:rPr>
              <a:t>administrators.</a:t>
            </a:r>
            <a:endParaRPr lang="en-US" sz="2200" dirty="0">
              <a:latin typeface="Arial"/>
              <a:cs typeface="Arial"/>
            </a:endParaRPr>
          </a:p>
          <a:p>
            <a:pPr marL="287020" marR="77470" indent="-274320">
              <a:spcBef>
                <a:spcPts val="95"/>
              </a:spcBef>
              <a:buClr>
                <a:srgbClr val="133E6A"/>
              </a:buClr>
              <a:buSzPct val="94230"/>
              <a:buFont typeface="Wingdings 2"/>
              <a:buChar char=""/>
              <a:tabLst>
                <a:tab pos="287020" algn="l"/>
              </a:tabLst>
            </a:pPr>
            <a:r>
              <a:rPr lang="en-US" sz="2200" dirty="0">
                <a:latin typeface="Arial"/>
                <a:cs typeface="Arial"/>
              </a:rPr>
              <a:t>EAMSHelpDesk (</a:t>
            </a:r>
            <a:r>
              <a:rPr lang="en-US" sz="2200" dirty="0">
                <a:latin typeface="Arial"/>
                <a:cs typeface="Arial"/>
                <a:hlinkClick r:id="rId4"/>
              </a:rPr>
              <a:t>EAMSHelpDesk@dir.ca.gov</a:t>
            </a:r>
            <a:r>
              <a:rPr lang="en-US" sz="2200" dirty="0">
                <a:latin typeface="Arial"/>
                <a:cs typeface="Arial"/>
              </a:rPr>
              <a:t>)</a:t>
            </a:r>
            <a:r>
              <a:rPr lang="en-US" sz="2200" spc="-25" dirty="0">
                <a:latin typeface="Arial"/>
                <a:cs typeface="Arial"/>
              </a:rPr>
              <a:t> </a:t>
            </a:r>
            <a:r>
              <a:rPr lang="en-US" sz="2200" dirty="0">
                <a:latin typeface="Arial"/>
                <a:cs typeface="Arial"/>
              </a:rPr>
              <a:t>–</a:t>
            </a:r>
            <a:r>
              <a:rPr lang="en-US" sz="2200" spc="-35" dirty="0">
                <a:latin typeface="Arial"/>
                <a:cs typeface="Arial"/>
              </a:rPr>
              <a:t> </a:t>
            </a:r>
            <a:r>
              <a:rPr lang="en-US" sz="2200" dirty="0">
                <a:latin typeface="Arial"/>
                <a:cs typeface="Arial"/>
              </a:rPr>
              <a:t>hearing</a:t>
            </a:r>
            <a:r>
              <a:rPr lang="en-US" sz="2200" spc="-15" dirty="0">
                <a:latin typeface="Arial"/>
                <a:cs typeface="Arial"/>
              </a:rPr>
              <a:t> </a:t>
            </a:r>
            <a:r>
              <a:rPr lang="en-US" sz="2200" dirty="0">
                <a:latin typeface="Arial"/>
                <a:cs typeface="Arial"/>
              </a:rPr>
              <a:t>slot</a:t>
            </a:r>
            <a:r>
              <a:rPr lang="en-US" sz="2200" spc="-20" dirty="0">
                <a:latin typeface="Arial"/>
                <a:cs typeface="Arial"/>
              </a:rPr>
              <a:t> </a:t>
            </a:r>
            <a:r>
              <a:rPr lang="en-US" sz="2200" dirty="0">
                <a:latin typeface="Arial"/>
                <a:cs typeface="Arial"/>
              </a:rPr>
              <a:t>errors,</a:t>
            </a:r>
            <a:r>
              <a:rPr lang="en-US" sz="2200" spc="-15" dirty="0">
                <a:latin typeface="Arial"/>
                <a:cs typeface="Arial"/>
              </a:rPr>
              <a:t> </a:t>
            </a:r>
            <a:r>
              <a:rPr lang="en-US" sz="2200" dirty="0">
                <a:latin typeface="Arial"/>
                <a:cs typeface="Arial"/>
              </a:rPr>
              <a:t>for</a:t>
            </a:r>
            <a:r>
              <a:rPr lang="en-US" sz="2200" spc="-15" dirty="0">
                <a:latin typeface="Arial"/>
                <a:cs typeface="Arial"/>
              </a:rPr>
              <a:t> </a:t>
            </a:r>
            <a:r>
              <a:rPr lang="en-US" sz="2200" dirty="0">
                <a:latin typeface="Arial"/>
                <a:cs typeface="Arial"/>
              </a:rPr>
              <a:t>information</a:t>
            </a:r>
            <a:r>
              <a:rPr lang="en-US" sz="2200" spc="-15" dirty="0">
                <a:latin typeface="Arial"/>
                <a:cs typeface="Arial"/>
              </a:rPr>
              <a:t> </a:t>
            </a:r>
            <a:r>
              <a:rPr lang="en-US" sz="2200" dirty="0">
                <a:latin typeface="Arial"/>
                <a:cs typeface="Arial"/>
              </a:rPr>
              <a:t>&amp; assistance</a:t>
            </a:r>
            <a:r>
              <a:rPr lang="en-US" sz="2200" spc="-40" dirty="0">
                <a:latin typeface="Arial"/>
                <a:cs typeface="Arial"/>
              </a:rPr>
              <a:t> </a:t>
            </a:r>
            <a:r>
              <a:rPr lang="en-US" sz="2200" dirty="0">
                <a:latin typeface="Arial"/>
                <a:cs typeface="Arial"/>
              </a:rPr>
              <a:t>as</a:t>
            </a:r>
            <a:r>
              <a:rPr lang="en-US" sz="2200" spc="-5" dirty="0">
                <a:latin typeface="Arial"/>
                <a:cs typeface="Arial"/>
              </a:rPr>
              <a:t> </a:t>
            </a:r>
            <a:r>
              <a:rPr lang="en-US" sz="2200" dirty="0">
                <a:latin typeface="Arial"/>
                <a:cs typeface="Arial"/>
              </a:rPr>
              <a:t>specified</a:t>
            </a:r>
            <a:r>
              <a:rPr lang="en-US" sz="2200" spc="-30" dirty="0">
                <a:latin typeface="Arial"/>
                <a:cs typeface="Arial"/>
              </a:rPr>
              <a:t> </a:t>
            </a:r>
            <a:r>
              <a:rPr lang="en-US" sz="2200" dirty="0">
                <a:latin typeface="Arial"/>
                <a:cs typeface="Arial"/>
              </a:rPr>
              <a:t>in the</a:t>
            </a:r>
            <a:r>
              <a:rPr lang="en-US" sz="2200" spc="5" dirty="0">
                <a:latin typeface="Arial"/>
                <a:cs typeface="Arial"/>
              </a:rPr>
              <a:t> </a:t>
            </a:r>
            <a:r>
              <a:rPr lang="en-US" sz="2200" dirty="0">
                <a:latin typeface="Arial"/>
                <a:cs typeface="Arial"/>
              </a:rPr>
              <a:t>Guide,</a:t>
            </a:r>
            <a:r>
              <a:rPr lang="en-US" sz="2200" spc="-15" dirty="0">
                <a:latin typeface="Arial"/>
                <a:cs typeface="Arial"/>
              </a:rPr>
              <a:t> </a:t>
            </a:r>
            <a:r>
              <a:rPr lang="en-US" sz="2200" dirty="0">
                <a:latin typeface="Arial"/>
                <a:cs typeface="Arial"/>
              </a:rPr>
              <a:t>verify if batch erred to UDQ or</a:t>
            </a:r>
            <a:r>
              <a:rPr lang="en-US" sz="2200" spc="-15" dirty="0">
                <a:latin typeface="Arial"/>
                <a:cs typeface="Arial"/>
              </a:rPr>
              <a:t> verify </a:t>
            </a:r>
            <a:r>
              <a:rPr lang="en-US" sz="2200" dirty="0">
                <a:latin typeface="Arial"/>
                <a:cs typeface="Arial"/>
              </a:rPr>
              <a:t>settlement</a:t>
            </a:r>
            <a:r>
              <a:rPr lang="en-US" sz="2200" spc="-10" dirty="0">
                <a:latin typeface="Arial"/>
                <a:cs typeface="Arial"/>
              </a:rPr>
              <a:t> </a:t>
            </a:r>
            <a:r>
              <a:rPr lang="en-US" sz="2200" dirty="0">
                <a:latin typeface="Arial"/>
                <a:cs typeface="Arial"/>
              </a:rPr>
              <a:t>documents</a:t>
            </a:r>
            <a:r>
              <a:rPr lang="en-US" sz="2200" spc="-40" dirty="0">
                <a:latin typeface="Arial"/>
                <a:cs typeface="Arial"/>
              </a:rPr>
              <a:t> </a:t>
            </a:r>
            <a:r>
              <a:rPr lang="en-US" sz="2200" dirty="0">
                <a:latin typeface="Arial"/>
                <a:cs typeface="Arial"/>
              </a:rPr>
              <a:t>in</a:t>
            </a:r>
            <a:r>
              <a:rPr lang="en-US" sz="2200" spc="10" dirty="0">
                <a:latin typeface="Arial"/>
                <a:cs typeface="Arial"/>
              </a:rPr>
              <a:t> </a:t>
            </a:r>
            <a:r>
              <a:rPr lang="en-US" sz="2200" spc="-10" dirty="0" smtClean="0">
                <a:latin typeface="Arial"/>
                <a:cs typeface="Arial"/>
              </a:rPr>
              <a:t>FileNet.</a:t>
            </a:r>
            <a:endParaRPr lang="en-US" sz="2200" dirty="0">
              <a:latin typeface="Arial"/>
              <a:cs typeface="Arial"/>
            </a:endParaRPr>
          </a:p>
          <a:p>
            <a:pPr marL="286385" marR="5080" indent="-274320">
              <a:spcBef>
                <a:spcPts val="95"/>
              </a:spcBef>
              <a:buClr>
                <a:srgbClr val="133E6A"/>
              </a:buClr>
              <a:buSzPct val="94230"/>
              <a:buFont typeface="Wingdings 2"/>
              <a:buChar char=""/>
              <a:tabLst>
                <a:tab pos="287020" algn="l"/>
              </a:tabLst>
            </a:pPr>
            <a:r>
              <a:rPr lang="en-US" sz="2200" dirty="0" smtClean="0">
                <a:latin typeface="Arial"/>
                <a:cs typeface="Arial"/>
              </a:rPr>
              <a:t>EFORMS (</a:t>
            </a:r>
            <a:r>
              <a:rPr lang="en-US" sz="2200" dirty="0" smtClean="0">
                <a:latin typeface="Arial"/>
                <a:cs typeface="Arial"/>
                <a:hlinkClick r:id="rId5"/>
              </a:rPr>
              <a:t>EFORMS@dir.ca.gov</a:t>
            </a:r>
            <a:r>
              <a:rPr lang="en-US" sz="2200" dirty="0">
                <a:latin typeface="Arial"/>
                <a:cs typeface="Arial"/>
              </a:rPr>
              <a:t>) </a:t>
            </a:r>
            <a:r>
              <a:rPr lang="en-US" sz="2200" spc="-10" dirty="0">
                <a:latin typeface="Arial"/>
                <a:cs typeface="Arial"/>
              </a:rPr>
              <a:t> </a:t>
            </a:r>
            <a:r>
              <a:rPr lang="en-US" sz="2200" dirty="0">
                <a:latin typeface="Arial"/>
                <a:cs typeface="Arial"/>
              </a:rPr>
              <a:t>–</a:t>
            </a:r>
            <a:r>
              <a:rPr lang="en-US" sz="2200" spc="5" dirty="0">
                <a:latin typeface="Arial"/>
                <a:cs typeface="Arial"/>
              </a:rPr>
              <a:t> </a:t>
            </a:r>
            <a:r>
              <a:rPr lang="en-US" sz="2200" dirty="0">
                <a:latin typeface="Arial"/>
                <a:cs typeface="Arial"/>
              </a:rPr>
              <a:t>unarchive</a:t>
            </a:r>
            <a:r>
              <a:rPr lang="en-US" sz="2200" spc="-20" dirty="0">
                <a:latin typeface="Arial"/>
                <a:cs typeface="Arial"/>
              </a:rPr>
              <a:t> </a:t>
            </a:r>
            <a:r>
              <a:rPr lang="en-US" sz="2200" dirty="0">
                <a:latin typeface="Arial"/>
                <a:cs typeface="Arial"/>
              </a:rPr>
              <a:t>cases,</a:t>
            </a:r>
            <a:r>
              <a:rPr lang="en-US" sz="2200" spc="-30" dirty="0">
                <a:latin typeface="Arial"/>
                <a:cs typeface="Arial"/>
              </a:rPr>
              <a:t> </a:t>
            </a:r>
            <a:r>
              <a:rPr lang="en-US" sz="2200" spc="-10" dirty="0" smtClean="0">
                <a:latin typeface="Arial"/>
                <a:cs typeface="Arial"/>
              </a:rPr>
              <a:t>e-</a:t>
            </a:r>
            <a:r>
              <a:rPr lang="en-US" sz="2200" dirty="0" smtClean="0">
                <a:latin typeface="Arial"/>
                <a:cs typeface="Arial"/>
              </a:rPr>
              <a:t>filer</a:t>
            </a:r>
            <a:r>
              <a:rPr lang="en-US" sz="2200" spc="15" dirty="0" smtClean="0">
                <a:latin typeface="Arial"/>
                <a:cs typeface="Arial"/>
              </a:rPr>
              <a:t> </a:t>
            </a:r>
            <a:r>
              <a:rPr lang="en-US" sz="2200" dirty="0">
                <a:latin typeface="Arial"/>
                <a:cs typeface="Arial"/>
              </a:rPr>
              <a:t>account</a:t>
            </a:r>
            <a:r>
              <a:rPr lang="en-US" sz="2200" spc="-30" dirty="0">
                <a:latin typeface="Arial"/>
                <a:cs typeface="Arial"/>
              </a:rPr>
              <a:t> </a:t>
            </a:r>
            <a:r>
              <a:rPr lang="en-US" sz="2200" dirty="0">
                <a:latin typeface="Arial"/>
                <a:cs typeface="Arial"/>
              </a:rPr>
              <a:t>issues,</a:t>
            </a:r>
            <a:r>
              <a:rPr lang="en-US" sz="2200" spc="-15" dirty="0">
                <a:latin typeface="Arial"/>
                <a:cs typeface="Arial"/>
              </a:rPr>
              <a:t> </a:t>
            </a:r>
            <a:r>
              <a:rPr lang="en-US" sz="2200" spc="-10" dirty="0">
                <a:latin typeface="Arial"/>
                <a:cs typeface="Arial"/>
              </a:rPr>
              <a:t>errors </a:t>
            </a:r>
            <a:r>
              <a:rPr lang="en-US" sz="2200" dirty="0">
                <a:latin typeface="Arial"/>
                <a:cs typeface="Arial"/>
              </a:rPr>
              <a:t>or</a:t>
            </a:r>
            <a:r>
              <a:rPr lang="en-US" sz="2200" spc="-30" dirty="0">
                <a:latin typeface="Arial"/>
                <a:cs typeface="Arial"/>
              </a:rPr>
              <a:t> </a:t>
            </a:r>
            <a:r>
              <a:rPr lang="en-US" sz="2200" dirty="0">
                <a:latin typeface="Arial"/>
                <a:cs typeface="Arial"/>
              </a:rPr>
              <a:t>messages</a:t>
            </a:r>
            <a:r>
              <a:rPr lang="en-US" sz="2200" spc="-45" dirty="0">
                <a:latin typeface="Arial"/>
                <a:cs typeface="Arial"/>
              </a:rPr>
              <a:t> </a:t>
            </a:r>
            <a:r>
              <a:rPr lang="en-US" sz="2200" dirty="0">
                <a:latin typeface="Arial"/>
                <a:cs typeface="Arial"/>
              </a:rPr>
              <a:t>to</a:t>
            </a:r>
            <a:r>
              <a:rPr lang="en-US" sz="2200" spc="-10" dirty="0">
                <a:latin typeface="Arial"/>
                <a:cs typeface="Arial"/>
              </a:rPr>
              <a:t> </a:t>
            </a:r>
            <a:r>
              <a:rPr lang="en-US" sz="2200" dirty="0">
                <a:latin typeface="Arial"/>
                <a:cs typeface="Arial"/>
              </a:rPr>
              <a:t>UDQ</a:t>
            </a:r>
            <a:r>
              <a:rPr lang="en-US" sz="2200" spc="-40" dirty="0">
                <a:latin typeface="Arial"/>
                <a:cs typeface="Arial"/>
              </a:rPr>
              <a:t> </a:t>
            </a:r>
            <a:r>
              <a:rPr lang="en-US" sz="2200" dirty="0" smtClean="0">
                <a:latin typeface="Arial"/>
                <a:cs typeface="Arial"/>
              </a:rPr>
              <a:t>Supervisor </a:t>
            </a:r>
            <a:r>
              <a:rPr lang="en-US" sz="2200" dirty="0">
                <a:latin typeface="Arial"/>
                <a:cs typeface="Arial"/>
              </a:rPr>
              <a:t>(note that messages to the UDQ should have UDQ </a:t>
            </a:r>
            <a:r>
              <a:rPr lang="en-US" sz="2200" dirty="0" smtClean="0">
                <a:latin typeface="Arial"/>
                <a:cs typeface="Arial"/>
              </a:rPr>
              <a:t>Supervisor </a:t>
            </a:r>
            <a:r>
              <a:rPr lang="en-US" sz="2200" dirty="0">
                <a:latin typeface="Arial"/>
                <a:cs typeface="Arial"/>
              </a:rPr>
              <a:t>in the subject line),</a:t>
            </a:r>
            <a:r>
              <a:rPr lang="en-US" sz="2200" spc="-40" dirty="0">
                <a:latin typeface="Arial"/>
                <a:cs typeface="Arial"/>
              </a:rPr>
              <a:t> </a:t>
            </a:r>
            <a:r>
              <a:rPr lang="en-US" sz="2200" dirty="0">
                <a:latin typeface="Arial"/>
                <a:cs typeface="Arial"/>
              </a:rPr>
              <a:t>IW</a:t>
            </a:r>
            <a:r>
              <a:rPr lang="en-US" sz="2200" spc="-25" dirty="0">
                <a:latin typeface="Arial"/>
                <a:cs typeface="Arial"/>
              </a:rPr>
              <a:t> </a:t>
            </a:r>
            <a:r>
              <a:rPr lang="en-US" sz="2200" dirty="0">
                <a:latin typeface="Arial"/>
                <a:cs typeface="Arial"/>
              </a:rPr>
              <a:t>address</a:t>
            </a:r>
            <a:r>
              <a:rPr lang="en-US" sz="2200" spc="-25" dirty="0">
                <a:latin typeface="Arial"/>
                <a:cs typeface="Arial"/>
              </a:rPr>
              <a:t> </a:t>
            </a:r>
            <a:r>
              <a:rPr lang="en-US" sz="2200" dirty="0">
                <a:latin typeface="Arial"/>
                <a:cs typeface="Arial"/>
              </a:rPr>
              <a:t>issues,</a:t>
            </a:r>
            <a:r>
              <a:rPr lang="en-US" sz="2200" spc="-45" dirty="0">
                <a:latin typeface="Arial"/>
                <a:cs typeface="Arial"/>
              </a:rPr>
              <a:t> </a:t>
            </a:r>
            <a:r>
              <a:rPr lang="en-US" sz="2200" dirty="0">
                <a:latin typeface="Arial"/>
                <a:cs typeface="Arial"/>
              </a:rPr>
              <a:t>incorrect</a:t>
            </a:r>
            <a:r>
              <a:rPr lang="en-US" sz="2200" spc="-35" dirty="0">
                <a:latin typeface="Arial"/>
                <a:cs typeface="Arial"/>
              </a:rPr>
              <a:t> </a:t>
            </a:r>
            <a:r>
              <a:rPr lang="en-US" sz="2200" spc="-25" dirty="0">
                <a:latin typeface="Arial"/>
                <a:cs typeface="Arial"/>
              </a:rPr>
              <a:t>IW </a:t>
            </a:r>
            <a:r>
              <a:rPr lang="en-US" sz="2200" dirty="0">
                <a:latin typeface="Arial"/>
                <a:cs typeface="Arial"/>
              </a:rPr>
              <a:t>issues,</a:t>
            </a:r>
            <a:r>
              <a:rPr lang="en-US" sz="2200" spc="-40" dirty="0">
                <a:latin typeface="Arial"/>
                <a:cs typeface="Arial"/>
              </a:rPr>
              <a:t> </a:t>
            </a:r>
            <a:r>
              <a:rPr lang="en-US" sz="2200" dirty="0">
                <a:latin typeface="Arial"/>
                <a:cs typeface="Arial"/>
              </a:rPr>
              <a:t>updates to IW</a:t>
            </a:r>
            <a:r>
              <a:rPr lang="en-US" sz="2200" spc="-5" dirty="0">
                <a:latin typeface="Arial"/>
                <a:cs typeface="Arial"/>
              </a:rPr>
              <a:t> </a:t>
            </a:r>
            <a:r>
              <a:rPr lang="en-US" sz="2200" dirty="0">
                <a:latin typeface="Arial"/>
                <a:cs typeface="Arial"/>
              </a:rPr>
              <a:t>or</a:t>
            </a:r>
            <a:r>
              <a:rPr lang="en-US" sz="2200" spc="5" dirty="0">
                <a:latin typeface="Arial"/>
                <a:cs typeface="Arial"/>
              </a:rPr>
              <a:t> </a:t>
            </a:r>
            <a:r>
              <a:rPr lang="en-US" sz="2200" dirty="0">
                <a:latin typeface="Arial"/>
                <a:cs typeface="Arial"/>
              </a:rPr>
              <a:t>Employer</a:t>
            </a:r>
            <a:r>
              <a:rPr lang="en-US" sz="2200" spc="-30" dirty="0">
                <a:latin typeface="Arial"/>
                <a:cs typeface="Arial"/>
              </a:rPr>
              <a:t> </a:t>
            </a:r>
            <a:r>
              <a:rPr lang="en-US" sz="2200" dirty="0">
                <a:latin typeface="Arial"/>
                <a:cs typeface="Arial"/>
              </a:rPr>
              <a:t>names,</a:t>
            </a:r>
            <a:r>
              <a:rPr lang="en-US" sz="2200" spc="-35" dirty="0">
                <a:latin typeface="Arial"/>
                <a:cs typeface="Arial"/>
              </a:rPr>
              <a:t> </a:t>
            </a:r>
            <a:r>
              <a:rPr lang="en-US" sz="2200" dirty="0" smtClean="0">
                <a:latin typeface="Arial"/>
                <a:cs typeface="Arial"/>
              </a:rPr>
              <a:t>FileNet</a:t>
            </a:r>
            <a:r>
              <a:rPr lang="en-US" sz="2200" spc="-20" dirty="0" smtClean="0">
                <a:latin typeface="Arial"/>
                <a:cs typeface="Arial"/>
              </a:rPr>
              <a:t> </a:t>
            </a:r>
            <a:r>
              <a:rPr lang="en-US" sz="2200" dirty="0">
                <a:latin typeface="Arial"/>
                <a:cs typeface="Arial"/>
              </a:rPr>
              <a:t>document</a:t>
            </a:r>
            <a:r>
              <a:rPr lang="en-US" sz="2200" spc="-20" dirty="0">
                <a:latin typeface="Arial"/>
                <a:cs typeface="Arial"/>
              </a:rPr>
              <a:t> </a:t>
            </a:r>
            <a:r>
              <a:rPr lang="en-US" sz="2200" spc="-10" dirty="0">
                <a:latin typeface="Arial"/>
                <a:cs typeface="Arial"/>
              </a:rPr>
              <a:t>received </a:t>
            </a:r>
            <a:r>
              <a:rPr lang="en-US" sz="2200" dirty="0">
                <a:latin typeface="Arial"/>
                <a:cs typeface="Arial"/>
              </a:rPr>
              <a:t>dates</a:t>
            </a:r>
            <a:r>
              <a:rPr lang="en-US" sz="2200" spc="-5" dirty="0">
                <a:latin typeface="Arial"/>
                <a:cs typeface="Arial"/>
              </a:rPr>
              <a:t> </a:t>
            </a:r>
            <a:r>
              <a:rPr lang="en-US" sz="2200" dirty="0">
                <a:latin typeface="Arial"/>
                <a:cs typeface="Arial"/>
              </a:rPr>
              <a:t>(Notice</a:t>
            </a:r>
            <a:r>
              <a:rPr lang="en-US" sz="2200" spc="-15" dirty="0">
                <a:latin typeface="Arial"/>
                <a:cs typeface="Arial"/>
              </a:rPr>
              <a:t> </a:t>
            </a:r>
            <a:r>
              <a:rPr lang="en-US" sz="2200" dirty="0">
                <a:latin typeface="Arial"/>
                <a:cs typeface="Arial"/>
              </a:rPr>
              <a:t>of</a:t>
            </a:r>
            <a:r>
              <a:rPr lang="en-US" sz="2200" spc="-15" dirty="0">
                <a:latin typeface="Arial"/>
                <a:cs typeface="Arial"/>
              </a:rPr>
              <a:t> </a:t>
            </a:r>
            <a:r>
              <a:rPr lang="en-US" sz="2200" dirty="0">
                <a:latin typeface="Arial"/>
                <a:cs typeface="Arial"/>
              </a:rPr>
              <a:t>Document</a:t>
            </a:r>
            <a:r>
              <a:rPr lang="en-US" sz="2200" spc="-40" dirty="0">
                <a:latin typeface="Arial"/>
                <a:cs typeface="Arial"/>
              </a:rPr>
              <a:t> </a:t>
            </a:r>
            <a:r>
              <a:rPr lang="en-US" sz="2200" dirty="0">
                <a:latin typeface="Arial"/>
                <a:cs typeface="Arial"/>
              </a:rPr>
              <a:t>Discrepancy);</a:t>
            </a:r>
            <a:r>
              <a:rPr lang="en-US" sz="2200" spc="-45" dirty="0">
                <a:latin typeface="Arial"/>
                <a:cs typeface="Arial"/>
              </a:rPr>
              <a:t> </a:t>
            </a:r>
            <a:r>
              <a:rPr lang="en-US" sz="2200" dirty="0">
                <a:latin typeface="Arial"/>
                <a:cs typeface="Arial"/>
              </a:rPr>
              <a:t>See</a:t>
            </a:r>
            <a:r>
              <a:rPr lang="en-US" sz="2200" spc="-20" dirty="0">
                <a:latin typeface="Arial"/>
                <a:cs typeface="Arial"/>
              </a:rPr>
              <a:t> </a:t>
            </a:r>
            <a:r>
              <a:rPr lang="en-US" sz="2200" dirty="0">
                <a:latin typeface="Arial"/>
                <a:cs typeface="Arial"/>
              </a:rPr>
              <a:t>Page</a:t>
            </a:r>
            <a:r>
              <a:rPr lang="en-US" sz="2200" spc="-5" dirty="0">
                <a:latin typeface="Arial"/>
                <a:cs typeface="Arial"/>
              </a:rPr>
              <a:t> </a:t>
            </a:r>
            <a:r>
              <a:rPr lang="en-US" sz="2200" dirty="0">
                <a:latin typeface="Arial"/>
                <a:cs typeface="Arial"/>
              </a:rPr>
              <a:t>18</a:t>
            </a:r>
            <a:r>
              <a:rPr lang="en-US" sz="2200" spc="-5" dirty="0">
                <a:latin typeface="Arial"/>
                <a:cs typeface="Arial"/>
              </a:rPr>
              <a:t> </a:t>
            </a:r>
            <a:r>
              <a:rPr lang="en-US" sz="2200" dirty="0">
                <a:latin typeface="Arial"/>
                <a:cs typeface="Arial"/>
              </a:rPr>
              <a:t>in </a:t>
            </a:r>
            <a:r>
              <a:rPr lang="en-US" sz="2200" dirty="0" smtClean="0">
                <a:latin typeface="Arial"/>
                <a:cs typeface="Arial"/>
              </a:rPr>
              <a:t>the </a:t>
            </a:r>
            <a:r>
              <a:rPr lang="en-US" sz="2200" dirty="0" smtClean="0">
                <a:latin typeface="Arial"/>
                <a:cs typeface="Arial"/>
                <a:hlinkClick r:id="rId6"/>
              </a:rPr>
              <a:t>Reference Guide</a:t>
            </a:r>
            <a:r>
              <a:rPr lang="en-US" sz="2200" dirty="0" smtClean="0">
                <a:latin typeface="Arial"/>
                <a:cs typeface="Arial"/>
              </a:rPr>
              <a:t>.</a:t>
            </a:r>
            <a:endParaRPr lang="en-US" sz="2200" dirty="0">
              <a:latin typeface="Arial"/>
              <a:cs typeface="Arial"/>
            </a:endParaRPr>
          </a:p>
          <a:p>
            <a:pPr marL="12700" marR="146685">
              <a:lnSpc>
                <a:spcPts val="2810"/>
              </a:lnSpc>
              <a:spcBef>
                <a:spcPts val="615"/>
              </a:spcBef>
              <a:buClr>
                <a:srgbClr val="133E6A"/>
              </a:buClr>
              <a:buSzPct val="94230"/>
              <a:tabLst>
                <a:tab pos="287020" algn="l"/>
              </a:tabLst>
            </a:pPr>
            <a:endParaRPr lang="en-US" sz="2400" spc="-10" dirty="0">
              <a:latin typeface="Arial"/>
              <a:cs typeface="Arial"/>
            </a:endParaRPr>
          </a:p>
        </p:txBody>
      </p:sp>
      <p:sp>
        <p:nvSpPr>
          <p:cNvPr id="2" name="object 2"/>
          <p:cNvSpPr txBox="1">
            <a:spLocks noGrp="1"/>
          </p:cNvSpPr>
          <p:nvPr>
            <p:ph type="title"/>
          </p:nvPr>
        </p:nvSpPr>
        <p:spPr>
          <a:xfrm>
            <a:off x="3249" y="967769"/>
            <a:ext cx="12166156" cy="566181"/>
          </a:xfrm>
          <a:prstGeom prst="rect">
            <a:avLst/>
          </a:prstGeom>
        </p:spPr>
        <p:txBody>
          <a:bodyPr vert="horz" wrap="square" lIns="0" tIns="12065" rIns="0" bIns="0" rtlCol="0" anchor="t">
            <a:spAutoFit/>
          </a:bodyPr>
          <a:lstStyle/>
          <a:p>
            <a:pPr marL="12700" algn="ctr">
              <a:lnSpc>
                <a:spcPct val="100000"/>
              </a:lnSpc>
              <a:spcBef>
                <a:spcPts val="95"/>
              </a:spcBef>
            </a:pPr>
            <a:r>
              <a:rPr sz="3600" dirty="0" smtClean="0"/>
              <a:t>DWC</a:t>
            </a:r>
            <a:r>
              <a:rPr lang="en-US" sz="3600" spc="-120" dirty="0" smtClean="0"/>
              <a:t>-EAMS Mailbox Options</a:t>
            </a:r>
            <a:endParaRPr lang="en-US" sz="3600" spc="-10" dirty="0"/>
          </a:p>
        </p:txBody>
      </p:sp>
      <p:sp>
        <p:nvSpPr>
          <p:cNvPr id="4" name="object 4"/>
          <p:cNvSpPr txBox="1">
            <a:spLocks noGrp="1"/>
          </p:cNvSpPr>
          <p:nvPr>
            <p:ph type="sldNum" sz="quarter" idx="7"/>
          </p:nvPr>
        </p:nvSpPr>
        <p:spPr>
          <a:xfrm>
            <a:off x="11389359" y="6543923"/>
            <a:ext cx="267253"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126</a:t>
            </a:fld>
            <a:endParaRPr spc="-25"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A733EC41-006F-24CC-141F-56D397CA2383}"/>
              </a:ext>
            </a:extLst>
          </p:cNvPr>
          <p:cNvSpPr txBox="1">
            <a:spLocks noGrp="1"/>
          </p:cNvSpPr>
          <p:nvPr>
            <p:ph type="body" idx="1"/>
          </p:nvPr>
        </p:nvSpPr>
        <p:spPr>
          <a:xfrm>
            <a:off x="688340" y="1705591"/>
            <a:ext cx="10946811" cy="4203074"/>
          </a:xfrm>
          <a:prstGeom prst="rect">
            <a:avLst/>
          </a:prstGeom>
        </p:spPr>
        <p:txBody>
          <a:bodyPr vert="horz" wrap="square" lIns="0" tIns="57785" rIns="0" bIns="0" rtlCol="0" anchor="t">
            <a:spAutoFit/>
          </a:bodyPr>
          <a:lstStyle/>
          <a:p>
            <a:pPr marL="286385" marR="654685" indent="-274320">
              <a:spcBef>
                <a:spcPts val="95"/>
              </a:spcBef>
              <a:buClr>
                <a:srgbClr val="133E6A"/>
              </a:buClr>
              <a:buSzPct val="94230"/>
              <a:buFont typeface="Wingdings 2"/>
              <a:buChar char=""/>
              <a:tabLst>
                <a:tab pos="287020" algn="l"/>
              </a:tabLst>
            </a:pPr>
            <a:r>
              <a:rPr lang="en-US" sz="2200" spc="-10" dirty="0">
                <a:solidFill>
                  <a:srgbClr val="000000"/>
                </a:solidFill>
              </a:rPr>
              <a:t>Congratulations</a:t>
            </a:r>
            <a:r>
              <a:rPr lang="en-US" sz="2200" spc="-10" dirty="0"/>
              <a:t> you finished the EAMS UDQ training </a:t>
            </a:r>
            <a:r>
              <a:rPr lang="en-US" sz="2200" spc="-10" dirty="0" smtClean="0"/>
              <a:t>presentation.</a:t>
            </a:r>
            <a:endParaRPr lang="en-US" sz="2200" spc="-10" dirty="0">
              <a:solidFill>
                <a:srgbClr val="FF0000"/>
              </a:solidFill>
            </a:endParaRPr>
          </a:p>
          <a:p>
            <a:pPr marL="286385" marR="654685" indent="-274320">
              <a:spcBef>
                <a:spcPts val="95"/>
              </a:spcBef>
              <a:buClr>
                <a:srgbClr val="133E6A"/>
              </a:buClr>
              <a:buSzPct val="94230"/>
              <a:buFont typeface="Wingdings 2"/>
              <a:buChar char=""/>
              <a:tabLst>
                <a:tab pos="287020" algn="l"/>
              </a:tabLst>
            </a:pPr>
            <a:r>
              <a:rPr lang="en-US" sz="2200" spc="-10" dirty="0"/>
              <a:t>In order to complete the training, you must take a quiz to demonstrate your understanding of how to successfully e-file in EAMS. </a:t>
            </a:r>
          </a:p>
          <a:p>
            <a:pPr marL="286385" marR="654685" indent="-274320">
              <a:spcBef>
                <a:spcPts val="95"/>
              </a:spcBef>
              <a:buClr>
                <a:srgbClr val="133E6A"/>
              </a:buClr>
              <a:buSzPct val="94230"/>
              <a:buFont typeface="Wingdings 2"/>
              <a:buChar char=""/>
              <a:tabLst>
                <a:tab pos="287020" algn="l"/>
              </a:tabLst>
            </a:pPr>
            <a:r>
              <a:rPr lang="en-US" sz="2200" spc="-10" dirty="0"/>
              <a:t>Send a request for a quiz to </a:t>
            </a:r>
            <a:r>
              <a:rPr lang="en-US" sz="2200" spc="-10" dirty="0" smtClean="0">
                <a:hlinkClick r:id="rId2"/>
              </a:rPr>
              <a:t>EFORMS@dir.ca.gov</a:t>
            </a:r>
            <a:r>
              <a:rPr lang="en-US" sz="2200" spc="-10" dirty="0"/>
              <a:t> and be sure to include your </a:t>
            </a:r>
            <a:r>
              <a:rPr lang="en-US" sz="2200" spc="-10" dirty="0" smtClean="0"/>
              <a:t>ERN, UAN, and “UDQ Quiz” </a:t>
            </a:r>
            <a:r>
              <a:rPr lang="en-US" sz="2200" spc="-10" dirty="0"/>
              <a:t>in the Subject </a:t>
            </a:r>
            <a:r>
              <a:rPr lang="en-US" sz="2200" spc="-10" dirty="0" smtClean="0"/>
              <a:t>line.</a:t>
            </a:r>
            <a:r>
              <a:rPr lang="en-US" sz="2200" spc="-10" dirty="0"/>
              <a:t> </a:t>
            </a:r>
          </a:p>
          <a:p>
            <a:pPr marL="286385" marR="654685" indent="-274320">
              <a:spcBef>
                <a:spcPts val="95"/>
              </a:spcBef>
              <a:buClr>
                <a:srgbClr val="133E6A"/>
              </a:buClr>
              <a:buSzPct val="94230"/>
              <a:buFont typeface="Wingdings 2"/>
              <a:buChar char=""/>
              <a:tabLst>
                <a:tab pos="287020" algn="l"/>
              </a:tabLst>
            </a:pPr>
            <a:r>
              <a:rPr lang="en-US" sz="2200" spc="-10" dirty="0"/>
              <a:t>You must receive a score of 15 or higher out of 20 (75%) to be considered as passing. If you do not meet this minimum score, you will be asked to wait a week, during which time you should review the presentation </a:t>
            </a:r>
            <a:r>
              <a:rPr lang="en-US" sz="2200" spc="-10" dirty="0" smtClean="0"/>
              <a:t>and the </a:t>
            </a:r>
            <a:r>
              <a:rPr lang="en-US" sz="2200" spc="-10" dirty="0" smtClean="0">
                <a:hlinkClick r:id="rId3"/>
              </a:rPr>
              <a:t>Reference Guide</a:t>
            </a:r>
            <a:r>
              <a:rPr lang="en-US" sz="2200" spc="-10" dirty="0" smtClean="0"/>
              <a:t> again</a:t>
            </a:r>
            <a:r>
              <a:rPr lang="en-US" sz="2200" spc="-10" dirty="0"/>
              <a:t>, </a:t>
            </a:r>
            <a:r>
              <a:rPr lang="en-US" sz="2200" spc="-10" dirty="0" smtClean="0"/>
              <a:t>before sending in </a:t>
            </a:r>
            <a:r>
              <a:rPr lang="en-US" sz="2200" spc="-10" dirty="0"/>
              <a:t>a request for another quiz</a:t>
            </a:r>
            <a:r>
              <a:rPr lang="en-US" sz="2200" spc="-10" dirty="0" smtClean="0"/>
              <a:t>.</a:t>
            </a:r>
          </a:p>
          <a:p>
            <a:pPr marL="286385" marR="654685" indent="-274320">
              <a:spcBef>
                <a:spcPts val="95"/>
              </a:spcBef>
              <a:buClr>
                <a:srgbClr val="133E6A"/>
              </a:buClr>
              <a:buSzPct val="94230"/>
              <a:buFont typeface="Wingdings 2"/>
              <a:buChar char=""/>
              <a:tabLst>
                <a:tab pos="287020" algn="l"/>
              </a:tabLst>
            </a:pPr>
            <a:r>
              <a:rPr lang="en-US" sz="2200" dirty="0" smtClean="0"/>
              <a:t>If </a:t>
            </a:r>
            <a:r>
              <a:rPr lang="en-US" sz="2200" dirty="0"/>
              <a:t>you are unable to receive a passing score within two attempts, your e-filer account may be subject to temporary suspension.</a:t>
            </a:r>
            <a:r>
              <a:rPr lang="en-US" sz="2400" dirty="0"/>
              <a:t/>
            </a:r>
            <a:br>
              <a:rPr lang="en-US" sz="2400" dirty="0"/>
            </a:br>
            <a:endParaRPr lang="en-US" sz="2400" spc="-10" dirty="0"/>
          </a:p>
        </p:txBody>
      </p:sp>
      <p:sp>
        <p:nvSpPr>
          <p:cNvPr id="2" name="object 2"/>
          <p:cNvSpPr txBox="1">
            <a:spLocks noGrp="1"/>
          </p:cNvSpPr>
          <p:nvPr>
            <p:ph type="title"/>
          </p:nvPr>
        </p:nvSpPr>
        <p:spPr>
          <a:xfrm>
            <a:off x="-2672" y="970077"/>
            <a:ext cx="12195420" cy="566181"/>
          </a:xfrm>
          <a:prstGeom prst="rect">
            <a:avLst/>
          </a:prstGeom>
        </p:spPr>
        <p:txBody>
          <a:bodyPr vert="horz" wrap="square" lIns="0" tIns="12065" rIns="0" bIns="0" rtlCol="0" anchor="ctr">
            <a:spAutoFit/>
          </a:bodyPr>
          <a:lstStyle/>
          <a:p>
            <a:pPr marL="12700" algn="ctr">
              <a:spcBef>
                <a:spcPts val="95"/>
              </a:spcBef>
            </a:pPr>
            <a:r>
              <a:rPr lang="en-US" sz="3600" spc="-10" dirty="0"/>
              <a:t>Time for a Quiz</a:t>
            </a:r>
          </a:p>
        </p:txBody>
      </p:sp>
      <p:sp>
        <p:nvSpPr>
          <p:cNvPr id="4" name="object 4"/>
          <p:cNvSpPr txBox="1">
            <a:spLocks noGrp="1"/>
          </p:cNvSpPr>
          <p:nvPr>
            <p:ph type="sldNum" sz="quarter" idx="7"/>
          </p:nvPr>
        </p:nvSpPr>
        <p:spPr>
          <a:xfrm>
            <a:off x="11389359" y="6549845"/>
            <a:ext cx="404896" cy="169277"/>
          </a:xfrm>
          <a:prstGeom prst="rect">
            <a:avLst/>
          </a:prstGeom>
        </p:spPr>
        <p:txBody>
          <a:bodyPr vert="horz" wrap="square" lIns="0" tIns="0" rIns="0" bIns="0" rtlCol="0">
            <a:spAutoFit/>
          </a:bodyPr>
          <a:lstStyle/>
          <a:p>
            <a:pPr marL="38100">
              <a:lnSpc>
                <a:spcPct val="100000"/>
              </a:lnSpc>
            </a:pPr>
            <a:fld id="{81D60167-4931-47E6-BA6A-407CBD079E47}" type="slidenum">
              <a:rPr spc="-25" dirty="0"/>
              <a:t>127</a:t>
            </a:fld>
            <a:endParaRPr spc="-25"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Sample of a spreadsheet to track batches submitted in eForms" title="Sample Spreadsheet">
            <a:extLst>
              <a:ext uri="{FF2B5EF4-FFF2-40B4-BE49-F238E27FC236}">
                <a16:creationId xmlns:a16="http://schemas.microsoft.com/office/drawing/2014/main" id="{C195A9BD-720A-5743-94CE-28F6DB664354}"/>
              </a:ext>
            </a:extLst>
          </p:cNvPr>
          <p:cNvPicPr>
            <a:picLocks noChangeAspect="1"/>
          </p:cNvPicPr>
          <p:nvPr/>
        </p:nvPicPr>
        <p:blipFill rotWithShape="1">
          <a:blip r:embed="rId2"/>
          <a:srcRect b="29528"/>
          <a:stretch/>
        </p:blipFill>
        <p:spPr>
          <a:xfrm>
            <a:off x="1548275" y="6079018"/>
            <a:ext cx="9061938" cy="620794"/>
          </a:xfrm>
          <a:prstGeom prst="rect">
            <a:avLst/>
          </a:prstGeom>
        </p:spPr>
      </p:pic>
      <p:sp>
        <p:nvSpPr>
          <p:cNvPr id="3" name="object 3"/>
          <p:cNvSpPr txBox="1"/>
          <p:nvPr/>
        </p:nvSpPr>
        <p:spPr>
          <a:xfrm>
            <a:off x="778858" y="1329998"/>
            <a:ext cx="10726865" cy="4698722"/>
          </a:xfrm>
          <a:prstGeom prst="rect">
            <a:avLst/>
          </a:prstGeom>
        </p:spPr>
        <p:txBody>
          <a:bodyPr vert="horz" wrap="square" lIns="0" tIns="165100" rIns="0" bIns="0" rtlCol="0" anchor="t">
            <a:spAutoFit/>
          </a:bodyPr>
          <a:lstStyle/>
          <a:p>
            <a:pPr marL="9144" marR="5080">
              <a:spcBef>
                <a:spcPts val="770"/>
              </a:spcBef>
              <a:buClr>
                <a:srgbClr val="133E6A"/>
              </a:buClr>
              <a:buSzPct val="94230"/>
              <a:tabLst>
                <a:tab pos="287020" algn="l"/>
                <a:tab pos="6783070" algn="l"/>
              </a:tabLst>
            </a:pPr>
            <a:r>
              <a:rPr lang="en-US" sz="2800" b="1" dirty="0" smtClean="0">
                <a:latin typeface="Arial"/>
                <a:cs typeface="Arial"/>
              </a:rPr>
              <a:t>Confirmation of Filing </a:t>
            </a:r>
            <a:r>
              <a:rPr lang="en-US" sz="2200" dirty="0" smtClean="0">
                <a:latin typeface="Arial"/>
                <a:cs typeface="Arial"/>
              </a:rPr>
              <a:t>(see pages 14-15 in the </a:t>
            </a:r>
            <a:r>
              <a:rPr lang="en-US" sz="2200" dirty="0" smtClean="0">
                <a:latin typeface="Arial"/>
                <a:cs typeface="Arial"/>
                <a:hlinkClick r:id="rId3"/>
              </a:rPr>
              <a:t>Reference Guide</a:t>
            </a:r>
            <a:r>
              <a:rPr lang="en-US" sz="2200" dirty="0" smtClean="0">
                <a:latin typeface="Arial"/>
                <a:cs typeface="Arial"/>
              </a:rPr>
              <a:t>)</a:t>
            </a:r>
          </a:p>
          <a:p>
            <a:pPr marL="283464" marR="5080" indent="-274320">
              <a:spcBef>
                <a:spcPts val="95"/>
              </a:spcBef>
              <a:buClr>
                <a:srgbClr val="133E6A"/>
              </a:buClr>
              <a:buSzPct val="84000"/>
              <a:buFont typeface="Wingdings 2"/>
              <a:buChar char=""/>
              <a:tabLst>
                <a:tab pos="287020" algn="l"/>
                <a:tab pos="6783070" algn="l"/>
              </a:tabLst>
            </a:pPr>
            <a:r>
              <a:rPr lang="en-US" sz="2200" spc="-10" dirty="0" smtClean="0">
                <a:latin typeface="Arial"/>
                <a:cs typeface="Arial"/>
              </a:rPr>
              <a:t>Always</a:t>
            </a:r>
            <a:r>
              <a:rPr lang="en-US" sz="2200" spc="-10" dirty="0">
                <a:latin typeface="Arial"/>
                <a:cs typeface="Arial"/>
              </a:rPr>
              <a:t> save a copy of the Batch ID page, in text format, in the specific case folder in your system and print a hard </a:t>
            </a:r>
            <a:r>
              <a:rPr lang="en-US" sz="2200" spc="-10" dirty="0" smtClean="0">
                <a:latin typeface="Arial"/>
                <a:cs typeface="Arial"/>
              </a:rPr>
              <a:t>copy as additional backup. </a:t>
            </a:r>
            <a:r>
              <a:rPr lang="en-US" sz="2200" spc="-10" dirty="0">
                <a:latin typeface="Arial"/>
                <a:cs typeface="Arial"/>
              </a:rPr>
              <a:t>This is verification of </a:t>
            </a:r>
            <a:r>
              <a:rPr lang="en-US" sz="2200" spc="-10" dirty="0" smtClean="0">
                <a:latin typeface="Arial"/>
                <a:cs typeface="Arial"/>
              </a:rPr>
              <a:t>the submission </a:t>
            </a:r>
            <a:r>
              <a:rPr lang="en-US" sz="2200" spc="-10" dirty="0">
                <a:latin typeface="Arial"/>
                <a:cs typeface="Arial"/>
              </a:rPr>
              <a:t>date and time should there be a </a:t>
            </a:r>
            <a:r>
              <a:rPr lang="en-US" sz="2200" spc="-10" dirty="0" smtClean="0">
                <a:latin typeface="Arial"/>
                <a:cs typeface="Arial"/>
              </a:rPr>
              <a:t>question about when a document was </a:t>
            </a:r>
            <a:r>
              <a:rPr lang="en-US" sz="2200" spc="-10" dirty="0">
                <a:latin typeface="Arial"/>
                <a:cs typeface="Arial"/>
              </a:rPr>
              <a:t>filed into the case in EAMS. Once you close the Batch ID window it cannot be recovered. </a:t>
            </a:r>
          </a:p>
          <a:p>
            <a:pPr marL="283464" marR="5080" indent="-274320">
              <a:spcBef>
                <a:spcPts val="95"/>
              </a:spcBef>
              <a:buClr>
                <a:srgbClr val="133E6A"/>
              </a:buClr>
              <a:buSzPct val="84000"/>
              <a:buFont typeface="Wingdings 2"/>
              <a:buChar char=""/>
              <a:tabLst>
                <a:tab pos="287020" algn="l"/>
                <a:tab pos="6783070" algn="l"/>
              </a:tabLst>
            </a:pPr>
            <a:r>
              <a:rPr lang="en-US" sz="2200" spc="-10" dirty="0">
                <a:latin typeface="Arial"/>
                <a:cs typeface="Arial"/>
              </a:rPr>
              <a:t>The Batch ID page that pops up after you submit your </a:t>
            </a:r>
            <a:r>
              <a:rPr lang="en-US" sz="2200" spc="-10" dirty="0" smtClean="0">
                <a:latin typeface="Arial"/>
                <a:cs typeface="Arial"/>
              </a:rPr>
              <a:t>eForm </a:t>
            </a:r>
            <a:r>
              <a:rPr lang="en-US" sz="2200" spc="-10" dirty="0">
                <a:latin typeface="Arial"/>
                <a:cs typeface="Arial"/>
              </a:rPr>
              <a:t>will not list the </a:t>
            </a:r>
            <a:r>
              <a:rPr lang="en-US" sz="2200" spc="-10" dirty="0" smtClean="0">
                <a:latin typeface="Arial"/>
                <a:cs typeface="Arial"/>
              </a:rPr>
              <a:t>eForm </a:t>
            </a:r>
            <a:r>
              <a:rPr lang="en-US" sz="2200" spc="-10" dirty="0">
                <a:latin typeface="Arial"/>
                <a:cs typeface="Arial"/>
              </a:rPr>
              <a:t>or documents in the packet. This information should be noted and maintained by your e-filing staff.</a:t>
            </a:r>
          </a:p>
          <a:p>
            <a:pPr marL="283464" marR="5080" indent="-274320">
              <a:spcBef>
                <a:spcPts val="95"/>
              </a:spcBef>
              <a:buClr>
                <a:srgbClr val="133E6A"/>
              </a:buClr>
              <a:buSzPct val="84000"/>
              <a:buFont typeface="Wingdings 2"/>
              <a:buChar char=""/>
              <a:tabLst>
                <a:tab pos="287020" algn="l"/>
                <a:tab pos="6783070" algn="l"/>
              </a:tabLst>
            </a:pPr>
            <a:r>
              <a:rPr lang="en-US" sz="2200" spc="-10" dirty="0">
                <a:latin typeface="Arial"/>
                <a:cs typeface="Arial"/>
              </a:rPr>
              <a:t>The UDQ operator will advise you of </a:t>
            </a:r>
            <a:r>
              <a:rPr lang="en-US" sz="2200" spc="-10" dirty="0" smtClean="0">
                <a:latin typeface="Arial"/>
                <a:cs typeface="Arial"/>
              </a:rPr>
              <a:t>errors </a:t>
            </a:r>
            <a:r>
              <a:rPr lang="en-US" sz="2200" spc="-10" dirty="0">
                <a:latin typeface="Arial"/>
                <a:cs typeface="Arial"/>
              </a:rPr>
              <a:t>with your filing by referencing the Batch ID number. To easily track Batch ID numbers in your case, we recommend that you use a tracking system such as an Excel </a:t>
            </a:r>
            <a:r>
              <a:rPr lang="en-US" sz="2200" spc="-10" dirty="0" smtClean="0">
                <a:latin typeface="Arial"/>
                <a:cs typeface="Arial"/>
              </a:rPr>
              <a:t>spreadsheet. See the example below for suggested column headings.  </a:t>
            </a:r>
            <a:endParaRPr lang="en-US" sz="2200" dirty="0">
              <a:latin typeface="Arial"/>
              <a:cs typeface="Arial"/>
            </a:endParaRPr>
          </a:p>
        </p:txBody>
      </p:sp>
      <p:sp>
        <p:nvSpPr>
          <p:cNvPr id="2" name="object 2"/>
          <p:cNvSpPr txBox="1">
            <a:spLocks noGrp="1"/>
          </p:cNvSpPr>
          <p:nvPr>
            <p:ph type="title"/>
          </p:nvPr>
        </p:nvSpPr>
        <p:spPr>
          <a:xfrm>
            <a:off x="652765" y="713519"/>
            <a:ext cx="10852958" cy="566181"/>
          </a:xfrm>
          <a:prstGeom prst="rect">
            <a:avLst/>
          </a:prstGeom>
        </p:spPr>
        <p:txBody>
          <a:bodyPr vert="horz" wrap="square" lIns="0" tIns="12065" rIns="0" bIns="0" rtlCol="0" anchor="t">
            <a:spAutoFit/>
          </a:bodyPr>
          <a:lstStyle/>
          <a:p>
            <a:pPr marL="12700" algn="ctr">
              <a:spcBef>
                <a:spcPts val="95"/>
              </a:spcBef>
            </a:pPr>
            <a:r>
              <a:rPr lang="en-US" sz="3600" dirty="0"/>
              <a:t>Batch ID Management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13</a:t>
            </a:fld>
            <a:endParaRPr spc="-25"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77553" y="1578476"/>
            <a:ext cx="10603381" cy="3277820"/>
          </a:xfrm>
          <a:prstGeom prst="rect">
            <a:avLst/>
          </a:prstGeom>
        </p:spPr>
        <p:txBody>
          <a:bodyPr vert="horz" wrap="square" lIns="0" tIns="165100" rIns="0" bIns="0" rtlCol="0" anchor="t">
            <a:spAutoFit/>
          </a:bodyPr>
          <a:lstStyle/>
          <a:p>
            <a:pPr marL="283210" marR="5080" indent="-274320" algn="l">
              <a:spcBef>
                <a:spcPts val="95"/>
              </a:spcBef>
              <a:buClr>
                <a:srgbClr val="133E6A"/>
              </a:buClr>
              <a:buSzPct val="94642"/>
              <a:buFont typeface="Wingdings 2"/>
              <a:buChar char=""/>
              <a:tabLst>
                <a:tab pos="287020" algn="l"/>
              </a:tabLst>
            </a:pPr>
            <a:r>
              <a:rPr lang="en-US" sz="2200" spc="-25" dirty="0">
                <a:latin typeface="Arial"/>
                <a:cs typeface="Arial"/>
              </a:rPr>
              <a:t>Batch runs will </a:t>
            </a:r>
            <a:r>
              <a:rPr lang="en-US" sz="2200" spc="-25" dirty="0" smtClean="0">
                <a:latin typeface="Arial"/>
                <a:cs typeface="Arial"/>
              </a:rPr>
              <a:t>initially process workflow, e.g., </a:t>
            </a:r>
            <a:r>
              <a:rPr lang="en-US" sz="2200" spc="-25" dirty="0">
                <a:latin typeface="Arial"/>
                <a:cs typeface="Arial"/>
              </a:rPr>
              <a:t>events and tasks. Images will show up in </a:t>
            </a:r>
            <a:r>
              <a:rPr lang="en-US" sz="2200" spc="-25" dirty="0" smtClean="0">
                <a:latin typeface="Arial"/>
                <a:cs typeface="Arial"/>
              </a:rPr>
              <a:t>FileNet </a:t>
            </a:r>
            <a:r>
              <a:rPr lang="en-US" sz="2200" spc="-25" dirty="0">
                <a:latin typeface="Arial"/>
                <a:cs typeface="Arial"/>
              </a:rPr>
              <a:t>after these processes are complete</a:t>
            </a:r>
            <a:r>
              <a:rPr lang="en-US" sz="2200" spc="-25" dirty="0" smtClean="0">
                <a:latin typeface="Arial"/>
                <a:cs typeface="Arial"/>
              </a:rPr>
              <a:t>. Please note this may take one or more business days to complete, so if it is not filed within a week, please contact the EAMS Help Desk (</a:t>
            </a:r>
            <a:r>
              <a:rPr lang="en-US" sz="2200" spc="-25" dirty="0" smtClean="0">
                <a:latin typeface="Arial"/>
                <a:cs typeface="Arial"/>
                <a:hlinkClick r:id="rId2"/>
              </a:rPr>
              <a:t>EAMSHELPDESK@dir.ca.gov</a:t>
            </a:r>
            <a:r>
              <a:rPr lang="en-US" sz="2200" spc="-25" dirty="0" smtClean="0">
                <a:latin typeface="Arial"/>
                <a:cs typeface="Arial"/>
              </a:rPr>
              <a:t>) for assistance. </a:t>
            </a:r>
            <a:endParaRPr lang="en-US" sz="2200" spc="-25"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Current EAMS Batch Run Schedule: </a:t>
            </a: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Monday through Friday*: </a:t>
            </a: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AM: 6:30, 7:30, 8:30, 9:30, 10:30, 11:30 </a:t>
            </a: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PM: 12:30, 2:30, 3:30, 4:30, </a:t>
            </a:r>
            <a:r>
              <a:rPr lang="en-US" sz="2200" spc="-25" dirty="0" smtClean="0">
                <a:latin typeface="Arial"/>
                <a:cs typeface="Arial"/>
              </a:rPr>
              <a:t>5:30</a:t>
            </a:r>
            <a:r>
              <a:rPr lang="en-US" sz="2200" spc="-25" dirty="0">
                <a:latin typeface="Arial"/>
                <a:cs typeface="Arial"/>
              </a:rPr>
              <a:t>, 6:30, 9:00</a:t>
            </a:r>
          </a:p>
          <a:p>
            <a:pPr marL="283210" marR="5080" indent="-274320" algn="l">
              <a:spcBef>
                <a:spcPts val="95"/>
              </a:spcBef>
              <a:buClr>
                <a:srgbClr val="133E6A"/>
              </a:buClr>
              <a:buSzPct val="94642"/>
              <a:buFont typeface="Wingdings 2"/>
              <a:buChar char=""/>
              <a:tabLst>
                <a:tab pos="287020" algn="l"/>
              </a:tabLst>
            </a:pPr>
            <a:r>
              <a:rPr lang="en-US" sz="2200" spc="-25" dirty="0">
                <a:latin typeface="Arial"/>
                <a:cs typeface="Arial"/>
              </a:rPr>
              <a:t>*Except </a:t>
            </a:r>
            <a:r>
              <a:rPr lang="en-US" sz="2200" spc="-25" dirty="0" smtClean="0">
                <a:latin typeface="Arial"/>
                <a:cs typeface="Arial"/>
              </a:rPr>
              <a:t>holidays.</a:t>
            </a:r>
            <a:endParaRPr lang="en-US" sz="2200" spc="-25" dirty="0">
              <a:latin typeface="Arial"/>
              <a:cs typeface="Arial"/>
            </a:endParaRPr>
          </a:p>
        </p:txBody>
      </p:sp>
      <p:sp>
        <p:nvSpPr>
          <p:cNvPr id="2" name="object 2"/>
          <p:cNvSpPr txBox="1">
            <a:spLocks noGrp="1"/>
          </p:cNvSpPr>
          <p:nvPr>
            <p:ph type="title"/>
          </p:nvPr>
        </p:nvSpPr>
        <p:spPr>
          <a:xfrm>
            <a:off x="652765" y="713519"/>
            <a:ext cx="10852958" cy="566181"/>
          </a:xfrm>
          <a:prstGeom prst="rect">
            <a:avLst/>
          </a:prstGeom>
        </p:spPr>
        <p:txBody>
          <a:bodyPr vert="horz" wrap="square" lIns="0" tIns="12065" rIns="0" bIns="0" rtlCol="0" anchor="t">
            <a:spAutoFit/>
          </a:bodyPr>
          <a:lstStyle/>
          <a:p>
            <a:pPr marL="12700" algn="ctr">
              <a:spcBef>
                <a:spcPts val="95"/>
              </a:spcBef>
            </a:pPr>
            <a:r>
              <a:rPr lang="en-US" sz="3600" dirty="0" smtClean="0"/>
              <a:t>eForms</a:t>
            </a:r>
            <a:r>
              <a:rPr lang="en-US" sz="3600" dirty="0"/>
              <a:t>: Batch Run Schedule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14</a:t>
            </a:fld>
            <a:endParaRPr spc="-25" dirty="0"/>
          </a:p>
        </p:txBody>
      </p:sp>
    </p:spTree>
    <p:extLst>
      <p:ext uri="{BB962C8B-B14F-4D97-AF65-F5344CB8AC3E}">
        <p14:creationId xmlns:p14="http://schemas.microsoft.com/office/powerpoint/2010/main" val="3962243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50369EF7-57D7-551D-E06B-239FC42FBA9E}"/>
              </a:ext>
            </a:extLst>
          </p:cNvPr>
          <p:cNvSpPr txBox="1"/>
          <p:nvPr/>
        </p:nvSpPr>
        <p:spPr>
          <a:xfrm>
            <a:off x="836455" y="1807699"/>
            <a:ext cx="10589100" cy="2810385"/>
          </a:xfrm>
          <a:prstGeom prst="rect">
            <a:avLst/>
          </a:prstGeom>
        </p:spPr>
        <p:txBody>
          <a:bodyPr vert="horz" wrap="square" lIns="0" tIns="12065" rIns="0" bIns="0" rtlCol="0" anchor="t">
            <a:spAutoFit/>
          </a:bodyPr>
          <a:lstStyle/>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Proof of </a:t>
            </a:r>
            <a:r>
              <a:rPr lang="en-US" sz="2200" spc="-25" dirty="0" smtClean="0">
                <a:latin typeface="Arial"/>
                <a:cs typeface="Arial"/>
              </a:rPr>
              <a:t>Service </a:t>
            </a:r>
            <a:endParaRPr lang="en-US" sz="2200" dirty="0" smtClean="0">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smtClean="0">
                <a:latin typeface="Arial"/>
                <a:cs typeface="Arial"/>
              </a:rPr>
              <a:t>Application for Adjudication of Claim (App) </a:t>
            </a:r>
            <a:endParaRPr lang="en-US" sz="2200" dirty="0" smtClean="0">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smtClean="0">
                <a:latin typeface="Arial"/>
                <a:cs typeface="Arial"/>
              </a:rPr>
              <a:t>Answer to Application for Adjudication of Claim (Answer to Application)</a:t>
            </a:r>
            <a:endParaRPr lang="en-US" sz="2200" dirty="0" smtClean="0">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smtClean="0">
                <a:latin typeface="Arial"/>
                <a:cs typeface="Arial"/>
              </a:rPr>
              <a:t>Notice </a:t>
            </a:r>
            <a:r>
              <a:rPr lang="en-US" sz="2200" spc="-25" dirty="0">
                <a:latin typeface="Arial"/>
                <a:cs typeface="Arial"/>
              </a:rPr>
              <a:t>and Request for Allowance of Lien </a:t>
            </a:r>
            <a:endParaRPr lang="en-US" sz="22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Request for Consultative Rating </a:t>
            </a:r>
            <a:endParaRPr lang="en-US" sz="2200" spc="-25" dirty="0"/>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Compromise and Release </a:t>
            </a:r>
            <a:r>
              <a:rPr lang="en-US" sz="2200" spc="-25" dirty="0" smtClean="0">
                <a:latin typeface="Arial"/>
                <a:cs typeface="Arial"/>
              </a:rPr>
              <a:t>(C&amp;R)</a:t>
            </a:r>
            <a:endParaRPr lang="en-US" sz="2200" spc="-25" dirty="0"/>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Stipulations with Request for Award </a:t>
            </a:r>
            <a:r>
              <a:rPr lang="en-US" sz="2200" spc="-25" dirty="0" smtClean="0">
                <a:latin typeface="Arial"/>
                <a:cs typeface="Arial"/>
              </a:rPr>
              <a:t>(STIP)</a:t>
            </a:r>
            <a:endParaRPr lang="en-US" sz="22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Unstructured </a:t>
            </a:r>
            <a:endParaRPr lang="en-US" sz="2200" dirty="0">
              <a:latin typeface="Arial"/>
              <a:cs typeface="Arial"/>
            </a:endParaRPr>
          </a:p>
        </p:txBody>
      </p:sp>
      <p:sp>
        <p:nvSpPr>
          <p:cNvPr id="6" name="Title 5">
            <a:extLst>
              <a:ext uri="{FF2B5EF4-FFF2-40B4-BE49-F238E27FC236}">
                <a16:creationId xmlns:a16="http://schemas.microsoft.com/office/drawing/2014/main" id="{7B6D0486-5F72-E8ED-F8BD-906004FFE613}"/>
              </a:ext>
            </a:extLst>
          </p:cNvPr>
          <p:cNvSpPr>
            <a:spLocks noGrp="1"/>
          </p:cNvSpPr>
          <p:nvPr>
            <p:ph type="title"/>
          </p:nvPr>
        </p:nvSpPr>
        <p:spPr>
          <a:xfrm>
            <a:off x="674783" y="760696"/>
            <a:ext cx="10828655" cy="553998"/>
          </a:xfrm>
        </p:spPr>
        <p:txBody>
          <a:bodyPr wrap="square" lIns="0" tIns="0" rIns="0" bIns="0" anchor="t">
            <a:spAutoFit/>
          </a:bodyPr>
          <a:lstStyle/>
          <a:p>
            <a:pPr algn="ctr"/>
            <a:r>
              <a:rPr lang="en-US" sz="3600" dirty="0"/>
              <a:t>Selected </a:t>
            </a:r>
            <a:r>
              <a:rPr lang="en-US" sz="3600" dirty="0" smtClean="0"/>
              <a:t>eForms </a:t>
            </a:r>
            <a:r>
              <a:rPr lang="en-US" sz="3600" dirty="0"/>
              <a:t>for Review</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15</a:t>
            </a:fld>
            <a:endParaRPr spc="-25"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B5082E9D-9F7F-3F74-60AF-0DFA69813756}"/>
              </a:ext>
            </a:extLst>
          </p:cNvPr>
          <p:cNvSpPr txBox="1"/>
          <p:nvPr/>
        </p:nvSpPr>
        <p:spPr>
          <a:xfrm>
            <a:off x="676967" y="1373742"/>
            <a:ext cx="10836322" cy="4122924"/>
          </a:xfrm>
          <a:prstGeom prst="rect">
            <a:avLst/>
          </a:prstGeom>
        </p:spPr>
        <p:txBody>
          <a:bodyPr vert="horz" wrap="square" lIns="0" tIns="97790" rIns="0" bIns="0" rtlCol="0" anchor="t">
            <a:spAutoFit/>
          </a:bodyPr>
          <a:lstStyle/>
          <a:p>
            <a:pPr marL="12700">
              <a:spcBef>
                <a:spcPts val="95"/>
              </a:spcBef>
              <a:buClr>
                <a:srgbClr val="133E6A"/>
              </a:buClr>
              <a:buSzPct val="94642"/>
              <a:tabLst>
                <a:tab pos="287020" algn="l"/>
              </a:tabLst>
            </a:pPr>
            <a:r>
              <a:rPr lang="en-US" sz="2800" b="1" dirty="0" smtClean="0">
                <a:latin typeface="Arial"/>
                <a:cs typeface="Arial"/>
                <a:hlinkClick r:id="rId2"/>
              </a:rPr>
              <a:t>Reference Guide</a:t>
            </a:r>
            <a:r>
              <a:rPr lang="en-US" sz="2800" b="1" dirty="0" smtClean="0">
                <a:latin typeface="Arial"/>
                <a:cs typeface="Arial"/>
              </a:rPr>
              <a:t> </a:t>
            </a:r>
            <a:r>
              <a:rPr lang="en-US" sz="2400" dirty="0" smtClean="0">
                <a:latin typeface="Arial"/>
                <a:cs typeface="Arial"/>
              </a:rPr>
              <a:t>(see page 36)</a:t>
            </a:r>
            <a:endParaRPr lang="en-US" sz="2800" dirty="0" smtClean="0">
              <a:latin typeface="Arial"/>
              <a:cs typeface="Arial"/>
            </a:endParaRPr>
          </a:p>
          <a:p>
            <a:pPr marL="12700">
              <a:spcBef>
                <a:spcPts val="95"/>
              </a:spcBef>
              <a:buClr>
                <a:srgbClr val="133E6A"/>
              </a:buClr>
              <a:buSzPct val="94642"/>
              <a:tabLst>
                <a:tab pos="287020" algn="l"/>
              </a:tabLst>
            </a:pPr>
            <a:endParaRPr lang="en-US" sz="2200" spc="-25" dirty="0" smtClean="0">
              <a:latin typeface="Arial"/>
              <a:cs typeface="Arial"/>
            </a:endParaRPr>
          </a:p>
          <a:p>
            <a:pPr marL="287020" indent="-274320">
              <a:spcBef>
                <a:spcPts val="95"/>
              </a:spcBef>
              <a:buClr>
                <a:srgbClr val="133E6A"/>
              </a:buClr>
              <a:buSzPct val="94642"/>
              <a:buFont typeface="Wingdings 2"/>
              <a:buChar char=""/>
              <a:tabLst>
                <a:tab pos="287020" algn="l"/>
              </a:tabLst>
            </a:pPr>
            <a:r>
              <a:rPr lang="en-US" sz="2200" spc="-25" dirty="0" smtClean="0">
                <a:latin typeface="Arial"/>
                <a:cs typeface="Arial"/>
              </a:rPr>
              <a:t>Every </a:t>
            </a:r>
            <a:r>
              <a:rPr lang="en-US" sz="2200" spc="-25" dirty="0">
                <a:latin typeface="Arial"/>
                <a:cs typeface="Arial"/>
              </a:rPr>
              <a:t>e-filed batch is required to include a </a:t>
            </a:r>
            <a:r>
              <a:rPr lang="en-US" sz="2200" spc="-25" dirty="0" smtClean="0">
                <a:latin typeface="Arial"/>
                <a:cs typeface="Arial"/>
              </a:rPr>
              <a:t>Proof</a:t>
            </a:r>
            <a:r>
              <a:rPr lang="en-US" sz="2200" spc="-25" dirty="0">
                <a:latin typeface="Arial"/>
                <a:cs typeface="Arial"/>
              </a:rPr>
              <a:t> of </a:t>
            </a:r>
            <a:r>
              <a:rPr lang="en-US" sz="2200" spc="-25" dirty="0" smtClean="0">
                <a:latin typeface="Arial"/>
                <a:cs typeface="Arial"/>
              </a:rPr>
              <a:t>Service</a:t>
            </a:r>
            <a:r>
              <a:rPr lang="en-US" sz="2200" spc="-25" dirty="0">
                <a:latin typeface="Arial"/>
                <a:cs typeface="Arial"/>
              </a:rPr>
              <a:t>.</a:t>
            </a:r>
            <a:endParaRPr lang="en-US" sz="2200" dirty="0">
              <a:solidFill>
                <a:srgbClr val="FF0000"/>
              </a:solidFill>
              <a:latin typeface="Arial"/>
              <a:cs typeface="Arial"/>
            </a:endParaRPr>
          </a:p>
          <a:p>
            <a:pPr marL="287020" indent="-274320">
              <a:spcBef>
                <a:spcPts val="95"/>
              </a:spcBef>
              <a:buClr>
                <a:srgbClr val="133E6A"/>
              </a:buClr>
              <a:buSzPct val="94642"/>
              <a:buFont typeface="Wingdings 2"/>
              <a:buChar char=""/>
              <a:tabLst>
                <a:tab pos="287020" algn="l"/>
              </a:tabLst>
            </a:pPr>
            <a:r>
              <a:rPr lang="en-US" sz="2200" spc="-25" dirty="0">
                <a:latin typeface="Arial"/>
                <a:cs typeface="Arial"/>
              </a:rPr>
              <a:t>Your </a:t>
            </a:r>
            <a:r>
              <a:rPr lang="en-US" sz="2200" spc="-25" dirty="0" smtClean="0">
                <a:latin typeface="Arial"/>
                <a:cs typeface="Arial"/>
              </a:rPr>
              <a:t>Proof</a:t>
            </a:r>
            <a:r>
              <a:rPr lang="en-US" sz="2200" spc="-25" dirty="0">
                <a:latin typeface="Arial"/>
                <a:cs typeface="Arial"/>
              </a:rPr>
              <a:t> of </a:t>
            </a:r>
            <a:r>
              <a:rPr lang="en-US" sz="2200" spc="-25" dirty="0" smtClean="0">
                <a:latin typeface="Arial"/>
                <a:cs typeface="Arial"/>
              </a:rPr>
              <a:t>Service</a:t>
            </a:r>
            <a:r>
              <a:rPr lang="en-US" sz="2200" spc="-25" dirty="0">
                <a:latin typeface="Arial"/>
                <a:cs typeface="Arial"/>
              </a:rPr>
              <a:t> </a:t>
            </a:r>
            <a:r>
              <a:rPr lang="en-US" sz="2200" u="sng" spc="-25" dirty="0">
                <a:latin typeface="Arial"/>
                <a:cs typeface="Arial"/>
              </a:rPr>
              <a:t>must</a:t>
            </a:r>
            <a:r>
              <a:rPr lang="en-US" sz="2200" spc="-25" dirty="0">
                <a:latin typeface="Arial"/>
                <a:cs typeface="Arial"/>
              </a:rPr>
              <a:t> include the following information in the upper left-hand corner.</a:t>
            </a:r>
          </a:p>
          <a:p>
            <a:pPr marL="649224" indent="-274320">
              <a:spcBef>
                <a:spcPts val="95"/>
              </a:spcBef>
              <a:buClr>
                <a:srgbClr val="133E6A"/>
              </a:buClr>
              <a:buSzPct val="94642"/>
              <a:buFont typeface="Wingdings 2"/>
              <a:buChar char=""/>
              <a:tabLst>
                <a:tab pos="287020" algn="l"/>
              </a:tabLst>
            </a:pPr>
            <a:r>
              <a:rPr lang="en-US" spc="-25" dirty="0">
                <a:latin typeface="Arial"/>
                <a:cs typeface="Arial"/>
              </a:rPr>
              <a:t>Uniform Assigned Name</a:t>
            </a:r>
          </a:p>
          <a:p>
            <a:pPr marL="649224" indent="-274320">
              <a:spcBef>
                <a:spcPts val="95"/>
              </a:spcBef>
              <a:buClr>
                <a:srgbClr val="133E6A"/>
              </a:buClr>
              <a:buSzPct val="94642"/>
              <a:buFont typeface="Wingdings 2"/>
              <a:buChar char=""/>
              <a:tabLst>
                <a:tab pos="287020" algn="l"/>
              </a:tabLst>
            </a:pPr>
            <a:r>
              <a:rPr lang="en-US" spc="-25" dirty="0">
                <a:latin typeface="Arial"/>
                <a:cs typeface="Arial"/>
              </a:rPr>
              <a:t>EAMS Primary </a:t>
            </a:r>
            <a:r>
              <a:rPr lang="en-US" spc="-25" dirty="0" smtClean="0">
                <a:latin typeface="Arial"/>
                <a:cs typeface="Arial"/>
              </a:rPr>
              <a:t>Administrator </a:t>
            </a:r>
            <a:r>
              <a:rPr lang="en-US" spc="-25" dirty="0">
                <a:latin typeface="Arial"/>
                <a:cs typeface="Arial"/>
              </a:rPr>
              <a:t>Name</a:t>
            </a:r>
          </a:p>
          <a:p>
            <a:pPr marL="649224" indent="-274320">
              <a:spcBef>
                <a:spcPts val="95"/>
              </a:spcBef>
              <a:buClr>
                <a:srgbClr val="133E6A"/>
              </a:buClr>
              <a:buSzPct val="94642"/>
              <a:buFont typeface="Wingdings 2"/>
              <a:buChar char=""/>
              <a:tabLst>
                <a:tab pos="287020" algn="l"/>
              </a:tabLst>
            </a:pPr>
            <a:r>
              <a:rPr lang="en-US" spc="-25" dirty="0">
                <a:latin typeface="Arial"/>
                <a:cs typeface="Arial"/>
              </a:rPr>
              <a:t>EAMS Primary </a:t>
            </a:r>
            <a:r>
              <a:rPr lang="en-US" spc="-25" dirty="0" smtClean="0">
                <a:latin typeface="Arial"/>
                <a:cs typeface="Arial"/>
              </a:rPr>
              <a:t>Administrator’s </a:t>
            </a:r>
            <a:r>
              <a:rPr lang="en-US" spc="-25" dirty="0">
                <a:latin typeface="Arial"/>
                <a:cs typeface="Arial"/>
              </a:rPr>
              <a:t>Phone – Direct or with Extension</a:t>
            </a:r>
          </a:p>
          <a:p>
            <a:pPr marL="649224" indent="-274320">
              <a:spcBef>
                <a:spcPts val="95"/>
              </a:spcBef>
              <a:buClr>
                <a:srgbClr val="133E6A"/>
              </a:buClr>
              <a:buSzPct val="94642"/>
              <a:buFont typeface="Wingdings 2"/>
              <a:buChar char=""/>
              <a:tabLst>
                <a:tab pos="287020" algn="l"/>
              </a:tabLst>
            </a:pPr>
            <a:r>
              <a:rPr lang="en-US" spc="-25" dirty="0">
                <a:latin typeface="Arial"/>
                <a:cs typeface="Arial"/>
              </a:rPr>
              <a:t>EAMS Primary </a:t>
            </a:r>
            <a:r>
              <a:rPr lang="en-US" spc="-25" dirty="0" smtClean="0">
                <a:latin typeface="Arial"/>
                <a:cs typeface="Arial"/>
              </a:rPr>
              <a:t>Administrator’s </a:t>
            </a:r>
            <a:r>
              <a:rPr lang="en-US" spc="-25" dirty="0">
                <a:latin typeface="Arial"/>
                <a:cs typeface="Arial"/>
              </a:rPr>
              <a:t>Email</a:t>
            </a:r>
          </a:p>
          <a:p>
            <a:pPr marL="287020" indent="-274320">
              <a:spcBef>
                <a:spcPts val="95"/>
              </a:spcBef>
              <a:buClr>
                <a:srgbClr val="133E6A"/>
              </a:buClr>
              <a:buSzPct val="94642"/>
              <a:buFont typeface="Wingdings 2"/>
              <a:buChar char=""/>
              <a:tabLst>
                <a:tab pos="287020" algn="l"/>
              </a:tabLst>
            </a:pPr>
            <a:r>
              <a:rPr lang="en-US" sz="2200" spc="-25" dirty="0">
                <a:latin typeface="Arial"/>
                <a:cs typeface="Arial"/>
              </a:rPr>
              <a:t>Include the injured </a:t>
            </a:r>
            <a:r>
              <a:rPr lang="en-US" sz="2200" spc="-25" dirty="0" smtClean="0">
                <a:latin typeface="Arial"/>
                <a:cs typeface="Arial"/>
              </a:rPr>
              <a:t>worker’s (IW)</a:t>
            </a:r>
            <a:r>
              <a:rPr lang="en-US" sz="2200" spc="-25" dirty="0">
                <a:latin typeface="Arial"/>
                <a:cs typeface="Arial"/>
              </a:rPr>
              <a:t> name and EAMS case number. </a:t>
            </a:r>
            <a:endParaRPr lang="en-US" sz="2200" spc="-25" dirty="0">
              <a:solidFill>
                <a:srgbClr val="000000"/>
              </a:solidFill>
              <a:latin typeface="Arial"/>
              <a:cs typeface="Arial"/>
            </a:endParaRPr>
          </a:p>
          <a:p>
            <a:pPr marL="287020" indent="-274320">
              <a:spcBef>
                <a:spcPts val="95"/>
              </a:spcBef>
              <a:buClr>
                <a:srgbClr val="133E6A"/>
              </a:buClr>
              <a:buSzPct val="94642"/>
              <a:buFont typeface="Wingdings 2"/>
              <a:buChar char=""/>
              <a:tabLst>
                <a:tab pos="287020" algn="l"/>
              </a:tabLst>
            </a:pPr>
            <a:r>
              <a:rPr lang="en-US" sz="2200" spc="-25" dirty="0">
                <a:latin typeface="Arial"/>
                <a:cs typeface="Arial"/>
              </a:rPr>
              <a:t>If you are submitting a document via the Unstructured </a:t>
            </a:r>
            <a:r>
              <a:rPr lang="en-US" sz="2200" spc="-25" dirty="0" smtClean="0">
                <a:latin typeface="Arial"/>
                <a:cs typeface="Arial"/>
              </a:rPr>
              <a:t>eForm, </a:t>
            </a:r>
            <a:r>
              <a:rPr lang="en-US" sz="2200" spc="-25" dirty="0">
                <a:latin typeface="Arial"/>
                <a:cs typeface="Arial"/>
              </a:rPr>
              <a:t>please list the document title(s) you have attached in case there are issues later.</a:t>
            </a:r>
            <a:endParaRPr lang="en-US" sz="2200" spc="-25" dirty="0">
              <a:solidFill>
                <a:srgbClr val="000000"/>
              </a:solidFill>
              <a:latin typeface="Arial"/>
              <a:cs typeface="Arial"/>
            </a:endParaRPr>
          </a:p>
        </p:txBody>
      </p:sp>
      <p:sp>
        <p:nvSpPr>
          <p:cNvPr id="6" name="Title 5">
            <a:extLst>
              <a:ext uri="{FF2B5EF4-FFF2-40B4-BE49-F238E27FC236}">
                <a16:creationId xmlns:a16="http://schemas.microsoft.com/office/drawing/2014/main" id="{7B6D0486-5F72-E8ED-F8BD-906004FFE613}"/>
              </a:ext>
            </a:extLst>
          </p:cNvPr>
          <p:cNvSpPr>
            <a:spLocks noGrp="1"/>
          </p:cNvSpPr>
          <p:nvPr>
            <p:ph type="title"/>
          </p:nvPr>
        </p:nvSpPr>
        <p:spPr>
          <a:xfrm>
            <a:off x="674783" y="760696"/>
            <a:ext cx="10828655" cy="553998"/>
          </a:xfrm>
        </p:spPr>
        <p:txBody>
          <a:bodyPr wrap="square" lIns="0" tIns="0" rIns="0" bIns="0" anchor="t">
            <a:spAutoFit/>
          </a:bodyPr>
          <a:lstStyle/>
          <a:p>
            <a:pPr algn="ctr"/>
            <a:r>
              <a:rPr lang="en-US" sz="3600" dirty="0"/>
              <a:t>Proof of Service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16</a:t>
            </a:fld>
            <a:endParaRPr spc="-25" dirty="0"/>
          </a:p>
        </p:txBody>
      </p:sp>
    </p:spTree>
    <p:extLst>
      <p:ext uri="{BB962C8B-B14F-4D97-AF65-F5344CB8AC3E}">
        <p14:creationId xmlns:p14="http://schemas.microsoft.com/office/powerpoint/2010/main" val="2014693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Good Example of Proof of Service and necessary information required to e-file." title="Sample of Proof of Service">
            <a:extLst>
              <a:ext uri="{FF2B5EF4-FFF2-40B4-BE49-F238E27FC236}">
                <a16:creationId xmlns:a16="http://schemas.microsoft.com/office/drawing/2014/main" id="{D389E9F3-CB35-A6B3-9745-009F2FF3F14D}"/>
              </a:ext>
            </a:extLst>
          </p:cNvPr>
          <p:cNvPicPr>
            <a:picLocks noChangeAspect="1"/>
          </p:cNvPicPr>
          <p:nvPr/>
        </p:nvPicPr>
        <p:blipFill>
          <a:blip r:embed="rId2"/>
          <a:stretch>
            <a:fillRect/>
          </a:stretch>
        </p:blipFill>
        <p:spPr>
          <a:xfrm>
            <a:off x="6304157" y="1477670"/>
            <a:ext cx="4583150" cy="5157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descr="Red rectangle outline showing the injured worker name and case number." title="Red rectangle outline">
            <a:extLst>
              <a:ext uri="{FF2B5EF4-FFF2-40B4-BE49-F238E27FC236}">
                <a16:creationId xmlns:a16="http://schemas.microsoft.com/office/drawing/2014/main" id="{5E9A3381-7C49-4179-315A-15A3B19AC6A2}"/>
              </a:ext>
            </a:extLst>
          </p:cNvPr>
          <p:cNvSpPr/>
          <p:nvPr/>
        </p:nvSpPr>
        <p:spPr>
          <a:xfrm>
            <a:off x="6949755" y="2182953"/>
            <a:ext cx="3228578" cy="3483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descr="Red rectangle outline has information needed e-filing proof of service." title="Red rectangle outline">
            <a:extLst>
              <a:ext uri="{FF2B5EF4-FFF2-40B4-BE49-F238E27FC236}">
                <a16:creationId xmlns:a16="http://schemas.microsoft.com/office/drawing/2014/main" id="{7E0308EE-FCFA-691C-931D-38D237376174}"/>
              </a:ext>
            </a:extLst>
          </p:cNvPr>
          <p:cNvSpPr/>
          <p:nvPr/>
        </p:nvSpPr>
        <p:spPr>
          <a:xfrm>
            <a:off x="6416401" y="1560459"/>
            <a:ext cx="1642741" cy="5369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3">
            <a:extLst>
              <a:ext uri="{FF2B5EF4-FFF2-40B4-BE49-F238E27FC236}">
                <a16:creationId xmlns:a16="http://schemas.microsoft.com/office/drawing/2014/main" id="{45EFC6A3-9F5D-1F17-2007-01E357E6F39D}"/>
              </a:ext>
            </a:extLst>
          </p:cNvPr>
          <p:cNvSpPr txBox="1"/>
          <p:nvPr/>
        </p:nvSpPr>
        <p:spPr>
          <a:xfrm>
            <a:off x="688340" y="1874815"/>
            <a:ext cx="4993312" cy="3554819"/>
          </a:xfrm>
          <a:prstGeom prst="rect">
            <a:avLst/>
          </a:prstGeom>
        </p:spPr>
        <p:txBody>
          <a:bodyPr vert="horz" wrap="square" lIns="0" tIns="91440" rIns="0" bIns="0" rtlCol="0" anchor="t">
            <a:spAutoFit/>
          </a:bodyPr>
          <a:lstStyle/>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Has </a:t>
            </a:r>
            <a:r>
              <a:rPr lang="en-US" sz="2200" spc="-10" dirty="0" smtClean="0">
                <a:latin typeface="Arial"/>
                <a:cs typeface="Arial"/>
              </a:rPr>
              <a:t>the required </a:t>
            </a:r>
            <a:r>
              <a:rPr lang="en-US" sz="2200" spc="-10" dirty="0">
                <a:latin typeface="Arial"/>
                <a:cs typeface="Arial"/>
              </a:rPr>
              <a:t>information needed in the upper left-hand corner.</a:t>
            </a:r>
          </a:p>
          <a:p>
            <a:pPr marL="283210" indent="-274320">
              <a:spcBef>
                <a:spcPts val="95"/>
              </a:spcBef>
              <a:buClr>
                <a:srgbClr val="133E6A"/>
              </a:buClr>
              <a:buSzPct val="94230"/>
              <a:buFont typeface="Wingdings 2"/>
              <a:buChar char=""/>
              <a:tabLst>
                <a:tab pos="287020" algn="l"/>
              </a:tabLst>
            </a:pPr>
            <a:endParaRPr lang="en-US" sz="2200" spc="-1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The </a:t>
            </a:r>
            <a:r>
              <a:rPr lang="en-US" sz="2200" spc="-10" dirty="0" smtClean="0">
                <a:latin typeface="Arial"/>
                <a:cs typeface="Arial"/>
              </a:rPr>
              <a:t>IW’s</a:t>
            </a:r>
            <a:r>
              <a:rPr lang="en-US" sz="2200" spc="-10" dirty="0">
                <a:latin typeface="Arial"/>
                <a:cs typeface="Arial"/>
              </a:rPr>
              <a:t> name and case number has been included.</a:t>
            </a:r>
          </a:p>
          <a:p>
            <a:pPr marL="283210" indent="-274320">
              <a:spcBef>
                <a:spcPts val="95"/>
              </a:spcBef>
              <a:buClr>
                <a:srgbClr val="133E6A"/>
              </a:buClr>
              <a:buSzPct val="94230"/>
              <a:buFont typeface="Wingdings 2"/>
              <a:buChar char=""/>
              <a:tabLst>
                <a:tab pos="287020" algn="l"/>
              </a:tabLst>
            </a:pPr>
            <a:endParaRPr lang="en-US" sz="2200" spc="-1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The type of </a:t>
            </a:r>
            <a:r>
              <a:rPr lang="en-US" sz="2200" spc="-10" dirty="0" smtClean="0">
                <a:latin typeface="Arial"/>
                <a:cs typeface="Arial"/>
              </a:rPr>
              <a:t>eForm </a:t>
            </a:r>
            <a:r>
              <a:rPr lang="en-US" sz="2200" spc="-10" dirty="0">
                <a:latin typeface="Arial"/>
                <a:cs typeface="Arial"/>
              </a:rPr>
              <a:t>submitted is listed.</a:t>
            </a:r>
          </a:p>
          <a:p>
            <a:pPr marL="283210" indent="-274320">
              <a:spcBef>
                <a:spcPts val="95"/>
              </a:spcBef>
              <a:buClr>
                <a:srgbClr val="133E6A"/>
              </a:buClr>
              <a:buSzPct val="94230"/>
              <a:buFont typeface="Wingdings 2"/>
              <a:buChar char=""/>
              <a:tabLst>
                <a:tab pos="287020" algn="l"/>
              </a:tabLst>
            </a:pPr>
            <a:endParaRPr lang="en-US" sz="2200" spc="-1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spc="-10" dirty="0" smtClean="0">
                <a:latin typeface="Arial"/>
                <a:cs typeface="Arial"/>
              </a:rPr>
              <a:t>Lists all </a:t>
            </a:r>
            <a:r>
              <a:rPr lang="en-US" sz="2200" spc="-10" dirty="0">
                <a:latin typeface="Arial"/>
                <a:cs typeface="Arial"/>
              </a:rPr>
              <a:t>parties from the </a:t>
            </a:r>
            <a:r>
              <a:rPr lang="en-US" sz="2200" spc="-10" dirty="0" smtClean="0">
                <a:latin typeface="Arial"/>
                <a:cs typeface="Arial"/>
              </a:rPr>
              <a:t>case being served.</a:t>
            </a:r>
            <a:endParaRPr lang="en-US" sz="2200" spc="-10" dirty="0">
              <a:latin typeface="Arial"/>
              <a:cs typeface="Arial"/>
            </a:endParaRPr>
          </a:p>
        </p:txBody>
      </p:sp>
      <p:sp>
        <p:nvSpPr>
          <p:cNvPr id="13" name="Title">
            <a:extLst>
              <a:ext uri="{FF2B5EF4-FFF2-40B4-BE49-F238E27FC236}">
                <a16:creationId xmlns:a16="http://schemas.microsoft.com/office/drawing/2014/main" id="{BA6BFCE9-E6BA-FC45-2116-80C0E7B9A037}"/>
              </a:ext>
            </a:extLst>
          </p:cNvPr>
          <p:cNvSpPr txBox="1">
            <a:spLocks noGrp="1"/>
          </p:cNvSpPr>
          <p:nvPr>
            <p:ph type="title" idx="4294967295"/>
          </p:nvPr>
        </p:nvSpPr>
        <p:spPr>
          <a:xfrm>
            <a:off x="717457" y="794148"/>
            <a:ext cx="10909132" cy="56682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600" b="1" i="0" u="none" strike="noStrike" kern="0" cap="none" spc="0" normalizeH="0" baseline="0" noProof="0" dirty="0">
                <a:ln>
                  <a:noFill/>
                </a:ln>
                <a:solidFill>
                  <a:srgbClr val="232852"/>
                </a:solidFill>
                <a:effectLst/>
                <a:uLnTx/>
                <a:uFillTx/>
                <a:cs typeface="Verdana"/>
              </a:rPr>
              <a:t>Proof of</a:t>
            </a:r>
            <a:r>
              <a:rPr kumimoji="0" lang="en-US" sz="3600" b="1" i="0" u="none" strike="noStrike" kern="0" cap="none" spc="20" normalizeH="0" baseline="0" noProof="0" dirty="0">
                <a:ln>
                  <a:noFill/>
                </a:ln>
                <a:solidFill>
                  <a:srgbClr val="232852"/>
                </a:solidFill>
                <a:effectLst/>
                <a:uLnTx/>
                <a:uFillTx/>
                <a:cs typeface="Verdana"/>
              </a:rPr>
              <a:t> </a:t>
            </a:r>
            <a:r>
              <a:rPr kumimoji="0" lang="en-US" sz="3600" b="1" i="0" u="none" strike="noStrike" kern="0" cap="none" spc="-10" normalizeH="0" baseline="0" noProof="0" dirty="0">
                <a:ln>
                  <a:noFill/>
                </a:ln>
                <a:solidFill>
                  <a:srgbClr val="232852"/>
                </a:solidFill>
                <a:effectLst/>
                <a:uLnTx/>
                <a:uFillTx/>
                <a:cs typeface="Verdana"/>
              </a:rPr>
              <a:t>Service-</a:t>
            </a:r>
            <a:r>
              <a:rPr kumimoji="0" lang="en-US" sz="3600" b="1" i="0" u="none" strike="noStrike" kern="0" cap="none" spc="0" normalizeH="0" baseline="0" noProof="0" dirty="0">
                <a:ln>
                  <a:noFill/>
                </a:ln>
                <a:solidFill>
                  <a:srgbClr val="232852"/>
                </a:solidFill>
                <a:effectLst/>
                <a:uLnTx/>
                <a:uFillTx/>
                <a:cs typeface="Verdana"/>
              </a:rPr>
              <a:t>Good</a:t>
            </a:r>
            <a:r>
              <a:rPr kumimoji="0" lang="en-US" sz="3600" b="1" i="0" u="none" strike="noStrike" kern="0" cap="none" spc="5" normalizeH="0" baseline="0" noProof="0" dirty="0">
                <a:ln>
                  <a:noFill/>
                </a:ln>
                <a:solidFill>
                  <a:srgbClr val="232852"/>
                </a:solidFill>
                <a:effectLst/>
                <a:uLnTx/>
                <a:uFillTx/>
                <a:cs typeface="Verdana"/>
              </a:rPr>
              <a:t> Example</a:t>
            </a:r>
            <a:endParaRPr lang="en-US" sz="3600" b="1" i="0" u="none" strike="noStrike" kern="0" cap="none" spc="-10" normalizeH="0" baseline="0" noProof="0" dirty="0">
              <a:ln>
                <a:noFill/>
              </a:ln>
              <a:solidFill>
                <a:srgbClr val="232852"/>
              </a:solidFill>
              <a:effectLst/>
              <a:uLnTx/>
              <a:uFillTx/>
              <a:ea typeface="Verdana"/>
              <a:cs typeface="Verdana"/>
            </a:endParaRPr>
          </a:p>
        </p:txBody>
      </p:sp>
      <p:sp>
        <p:nvSpPr>
          <p:cNvPr id="4" name="Slide Number Placeholder 3">
            <a:extLst>
              <a:ext uri="{FF2B5EF4-FFF2-40B4-BE49-F238E27FC236}">
                <a16:creationId xmlns:a16="http://schemas.microsoft.com/office/drawing/2014/main" id="{55B0330F-6935-6F40-475B-484396C59CAC}"/>
              </a:ext>
            </a:extLst>
          </p:cNvPr>
          <p:cNvSpPr>
            <a:spLocks noGrp="1"/>
          </p:cNvSpPr>
          <p:nvPr>
            <p:ph type="sldNum" sz="quarter" idx="7"/>
          </p:nvPr>
        </p:nvSpPr>
        <p:spPr/>
        <p:txBody>
          <a:bodyPr/>
          <a:lstStyle/>
          <a:p>
            <a:pPr marL="38100">
              <a:lnSpc>
                <a:spcPct val="100000"/>
              </a:lnSpc>
            </a:pPr>
            <a:fld id="{81D60167-4931-47E6-BA6A-407CBD079E47}" type="slidenum">
              <a:rPr lang="en-US" spc="-25" dirty="0"/>
              <a:t>17</a:t>
            </a:fld>
            <a:endParaRPr lang="en-US" spc="-25" dirty="0"/>
          </a:p>
        </p:txBody>
      </p:sp>
    </p:spTree>
    <p:extLst>
      <p:ext uri="{BB962C8B-B14F-4D97-AF65-F5344CB8AC3E}">
        <p14:creationId xmlns:p14="http://schemas.microsoft.com/office/powerpoint/2010/main" val="714791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d example of proof of service that does not have the necessary information needed when e-filing." title="Example of proof of service"/>
          <p:cNvPicPr>
            <a:picLocks noChangeAspect="1"/>
          </p:cNvPicPr>
          <p:nvPr/>
        </p:nvPicPr>
        <p:blipFill>
          <a:blip r:embed="rId2"/>
          <a:stretch>
            <a:fillRect/>
          </a:stretch>
        </p:blipFill>
        <p:spPr>
          <a:xfrm>
            <a:off x="6095045" y="1534854"/>
            <a:ext cx="5029902" cy="5106113"/>
          </a:xfrm>
          <a:prstGeom prst="rect">
            <a:avLst/>
          </a:prstGeom>
        </p:spPr>
      </p:pic>
      <p:sp>
        <p:nvSpPr>
          <p:cNvPr id="4" name="object 3">
            <a:extLst>
              <a:ext uri="{FF2B5EF4-FFF2-40B4-BE49-F238E27FC236}">
                <a16:creationId xmlns:a16="http://schemas.microsoft.com/office/drawing/2014/main" id="{12A27B5B-1255-67DF-29FE-7494B4AD656F}"/>
              </a:ext>
            </a:extLst>
          </p:cNvPr>
          <p:cNvSpPr txBox="1"/>
          <p:nvPr/>
        </p:nvSpPr>
        <p:spPr>
          <a:xfrm>
            <a:off x="688340" y="1874815"/>
            <a:ext cx="4993312" cy="3190617"/>
          </a:xfrm>
          <a:prstGeom prst="rect">
            <a:avLst/>
          </a:prstGeom>
        </p:spPr>
        <p:txBody>
          <a:bodyPr vert="horz" wrap="square" lIns="0" tIns="91440" rIns="0" bIns="0" rtlCol="0" anchor="t">
            <a:spAutoFit/>
          </a:bodyPr>
          <a:lstStyle/>
          <a:p>
            <a:pPr marL="283210" indent="-274320">
              <a:spcBef>
                <a:spcPts val="95"/>
              </a:spcBef>
              <a:buClr>
                <a:srgbClr val="133E6A"/>
              </a:buClr>
              <a:buSzPct val="94230"/>
              <a:buFont typeface="Wingdings 2"/>
              <a:buChar char=""/>
              <a:tabLst>
                <a:tab pos="287020" algn="l"/>
              </a:tabLst>
            </a:pPr>
            <a:r>
              <a:rPr lang="en-US" sz="2200" spc="-10" dirty="0" smtClean="0">
                <a:latin typeface="Arial"/>
                <a:cs typeface="Arial"/>
              </a:rPr>
              <a:t>Does </a:t>
            </a:r>
            <a:r>
              <a:rPr lang="en-US" sz="2200" spc="-10" dirty="0">
                <a:latin typeface="Arial"/>
                <a:cs typeface="Arial"/>
              </a:rPr>
              <a:t>not include the </a:t>
            </a:r>
            <a:r>
              <a:rPr lang="en-US" sz="2200" spc="-10" dirty="0" smtClean="0">
                <a:latin typeface="Arial"/>
                <a:cs typeface="Arial"/>
              </a:rPr>
              <a:t>required information </a:t>
            </a:r>
            <a:r>
              <a:rPr lang="en-US" sz="2200" spc="-10" dirty="0">
                <a:latin typeface="Arial"/>
                <a:cs typeface="Arial"/>
              </a:rPr>
              <a:t>needed in the upper left-hand corner.</a:t>
            </a:r>
          </a:p>
          <a:p>
            <a:pPr marL="283210" indent="-274320">
              <a:spcBef>
                <a:spcPts val="95"/>
              </a:spcBef>
              <a:buClr>
                <a:srgbClr val="133E6A"/>
              </a:buClr>
              <a:buSzPct val="94230"/>
              <a:buFont typeface="Wingdings 2"/>
              <a:buChar char=""/>
              <a:tabLst>
                <a:tab pos="287020" algn="l"/>
              </a:tabLst>
            </a:pPr>
            <a:endParaRPr lang="en-US" sz="2200" spc="-1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The </a:t>
            </a:r>
            <a:r>
              <a:rPr lang="en-US" sz="2200" spc="-10" dirty="0" smtClean="0">
                <a:latin typeface="Arial"/>
                <a:cs typeface="Arial"/>
              </a:rPr>
              <a:t>IW’s</a:t>
            </a:r>
            <a:r>
              <a:rPr lang="en-US" sz="2200" spc="-10" dirty="0">
                <a:latin typeface="Arial"/>
                <a:cs typeface="Arial"/>
              </a:rPr>
              <a:t> name and case number has not been included.</a:t>
            </a:r>
          </a:p>
          <a:p>
            <a:pPr marL="283210" indent="-274320">
              <a:spcBef>
                <a:spcPts val="95"/>
              </a:spcBef>
              <a:buClr>
                <a:srgbClr val="133E6A"/>
              </a:buClr>
              <a:buSzPct val="94230"/>
              <a:buFont typeface="Wingdings 2"/>
              <a:buChar char=""/>
              <a:tabLst>
                <a:tab pos="287020" algn="l"/>
              </a:tabLst>
            </a:pPr>
            <a:endParaRPr lang="en-US" sz="2200" spc="-1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spc="-10" dirty="0" smtClean="0">
                <a:latin typeface="Arial"/>
                <a:cs typeface="Arial"/>
              </a:rPr>
              <a:t>Does not list all parties from the case being served.</a:t>
            </a:r>
            <a:endParaRPr lang="en-US" sz="2200" spc="-10" dirty="0">
              <a:latin typeface="Arial"/>
              <a:cs typeface="Arial"/>
            </a:endParaRPr>
          </a:p>
        </p:txBody>
      </p:sp>
      <p:sp>
        <p:nvSpPr>
          <p:cNvPr id="2" name="object 2"/>
          <p:cNvSpPr txBox="1">
            <a:spLocks noGrp="1"/>
          </p:cNvSpPr>
          <p:nvPr>
            <p:ph type="title"/>
          </p:nvPr>
        </p:nvSpPr>
        <p:spPr>
          <a:xfrm>
            <a:off x="2456178" y="811784"/>
            <a:ext cx="7277734" cy="566181"/>
          </a:xfrm>
          <a:prstGeom prst="rect">
            <a:avLst/>
          </a:prstGeom>
        </p:spPr>
        <p:txBody>
          <a:bodyPr vert="horz" wrap="square" lIns="0" tIns="12065" rIns="0" bIns="0" rtlCol="0">
            <a:spAutoFit/>
          </a:bodyPr>
          <a:lstStyle/>
          <a:p>
            <a:pPr marL="12700">
              <a:lnSpc>
                <a:spcPct val="100000"/>
              </a:lnSpc>
              <a:spcBef>
                <a:spcPts val="95"/>
              </a:spcBef>
            </a:pPr>
            <a:r>
              <a:rPr sz="3600" dirty="0"/>
              <a:t>Proof</a:t>
            </a:r>
            <a:r>
              <a:rPr sz="3600" spc="-60" dirty="0"/>
              <a:t> </a:t>
            </a:r>
            <a:r>
              <a:rPr sz="3600" dirty="0"/>
              <a:t>of</a:t>
            </a:r>
            <a:r>
              <a:rPr sz="3600" spc="-50" dirty="0"/>
              <a:t> </a:t>
            </a:r>
            <a:r>
              <a:rPr sz="3600" spc="-30" dirty="0"/>
              <a:t>Service-</a:t>
            </a:r>
            <a:r>
              <a:rPr sz="3600" dirty="0"/>
              <a:t>Bad</a:t>
            </a:r>
            <a:r>
              <a:rPr sz="3600" spc="-25" dirty="0"/>
              <a:t> </a:t>
            </a:r>
            <a:r>
              <a:rPr sz="3600" spc="-10" dirty="0"/>
              <a:t>Example</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18</a:t>
            </a:fld>
            <a:endParaRPr spc="-25"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BB3C5F7E-5E61-FC4D-436C-0BF36468F7B5}"/>
              </a:ext>
            </a:extLst>
          </p:cNvPr>
          <p:cNvSpPr txBox="1"/>
          <p:nvPr/>
        </p:nvSpPr>
        <p:spPr>
          <a:xfrm>
            <a:off x="836455" y="1674792"/>
            <a:ext cx="8864136" cy="4280018"/>
          </a:xfrm>
          <a:prstGeom prst="rect">
            <a:avLst/>
          </a:prstGeom>
        </p:spPr>
        <p:txBody>
          <a:bodyPr vert="horz" wrap="square" lIns="0" tIns="12065" rIns="0" bIns="0" rtlCol="0" anchor="t">
            <a:spAutoFit/>
          </a:bodyPr>
          <a:lstStyle/>
          <a:p>
            <a:pPr marL="8890" algn="l">
              <a:spcBef>
                <a:spcPts val="95"/>
              </a:spcBef>
              <a:spcAft>
                <a:spcPts val="600"/>
              </a:spcAft>
              <a:buClr>
                <a:srgbClr val="133E6A"/>
              </a:buClr>
              <a:buSzPct val="94642"/>
              <a:tabLst>
                <a:tab pos="287020" algn="l"/>
              </a:tabLst>
            </a:pPr>
            <a:r>
              <a:rPr lang="en-US" sz="2800" b="1" spc="-25" dirty="0" smtClean="0">
                <a:solidFill>
                  <a:srgbClr val="FF0000"/>
                </a:solidFill>
                <a:latin typeface="Arial"/>
                <a:cs typeface="Arial"/>
                <a:hlinkClick r:id="rId2"/>
              </a:rPr>
              <a:t>Reference Guide</a:t>
            </a:r>
            <a:r>
              <a:rPr lang="en-US" sz="2800" b="1" spc="-25" dirty="0" smtClean="0">
                <a:solidFill>
                  <a:srgbClr val="FF0000"/>
                </a:solidFill>
                <a:latin typeface="Arial"/>
                <a:cs typeface="Arial"/>
              </a:rPr>
              <a:t> </a:t>
            </a:r>
            <a:r>
              <a:rPr lang="en-US" sz="2400" spc="-25" dirty="0" smtClean="0">
                <a:solidFill>
                  <a:schemeClr val="tx1"/>
                </a:solidFill>
                <a:latin typeface="Arial"/>
                <a:cs typeface="Arial"/>
              </a:rPr>
              <a:t>(see pages 50-53)</a:t>
            </a:r>
            <a:endParaRPr lang="en-US" sz="2400" spc="-25" dirty="0">
              <a:solidFill>
                <a:schemeClr val="tx1"/>
              </a:solidFill>
            </a:endParaRPr>
          </a:p>
          <a:p>
            <a:pPr marL="283210" indent="-274320" algn="l">
              <a:spcBef>
                <a:spcPts val="95"/>
              </a:spcBef>
              <a:buClr>
                <a:srgbClr val="133E6A"/>
              </a:buClr>
              <a:buSzPct val="94642"/>
              <a:buFont typeface="Wingdings 2"/>
              <a:buChar char=""/>
              <a:tabLst>
                <a:tab pos="287020" algn="l"/>
              </a:tabLst>
            </a:pPr>
            <a:r>
              <a:rPr lang="en-US" sz="2200" b="1" spc="-25" dirty="0" smtClean="0">
                <a:solidFill>
                  <a:schemeClr val="tx1"/>
                </a:solidFill>
                <a:latin typeface="Arial"/>
                <a:cs typeface="Arial"/>
              </a:rPr>
              <a:t>eForm:</a:t>
            </a:r>
            <a:r>
              <a:rPr lang="en-US" sz="2200" spc="-25" dirty="0" smtClean="0">
                <a:solidFill>
                  <a:schemeClr val="tx1"/>
                </a:solidFill>
                <a:latin typeface="Arial"/>
                <a:cs typeface="Arial"/>
              </a:rPr>
              <a:t> Application for Adjudication of Claim</a:t>
            </a:r>
            <a:endParaRPr lang="en-US" sz="2200" dirty="0" smtClean="0">
              <a:solidFill>
                <a:schemeClr val="tx1"/>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smtClean="0">
                <a:solidFill>
                  <a:schemeClr val="tx1"/>
                </a:solidFill>
                <a:latin typeface="Arial"/>
                <a:cs typeface="Arial"/>
              </a:rPr>
              <a:t>Required attachments for case opening Application when filed by an IW’s Representative.</a:t>
            </a:r>
          </a:p>
          <a:p>
            <a:pPr marL="649224" indent="-274320" algn="l">
              <a:spcBef>
                <a:spcPts val="95"/>
              </a:spcBef>
              <a:buClr>
                <a:srgbClr val="133E6A"/>
              </a:buClr>
              <a:buSzPct val="94642"/>
              <a:buFont typeface="Wingdings 2"/>
              <a:buChar char=""/>
              <a:tabLst>
                <a:tab pos="287020" algn="l"/>
              </a:tabLst>
            </a:pPr>
            <a:r>
              <a:rPr lang="en-US" spc="-25" dirty="0" smtClean="0">
                <a:solidFill>
                  <a:schemeClr val="tx1"/>
                </a:solidFill>
                <a:latin typeface="Arial"/>
                <a:cs typeface="Arial"/>
              </a:rPr>
              <a:t>LC §4906(h) Declaration </a:t>
            </a:r>
          </a:p>
          <a:p>
            <a:pPr marL="649224" indent="-274320" algn="l">
              <a:spcBef>
                <a:spcPts val="95"/>
              </a:spcBef>
              <a:buClr>
                <a:srgbClr val="133E6A"/>
              </a:buClr>
              <a:buSzPct val="94642"/>
              <a:buFont typeface="Wingdings 2"/>
              <a:buChar char=""/>
              <a:tabLst>
                <a:tab pos="287020" algn="l"/>
              </a:tabLst>
            </a:pPr>
            <a:r>
              <a:rPr lang="en-US" spc="-25" dirty="0" smtClean="0">
                <a:solidFill>
                  <a:schemeClr val="tx1"/>
                </a:solidFill>
                <a:latin typeface="Arial"/>
                <a:cs typeface="Arial"/>
              </a:rPr>
              <a:t>Fee Disclosure Statement</a:t>
            </a:r>
          </a:p>
          <a:p>
            <a:pPr marL="649224" indent="-274320" algn="l">
              <a:spcBef>
                <a:spcPts val="95"/>
              </a:spcBef>
              <a:buClr>
                <a:srgbClr val="133E6A"/>
              </a:buClr>
              <a:buSzPct val="94642"/>
              <a:buFont typeface="Wingdings 2"/>
              <a:buChar char=""/>
              <a:tabLst>
                <a:tab pos="287020" algn="l"/>
              </a:tabLst>
            </a:pPr>
            <a:r>
              <a:rPr lang="en-US" spc="-25" dirty="0" smtClean="0">
                <a:solidFill>
                  <a:schemeClr val="tx1"/>
                </a:solidFill>
                <a:latin typeface="Arial"/>
                <a:cs typeface="Arial"/>
              </a:rPr>
              <a:t>Venue Verification</a:t>
            </a:r>
          </a:p>
          <a:p>
            <a:pPr marL="649224" indent="-274320" algn="l">
              <a:spcBef>
                <a:spcPts val="95"/>
              </a:spcBef>
              <a:buClr>
                <a:srgbClr val="133E6A"/>
              </a:buClr>
              <a:buSzPct val="94642"/>
              <a:buFont typeface="Wingdings 2"/>
              <a:buChar char=""/>
              <a:tabLst>
                <a:tab pos="287020" algn="l"/>
              </a:tabLst>
            </a:pPr>
            <a:r>
              <a:rPr lang="en-US" spc="-25" dirty="0" smtClean="0">
                <a:solidFill>
                  <a:schemeClr val="tx1"/>
                </a:solidFill>
                <a:latin typeface="Arial"/>
                <a:cs typeface="Arial"/>
              </a:rPr>
              <a:t>Proof of Service</a:t>
            </a:r>
          </a:p>
          <a:p>
            <a:pPr marL="283464" indent="-274320" algn="l">
              <a:spcBef>
                <a:spcPts val="95"/>
              </a:spcBef>
              <a:buClr>
                <a:srgbClr val="133E6A"/>
              </a:buClr>
              <a:buSzPct val="94642"/>
              <a:buFont typeface="Wingdings 2"/>
              <a:buChar char=""/>
              <a:tabLst>
                <a:tab pos="287020" algn="l"/>
              </a:tabLst>
            </a:pPr>
            <a:r>
              <a:rPr lang="en-US" sz="2200" spc="-25" dirty="0" smtClean="0">
                <a:solidFill>
                  <a:schemeClr val="tx1"/>
                </a:solidFill>
                <a:latin typeface="Arial"/>
                <a:cs typeface="Arial"/>
              </a:rPr>
              <a:t>Required attachments when filed by a Lien Claimant for case opening Application</a:t>
            </a:r>
          </a:p>
          <a:p>
            <a:pPr marL="649224" indent="-274320" algn="l">
              <a:spcBef>
                <a:spcPts val="95"/>
              </a:spcBef>
              <a:buClr>
                <a:srgbClr val="133E6A"/>
              </a:buClr>
              <a:buSzPct val="94642"/>
              <a:buFont typeface="Wingdings 2"/>
              <a:buChar char=""/>
              <a:tabLst>
                <a:tab pos="287020" algn="l"/>
              </a:tabLst>
            </a:pPr>
            <a:r>
              <a:rPr lang="en-US" spc="-25" dirty="0" smtClean="0">
                <a:solidFill>
                  <a:schemeClr val="tx1"/>
                </a:solidFill>
                <a:latin typeface="Arial"/>
                <a:cs typeface="Arial"/>
              </a:rPr>
              <a:t>LC §4906(h) Declaration </a:t>
            </a:r>
          </a:p>
          <a:p>
            <a:pPr marL="649224" indent="-274320" algn="l">
              <a:spcBef>
                <a:spcPts val="95"/>
              </a:spcBef>
              <a:buClr>
                <a:srgbClr val="133E6A"/>
              </a:buClr>
              <a:buSzPct val="94642"/>
              <a:buFont typeface="Wingdings 2"/>
              <a:buChar char=""/>
              <a:tabLst>
                <a:tab pos="287020" algn="l"/>
              </a:tabLst>
            </a:pPr>
            <a:r>
              <a:rPr lang="en-US" spc="-25" dirty="0" smtClean="0">
                <a:solidFill>
                  <a:schemeClr val="tx1"/>
                </a:solidFill>
                <a:latin typeface="Arial"/>
                <a:cs typeface="Arial"/>
              </a:rPr>
              <a:t>Verification for Lien or Application by Lien Claimant. (previously 10770.5)</a:t>
            </a:r>
          </a:p>
          <a:p>
            <a:pPr marL="649224" indent="-274320" algn="l">
              <a:spcBef>
                <a:spcPts val="95"/>
              </a:spcBef>
              <a:buClr>
                <a:srgbClr val="133E6A"/>
              </a:buClr>
              <a:buSzPct val="94642"/>
              <a:buFont typeface="Wingdings 2"/>
              <a:buChar char=""/>
              <a:tabLst>
                <a:tab pos="287020" algn="l"/>
              </a:tabLst>
            </a:pPr>
            <a:r>
              <a:rPr lang="en-US" spc="-25" dirty="0" smtClean="0">
                <a:solidFill>
                  <a:schemeClr val="tx1"/>
                </a:solidFill>
                <a:latin typeface="Arial"/>
                <a:cs typeface="Arial"/>
              </a:rPr>
              <a:t>Proof of Service</a:t>
            </a:r>
          </a:p>
        </p:txBody>
      </p:sp>
      <p:sp>
        <p:nvSpPr>
          <p:cNvPr id="6" name="Title 5">
            <a:extLst>
              <a:ext uri="{FF2B5EF4-FFF2-40B4-BE49-F238E27FC236}">
                <a16:creationId xmlns:a16="http://schemas.microsoft.com/office/drawing/2014/main" id="{40AF28E0-3A55-62C8-1729-579F4D498A7A}"/>
              </a:ext>
            </a:extLst>
          </p:cNvPr>
          <p:cNvSpPr>
            <a:spLocks noGrp="1"/>
          </p:cNvSpPr>
          <p:nvPr>
            <p:ph type="title"/>
          </p:nvPr>
        </p:nvSpPr>
        <p:spPr>
          <a:xfrm>
            <a:off x="1388" y="982472"/>
            <a:ext cx="12193165" cy="553998"/>
          </a:xfrm>
        </p:spPr>
        <p:txBody>
          <a:bodyPr wrap="square" lIns="0" tIns="0" rIns="0" bIns="0" anchor="t">
            <a:spAutoFit/>
          </a:bodyPr>
          <a:lstStyle/>
          <a:p>
            <a:pPr indent="-457200" algn="ctr"/>
            <a:r>
              <a:rPr lang="en-US" sz="3600" dirty="0"/>
              <a:t>Application for Adjudication Requirements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19</a:t>
            </a:fld>
            <a:endParaRPr spc="-25"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8340" y="1528223"/>
            <a:ext cx="10703560" cy="4085093"/>
          </a:xfrm>
          <a:prstGeom prst="rect">
            <a:avLst/>
          </a:prstGeom>
        </p:spPr>
        <p:txBody>
          <a:bodyPr vert="horz" wrap="square" lIns="0" tIns="12065" rIns="0" bIns="0" rtlCol="0" anchor="t">
            <a:spAutoFit/>
          </a:bodyPr>
          <a:lstStyle/>
          <a:p>
            <a:pPr marL="12700">
              <a:spcBef>
                <a:spcPts val="95"/>
              </a:spcBef>
            </a:pPr>
            <a:r>
              <a:rPr lang="en-US" sz="2800" b="1" dirty="0">
                <a:latin typeface="Arial"/>
                <a:cs typeface="Arial"/>
              </a:rPr>
              <a:t>Some of the reasons</a:t>
            </a:r>
            <a:r>
              <a:rPr lang="en-US" sz="2800" b="1" spc="-60" dirty="0">
                <a:latin typeface="Arial"/>
                <a:cs typeface="Arial"/>
              </a:rPr>
              <a:t> we are</a:t>
            </a:r>
            <a:r>
              <a:rPr lang="en-US" sz="2800" b="1" spc="-70" dirty="0">
                <a:latin typeface="Arial"/>
                <a:cs typeface="Arial"/>
              </a:rPr>
              <a:t> providing this </a:t>
            </a:r>
            <a:r>
              <a:rPr lang="en-US" sz="2800" b="1" spc="-10" dirty="0">
                <a:latin typeface="Arial"/>
                <a:cs typeface="Arial"/>
              </a:rPr>
              <a:t>training </a:t>
            </a:r>
            <a:r>
              <a:rPr lang="en-US" sz="2800" b="1" spc="-10" dirty="0" smtClean="0">
                <a:latin typeface="Arial"/>
                <a:cs typeface="Arial"/>
              </a:rPr>
              <a:t>opportunity:</a:t>
            </a:r>
            <a:r>
              <a:rPr lang="en-US" sz="2800" spc="-10" dirty="0">
                <a:latin typeface="Arial"/>
                <a:cs typeface="Arial"/>
              </a:rPr>
              <a:t> </a:t>
            </a:r>
            <a:endParaRPr lang="en-US" sz="2800" dirty="0">
              <a:latin typeface="Arial"/>
              <a:cs typeface="Arial"/>
            </a:endParaRPr>
          </a:p>
          <a:p>
            <a:pPr marL="12700">
              <a:spcBef>
                <a:spcPts val="95"/>
              </a:spcBef>
              <a:tabLst>
                <a:tab pos="287020" algn="l"/>
              </a:tabLst>
            </a:pPr>
            <a:endParaRPr lang="en-US" sz="2200" spc="-10" dirty="0" smtClean="0">
              <a:latin typeface="Arial"/>
              <a:cs typeface="Arial"/>
            </a:endParaRPr>
          </a:p>
          <a:p>
            <a:pPr marL="283464" marR="5080" indent="-274320">
              <a:lnSpc>
                <a:spcPct val="100000"/>
              </a:lnSpc>
              <a:spcBef>
                <a:spcPts val="95"/>
              </a:spcBef>
              <a:buClr>
                <a:srgbClr val="133E6A"/>
              </a:buClr>
              <a:buSzPct val="94642"/>
              <a:buFont typeface="Wingdings 2"/>
              <a:buChar char=""/>
              <a:tabLst>
                <a:tab pos="287020" algn="l"/>
              </a:tabLst>
            </a:pPr>
            <a:r>
              <a:rPr sz="2200" dirty="0" smtClean="0">
                <a:latin typeface="Arial"/>
                <a:cs typeface="Arial"/>
              </a:rPr>
              <a:t>DWC’s</a:t>
            </a:r>
            <a:r>
              <a:rPr sz="2200" spc="-75" dirty="0" smtClean="0">
                <a:latin typeface="Arial"/>
                <a:cs typeface="Arial"/>
              </a:rPr>
              <a:t> </a:t>
            </a:r>
            <a:r>
              <a:rPr sz="2200" dirty="0">
                <a:latin typeface="Arial"/>
                <a:cs typeface="Arial"/>
              </a:rPr>
              <a:t>attempts</a:t>
            </a:r>
            <a:r>
              <a:rPr sz="2200" spc="-75" dirty="0">
                <a:latin typeface="Arial"/>
                <a:cs typeface="Arial"/>
              </a:rPr>
              <a:t> </a:t>
            </a:r>
            <a:r>
              <a:rPr sz="2200" dirty="0">
                <a:latin typeface="Arial"/>
                <a:cs typeface="Arial"/>
              </a:rPr>
              <a:t>to</a:t>
            </a:r>
            <a:r>
              <a:rPr sz="2200" spc="-85" dirty="0">
                <a:latin typeface="Arial"/>
                <a:cs typeface="Arial"/>
              </a:rPr>
              <a:t> </a:t>
            </a:r>
            <a:r>
              <a:rPr sz="2200" dirty="0">
                <a:latin typeface="Arial"/>
                <a:cs typeface="Arial"/>
              </a:rPr>
              <a:t>remotely</a:t>
            </a:r>
            <a:r>
              <a:rPr sz="2200" spc="-65" dirty="0">
                <a:latin typeface="Arial"/>
                <a:cs typeface="Arial"/>
              </a:rPr>
              <a:t> </a:t>
            </a:r>
            <a:r>
              <a:rPr sz="2200" dirty="0">
                <a:latin typeface="Arial"/>
                <a:cs typeface="Arial"/>
              </a:rPr>
              <a:t>address</a:t>
            </a:r>
            <a:r>
              <a:rPr sz="2200" spc="-75" dirty="0">
                <a:latin typeface="Arial"/>
                <a:cs typeface="Arial"/>
              </a:rPr>
              <a:t> </a:t>
            </a:r>
            <a:r>
              <a:rPr sz="2200" dirty="0">
                <a:latin typeface="Arial"/>
                <a:cs typeface="Arial"/>
              </a:rPr>
              <a:t>batch</a:t>
            </a:r>
            <a:r>
              <a:rPr sz="2200" spc="-80" dirty="0">
                <a:latin typeface="Arial"/>
                <a:cs typeface="Arial"/>
              </a:rPr>
              <a:t> </a:t>
            </a:r>
            <a:r>
              <a:rPr sz="2200" dirty="0">
                <a:latin typeface="Arial"/>
                <a:cs typeface="Arial"/>
              </a:rPr>
              <a:t>failure</a:t>
            </a:r>
            <a:r>
              <a:rPr sz="2200" spc="-75" dirty="0">
                <a:latin typeface="Arial"/>
                <a:cs typeface="Arial"/>
              </a:rPr>
              <a:t> </a:t>
            </a:r>
            <a:r>
              <a:rPr sz="2200" dirty="0">
                <a:latin typeface="Arial"/>
                <a:cs typeface="Arial"/>
              </a:rPr>
              <a:t>issues</a:t>
            </a:r>
            <a:r>
              <a:rPr sz="2200" spc="-85" dirty="0">
                <a:latin typeface="Arial"/>
                <a:cs typeface="Arial"/>
              </a:rPr>
              <a:t> </a:t>
            </a:r>
            <a:r>
              <a:rPr sz="2200" dirty="0">
                <a:latin typeface="Arial"/>
                <a:cs typeface="Arial"/>
              </a:rPr>
              <a:t>have</a:t>
            </a:r>
            <a:r>
              <a:rPr sz="2200" spc="-70" dirty="0">
                <a:latin typeface="Arial"/>
                <a:cs typeface="Arial"/>
              </a:rPr>
              <a:t> </a:t>
            </a:r>
            <a:r>
              <a:rPr sz="2200" spc="-25" dirty="0">
                <a:latin typeface="Arial"/>
                <a:cs typeface="Arial"/>
              </a:rPr>
              <a:t>not </a:t>
            </a:r>
            <a:r>
              <a:rPr sz="2200" dirty="0">
                <a:latin typeface="Arial"/>
                <a:cs typeface="Arial"/>
              </a:rPr>
              <a:t>been</a:t>
            </a:r>
            <a:r>
              <a:rPr sz="2200" spc="-60" dirty="0">
                <a:latin typeface="Arial"/>
                <a:cs typeface="Arial"/>
              </a:rPr>
              <a:t> </a:t>
            </a:r>
            <a:r>
              <a:rPr sz="2200" spc="-10" dirty="0" smtClean="0">
                <a:latin typeface="Arial"/>
                <a:cs typeface="Arial"/>
              </a:rPr>
              <a:t>successful</a:t>
            </a:r>
            <a:r>
              <a:rPr lang="en-US" sz="2200" spc="-10" dirty="0" smtClean="0">
                <a:latin typeface="Arial"/>
                <a:cs typeface="Arial"/>
              </a:rPr>
              <a:t>.</a:t>
            </a:r>
            <a:endParaRPr sz="2200" dirty="0">
              <a:latin typeface="Arial"/>
              <a:cs typeface="Arial"/>
            </a:endParaRPr>
          </a:p>
          <a:p>
            <a:pPr marL="283464" indent="-274320">
              <a:spcBef>
                <a:spcPts val="95"/>
              </a:spcBef>
              <a:buClr>
                <a:srgbClr val="133E6A"/>
              </a:buClr>
              <a:buSzPct val="94642"/>
              <a:buFont typeface="Wingdings 2"/>
              <a:buChar char=""/>
              <a:tabLst>
                <a:tab pos="287020" algn="l"/>
              </a:tabLst>
            </a:pPr>
            <a:r>
              <a:rPr sz="2200" dirty="0">
                <a:latin typeface="Arial"/>
                <a:cs typeface="Arial"/>
              </a:rPr>
              <a:t>Continuation</a:t>
            </a:r>
            <a:r>
              <a:rPr sz="2200" spc="-55" dirty="0">
                <a:latin typeface="Arial"/>
                <a:cs typeface="Arial"/>
              </a:rPr>
              <a:t> </a:t>
            </a:r>
            <a:r>
              <a:rPr sz="2200" dirty="0">
                <a:latin typeface="Arial"/>
                <a:cs typeface="Arial"/>
              </a:rPr>
              <a:t>of</a:t>
            </a:r>
            <a:r>
              <a:rPr sz="2200" spc="-60" dirty="0">
                <a:latin typeface="Arial"/>
                <a:cs typeface="Arial"/>
              </a:rPr>
              <a:t> </a:t>
            </a:r>
            <a:r>
              <a:rPr sz="2200" dirty="0">
                <a:latin typeface="Arial"/>
                <a:cs typeface="Arial"/>
              </a:rPr>
              <a:t>high</a:t>
            </a:r>
            <a:r>
              <a:rPr sz="2200" spc="-60" dirty="0">
                <a:latin typeface="Arial"/>
                <a:cs typeface="Arial"/>
              </a:rPr>
              <a:t> </a:t>
            </a:r>
            <a:r>
              <a:rPr sz="2200" dirty="0">
                <a:latin typeface="Arial"/>
                <a:cs typeface="Arial"/>
              </a:rPr>
              <a:t>percentage</a:t>
            </a:r>
            <a:r>
              <a:rPr sz="2200" spc="-60" dirty="0">
                <a:latin typeface="Arial"/>
                <a:cs typeface="Arial"/>
              </a:rPr>
              <a:t> </a:t>
            </a:r>
            <a:r>
              <a:rPr sz="2200" dirty="0">
                <a:latin typeface="Arial"/>
                <a:cs typeface="Arial"/>
              </a:rPr>
              <a:t>of</a:t>
            </a:r>
            <a:r>
              <a:rPr sz="2200" spc="-65" dirty="0">
                <a:latin typeface="Arial"/>
                <a:cs typeface="Arial"/>
              </a:rPr>
              <a:t> </a:t>
            </a:r>
            <a:r>
              <a:rPr sz="2200" dirty="0">
                <a:latin typeface="Arial"/>
                <a:cs typeface="Arial"/>
              </a:rPr>
              <a:t>batch</a:t>
            </a:r>
            <a:r>
              <a:rPr sz="2200" spc="-75" dirty="0">
                <a:latin typeface="Arial"/>
                <a:cs typeface="Arial"/>
              </a:rPr>
              <a:t> </a:t>
            </a:r>
            <a:r>
              <a:rPr lang="en-US" sz="2200" spc="-10" dirty="0">
                <a:latin typeface="Arial"/>
                <a:cs typeface="Arial"/>
              </a:rPr>
              <a:t>failures from </a:t>
            </a:r>
            <a:r>
              <a:rPr lang="en-US" sz="2200" spc="-10" dirty="0" smtClean="0">
                <a:latin typeface="Arial"/>
                <a:cs typeface="Arial"/>
              </a:rPr>
              <a:t>e-filers.</a:t>
            </a:r>
            <a:endParaRPr sz="2200" dirty="0">
              <a:latin typeface="Arial"/>
              <a:cs typeface="Arial"/>
            </a:endParaRPr>
          </a:p>
          <a:p>
            <a:pPr marL="283464" indent="-274320">
              <a:spcBef>
                <a:spcPts val="95"/>
              </a:spcBef>
              <a:buClr>
                <a:srgbClr val="133E6A"/>
              </a:buClr>
              <a:buSzPct val="94642"/>
              <a:buFont typeface="Wingdings 2"/>
              <a:buChar char=""/>
              <a:tabLst>
                <a:tab pos="287020" algn="l"/>
              </a:tabLst>
            </a:pPr>
            <a:r>
              <a:rPr lang="en-US" sz="2200" dirty="0">
                <a:latin typeface="Arial"/>
                <a:cs typeface="Arial"/>
              </a:rPr>
              <a:t>This is your opportunity</a:t>
            </a:r>
            <a:r>
              <a:rPr sz="2200" spc="-55" dirty="0">
                <a:latin typeface="Arial"/>
                <a:cs typeface="Arial"/>
              </a:rPr>
              <a:t> </a:t>
            </a:r>
            <a:r>
              <a:rPr sz="2200" dirty="0">
                <a:latin typeface="Arial"/>
                <a:cs typeface="Arial"/>
              </a:rPr>
              <a:t>to</a:t>
            </a:r>
            <a:r>
              <a:rPr sz="2200" spc="-70" dirty="0">
                <a:latin typeface="Arial"/>
                <a:cs typeface="Arial"/>
              </a:rPr>
              <a:t> </a:t>
            </a:r>
            <a:r>
              <a:rPr sz="2200" dirty="0">
                <a:latin typeface="Arial"/>
                <a:cs typeface="Arial"/>
              </a:rPr>
              <a:t>train</a:t>
            </a:r>
            <a:r>
              <a:rPr sz="2200" spc="-55" dirty="0">
                <a:latin typeface="Arial"/>
                <a:cs typeface="Arial"/>
              </a:rPr>
              <a:t> </a:t>
            </a:r>
            <a:r>
              <a:rPr sz="2200" dirty="0">
                <a:latin typeface="Arial"/>
                <a:cs typeface="Arial"/>
              </a:rPr>
              <a:t>your</a:t>
            </a:r>
            <a:r>
              <a:rPr sz="2200" spc="-55" dirty="0">
                <a:latin typeface="Arial"/>
                <a:cs typeface="Arial"/>
              </a:rPr>
              <a:t> </a:t>
            </a:r>
            <a:r>
              <a:rPr sz="2200" dirty="0">
                <a:latin typeface="Arial"/>
                <a:cs typeface="Arial"/>
              </a:rPr>
              <a:t>staff</a:t>
            </a:r>
            <a:r>
              <a:rPr lang="en-US" sz="2200" spc="-75" dirty="0">
                <a:latin typeface="Arial"/>
                <a:cs typeface="Arial"/>
              </a:rPr>
              <a:t> in </a:t>
            </a:r>
            <a:r>
              <a:rPr lang="en-US" sz="2200" dirty="0">
                <a:latin typeface="Arial"/>
                <a:cs typeface="Arial"/>
              </a:rPr>
              <a:t>filling</a:t>
            </a:r>
            <a:r>
              <a:rPr sz="2200" spc="-55" dirty="0">
                <a:latin typeface="Arial"/>
                <a:cs typeface="Arial"/>
              </a:rPr>
              <a:t> </a:t>
            </a:r>
            <a:r>
              <a:rPr sz="2200" dirty="0">
                <a:latin typeface="Arial"/>
                <a:cs typeface="Arial"/>
              </a:rPr>
              <a:t>out</a:t>
            </a:r>
            <a:r>
              <a:rPr sz="2200" spc="-70" dirty="0">
                <a:latin typeface="Arial"/>
                <a:cs typeface="Arial"/>
              </a:rPr>
              <a:t> </a:t>
            </a:r>
            <a:r>
              <a:rPr lang="en-US" sz="2200" spc="-10" dirty="0" smtClean="0">
                <a:latin typeface="Arial"/>
                <a:cs typeface="Arial"/>
              </a:rPr>
              <a:t>eForms</a:t>
            </a:r>
            <a:r>
              <a:rPr lang="en-US" sz="2200" spc="-10" dirty="0">
                <a:latin typeface="Arial"/>
                <a:cs typeface="Arial"/>
              </a:rPr>
              <a:t> so that your batches do not </a:t>
            </a:r>
            <a:r>
              <a:rPr lang="en-US" sz="2200" spc="-10" dirty="0" smtClean="0">
                <a:latin typeface="Arial"/>
                <a:cs typeface="Arial"/>
              </a:rPr>
              <a:t>fail to </a:t>
            </a:r>
            <a:r>
              <a:rPr lang="en-US" sz="2200" spc="-10" dirty="0">
                <a:latin typeface="Arial"/>
                <a:cs typeface="Arial"/>
              </a:rPr>
              <a:t>the Unprocessed Document Queue (UDQ).</a:t>
            </a:r>
            <a:endParaRPr lang="en-US" sz="2200" spc="-10" dirty="0"/>
          </a:p>
          <a:p>
            <a:pPr marL="283464" indent="-274320">
              <a:lnSpc>
                <a:spcPct val="100000"/>
              </a:lnSpc>
              <a:spcBef>
                <a:spcPts val="95"/>
              </a:spcBef>
              <a:buClr>
                <a:srgbClr val="133E6A"/>
              </a:buClr>
              <a:buSzPct val="94642"/>
              <a:buFont typeface="Wingdings 2"/>
              <a:buChar char=""/>
              <a:tabLst>
                <a:tab pos="287020" algn="l"/>
              </a:tabLst>
            </a:pPr>
            <a:r>
              <a:rPr sz="2200" dirty="0">
                <a:latin typeface="Arial"/>
                <a:cs typeface="Arial"/>
              </a:rPr>
              <a:t>Improve</a:t>
            </a:r>
            <a:r>
              <a:rPr sz="2200" spc="-75" dirty="0">
                <a:latin typeface="Arial"/>
                <a:cs typeface="Arial"/>
              </a:rPr>
              <a:t> </a:t>
            </a:r>
            <a:r>
              <a:rPr sz="2200" dirty="0">
                <a:latin typeface="Arial"/>
                <a:cs typeface="Arial"/>
              </a:rPr>
              <a:t>document</a:t>
            </a:r>
            <a:r>
              <a:rPr sz="2200" spc="-65" dirty="0">
                <a:latin typeface="Arial"/>
                <a:cs typeface="Arial"/>
              </a:rPr>
              <a:t> </a:t>
            </a:r>
            <a:r>
              <a:rPr sz="2200" dirty="0">
                <a:latin typeface="Arial"/>
                <a:cs typeface="Arial"/>
              </a:rPr>
              <a:t>submission</a:t>
            </a:r>
            <a:r>
              <a:rPr sz="2200" spc="-70" dirty="0">
                <a:latin typeface="Arial"/>
                <a:cs typeface="Arial"/>
              </a:rPr>
              <a:t> </a:t>
            </a:r>
            <a:r>
              <a:rPr sz="2200" dirty="0">
                <a:latin typeface="Arial"/>
                <a:cs typeface="Arial"/>
              </a:rPr>
              <a:t>to</a:t>
            </a:r>
            <a:r>
              <a:rPr sz="2200" spc="-75" dirty="0">
                <a:latin typeface="Arial"/>
                <a:cs typeface="Arial"/>
              </a:rPr>
              <a:t> </a:t>
            </a:r>
            <a:r>
              <a:rPr sz="2200" dirty="0">
                <a:latin typeface="Arial"/>
                <a:cs typeface="Arial"/>
              </a:rPr>
              <a:t>avoid</a:t>
            </a:r>
            <a:r>
              <a:rPr sz="2200" spc="-75" dirty="0">
                <a:latin typeface="Arial"/>
                <a:cs typeface="Arial"/>
              </a:rPr>
              <a:t> </a:t>
            </a:r>
            <a:r>
              <a:rPr sz="2200" dirty="0">
                <a:latin typeface="Arial"/>
                <a:cs typeface="Arial"/>
              </a:rPr>
              <a:t>account</a:t>
            </a:r>
            <a:r>
              <a:rPr sz="2200" spc="-85" dirty="0">
                <a:latin typeface="Arial"/>
                <a:cs typeface="Arial"/>
              </a:rPr>
              <a:t> </a:t>
            </a:r>
            <a:r>
              <a:rPr sz="2200" spc="-10" dirty="0" smtClean="0">
                <a:latin typeface="Arial"/>
                <a:cs typeface="Arial"/>
              </a:rPr>
              <a:t>suspension</a:t>
            </a:r>
            <a:r>
              <a:rPr lang="en-US" sz="2200" spc="-10" dirty="0" smtClean="0">
                <a:latin typeface="Arial"/>
                <a:cs typeface="Arial"/>
              </a:rPr>
              <a:t>.</a:t>
            </a:r>
            <a:endParaRPr sz="2200" spc="-10" dirty="0">
              <a:latin typeface="Arial"/>
              <a:cs typeface="Arial"/>
            </a:endParaRPr>
          </a:p>
          <a:p>
            <a:pPr marL="283464" indent="-274320">
              <a:spcBef>
                <a:spcPts val="95"/>
              </a:spcBef>
              <a:buClr>
                <a:srgbClr val="133E6A"/>
              </a:buClr>
              <a:buSzPct val="94642"/>
              <a:buFont typeface="Wingdings 2"/>
              <a:buChar char=""/>
              <a:tabLst>
                <a:tab pos="287020" algn="l"/>
              </a:tabLst>
            </a:pPr>
            <a:r>
              <a:rPr lang="en-US" sz="2200" spc="-10" dirty="0">
                <a:latin typeface="Arial"/>
                <a:cs typeface="Arial"/>
              </a:rPr>
              <a:t>Provide a visual reference guide of the most common </a:t>
            </a:r>
            <a:r>
              <a:rPr lang="en-US" sz="2200" spc="-10" dirty="0" smtClean="0">
                <a:latin typeface="Arial"/>
                <a:cs typeface="Arial"/>
              </a:rPr>
              <a:t>eForms </a:t>
            </a:r>
            <a:r>
              <a:rPr lang="en-US" sz="2200" spc="-10" dirty="0">
                <a:latin typeface="Arial"/>
                <a:cs typeface="Arial"/>
              </a:rPr>
              <a:t>that err to the </a:t>
            </a:r>
            <a:r>
              <a:rPr lang="en-US" sz="2200" spc="-10" dirty="0" smtClean="0">
                <a:latin typeface="Arial"/>
                <a:cs typeface="Arial"/>
              </a:rPr>
              <a:t>UDQ*. </a:t>
            </a:r>
          </a:p>
          <a:p>
            <a:pPr marL="283464" indent="-274320">
              <a:spcBef>
                <a:spcPts val="95"/>
              </a:spcBef>
              <a:buClr>
                <a:srgbClr val="133E6A"/>
              </a:buClr>
              <a:buSzPct val="94642"/>
              <a:buFont typeface="Wingdings 2"/>
              <a:buChar char=""/>
              <a:tabLst>
                <a:tab pos="287020" algn="l"/>
              </a:tabLst>
            </a:pPr>
            <a:endParaRPr lang="en-US" sz="2200" spc="-10" dirty="0">
              <a:latin typeface="Arial"/>
              <a:cs typeface="Arial"/>
            </a:endParaRPr>
          </a:p>
          <a:p>
            <a:pPr marL="9144">
              <a:spcBef>
                <a:spcPts val="95"/>
              </a:spcBef>
              <a:buClr>
                <a:srgbClr val="133E6A"/>
              </a:buClr>
              <a:buSzPct val="94642"/>
              <a:tabLst>
                <a:tab pos="287020" algn="l"/>
              </a:tabLst>
            </a:pPr>
            <a:r>
              <a:rPr lang="en-US" b="1" spc="-10" dirty="0">
                <a:latin typeface="Arial"/>
                <a:cs typeface="Arial"/>
              </a:rPr>
              <a:t>*</a:t>
            </a:r>
            <a:r>
              <a:rPr lang="en-US" b="1" spc="-10" dirty="0" smtClean="0">
                <a:latin typeface="Arial"/>
                <a:cs typeface="Arial"/>
              </a:rPr>
              <a:t>Please note that the examples provided in the following slides do not identify all of the possible reasons that a batch may end up in the UDQ. Additional links to resources related to workers’ compensation laws and regulations can be found on the </a:t>
            </a:r>
            <a:r>
              <a:rPr lang="en-US" b="1" spc="-10" dirty="0" smtClean="0">
                <a:latin typeface="Arial"/>
                <a:cs typeface="Arial"/>
                <a:hlinkClick r:id="rId2"/>
              </a:rPr>
              <a:t>DWC website</a:t>
            </a:r>
            <a:r>
              <a:rPr lang="en-US" b="1" spc="-10" dirty="0" smtClean="0">
                <a:latin typeface="Arial"/>
                <a:cs typeface="Arial"/>
              </a:rPr>
              <a:t>. </a:t>
            </a:r>
          </a:p>
        </p:txBody>
      </p:sp>
      <p:sp>
        <p:nvSpPr>
          <p:cNvPr id="10" name="Title 11">
            <a:extLst>
              <a:ext uri="{FF2B5EF4-FFF2-40B4-BE49-F238E27FC236}">
                <a16:creationId xmlns:a16="http://schemas.microsoft.com/office/drawing/2014/main" id="{6E972A9B-E80B-8A72-4C99-157CDCD81170}"/>
              </a:ext>
            </a:extLst>
          </p:cNvPr>
          <p:cNvSpPr>
            <a:spLocks noGrp="1"/>
          </p:cNvSpPr>
          <p:nvPr>
            <p:ph type="title"/>
          </p:nvPr>
        </p:nvSpPr>
        <p:spPr>
          <a:xfrm>
            <a:off x="674783" y="715334"/>
            <a:ext cx="10828655" cy="553998"/>
          </a:xfrm>
        </p:spPr>
        <p:txBody>
          <a:bodyPr wrap="square" lIns="0" tIns="0" rIns="0" bIns="0" anchor="t">
            <a:spAutoFit/>
          </a:bodyPr>
          <a:lstStyle/>
          <a:p>
            <a:pPr algn="ctr"/>
            <a:r>
              <a:rPr lang="en-US" sz="3600" dirty="0"/>
              <a:t>Welcome to the UDQ T</a:t>
            </a:r>
            <a:r>
              <a:rPr lang="en-US" sz="3600" dirty="0" smtClean="0"/>
              <a:t>raining Module</a:t>
            </a:r>
            <a:endParaRPr lang="en-US" sz="3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a:t>
            </a:fld>
            <a:endParaRPr spc="-25"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7429" y="1501320"/>
            <a:ext cx="11026891" cy="4583306"/>
          </a:xfrm>
          <a:prstGeom prst="rect">
            <a:avLst/>
          </a:prstGeom>
        </p:spPr>
        <p:txBody>
          <a:bodyPr vert="horz" wrap="square" lIns="0" tIns="91440" rIns="0" bIns="0" rtlCol="0" anchor="t">
            <a:spAutoFit/>
          </a:bodyPr>
          <a:lstStyle/>
          <a:p>
            <a:pPr marL="283210" indent="-274320">
              <a:spcBef>
                <a:spcPts val="95"/>
              </a:spcBef>
              <a:buClr>
                <a:srgbClr val="133E6A"/>
              </a:buClr>
              <a:buSzPct val="94230"/>
              <a:buFont typeface="Wingdings 2"/>
              <a:buChar char=""/>
              <a:tabLst>
                <a:tab pos="287020" algn="l"/>
              </a:tabLst>
            </a:pPr>
            <a:r>
              <a:rPr lang="en-US" sz="2200" spc="-10" dirty="0" smtClean="0">
                <a:latin typeface="Arial"/>
                <a:cs typeface="Arial"/>
              </a:rPr>
              <a:t>IW name and/or Date of Birth (DOB) does not match intake documents signed by the IW or match what is in EAMS, if the IW had a prior workers’ compensation case.</a:t>
            </a:r>
            <a:endParaRPr lang="en-US" sz="2200" spc="-1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Venue zip code does not match IW address, injury address, or </a:t>
            </a:r>
            <a:r>
              <a:rPr lang="en-US" sz="2200" spc="-10" dirty="0" smtClean="0">
                <a:latin typeface="Arial"/>
                <a:cs typeface="Arial"/>
              </a:rPr>
              <a:t>Applicant Attorney’s </a:t>
            </a:r>
            <a:r>
              <a:rPr lang="en-US" sz="2200" spc="-10" dirty="0">
                <a:latin typeface="Arial"/>
                <a:cs typeface="Arial"/>
              </a:rPr>
              <a:t>address depending on venue choice.</a:t>
            </a:r>
          </a:p>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Date of Injury (DOI) entered in the </a:t>
            </a:r>
            <a:r>
              <a:rPr lang="en-US" sz="2200" spc="-10" dirty="0" smtClean="0">
                <a:latin typeface="Arial"/>
                <a:cs typeface="Arial"/>
              </a:rPr>
              <a:t>DOB</a:t>
            </a:r>
            <a:r>
              <a:rPr lang="en-US" sz="2200" spc="-10" dirty="0">
                <a:latin typeface="Arial"/>
                <a:cs typeface="Arial"/>
              </a:rPr>
              <a:t> field.</a:t>
            </a:r>
          </a:p>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Law </a:t>
            </a:r>
            <a:r>
              <a:rPr lang="en-US" sz="2200" spc="-10" dirty="0" smtClean="0">
                <a:latin typeface="Arial"/>
                <a:cs typeface="Arial"/>
              </a:rPr>
              <a:t>Firm</a:t>
            </a:r>
            <a:r>
              <a:rPr lang="en-US" sz="2200" spc="-10" dirty="0">
                <a:latin typeface="Arial"/>
                <a:cs typeface="Arial"/>
              </a:rPr>
              <a:t> or Claims </a:t>
            </a:r>
            <a:r>
              <a:rPr lang="en-US" sz="2200" spc="-10" dirty="0" smtClean="0">
                <a:latin typeface="Arial"/>
                <a:cs typeface="Arial"/>
              </a:rPr>
              <a:t>Administrator</a:t>
            </a:r>
            <a:r>
              <a:rPr lang="en-US" sz="2200" spc="-10" dirty="0">
                <a:latin typeface="Arial"/>
                <a:cs typeface="Arial"/>
              </a:rPr>
              <a:t> UANs are incorrect or in the wrong field.</a:t>
            </a:r>
            <a:endParaRPr lang="en-US" sz="2200" dirty="0">
              <a:latin typeface="Arial"/>
              <a:cs typeface="Arial"/>
            </a:endParaRPr>
          </a:p>
          <a:p>
            <a:pPr marL="283210" marR="187325" indent="-274320">
              <a:spcBef>
                <a:spcPts val="95"/>
              </a:spcBef>
              <a:buClr>
                <a:srgbClr val="133E6A"/>
              </a:buClr>
              <a:buSzPct val="94230"/>
              <a:buFont typeface="Wingdings 2"/>
              <a:buChar char=""/>
              <a:tabLst>
                <a:tab pos="287020" algn="l"/>
              </a:tabLst>
            </a:pPr>
            <a:r>
              <a:rPr lang="en-US" sz="2200" spc="-10" dirty="0">
                <a:latin typeface="Arial"/>
                <a:cs typeface="Arial"/>
              </a:rPr>
              <a:t>Parties on Application </a:t>
            </a:r>
            <a:r>
              <a:rPr lang="en-US" sz="2200" spc="-10" dirty="0" smtClean="0">
                <a:latin typeface="Arial"/>
                <a:cs typeface="Arial"/>
              </a:rPr>
              <a:t>eForm </a:t>
            </a:r>
            <a:r>
              <a:rPr lang="en-US" sz="2200" spc="-10" dirty="0">
                <a:latin typeface="Arial"/>
                <a:cs typeface="Arial"/>
              </a:rPr>
              <a:t>do not match those on the Proof of </a:t>
            </a:r>
            <a:r>
              <a:rPr lang="en-US" sz="2200" spc="-10" dirty="0" smtClean="0">
                <a:latin typeface="Arial"/>
                <a:cs typeface="Arial"/>
              </a:rPr>
              <a:t>Service. </a:t>
            </a:r>
            <a:r>
              <a:rPr lang="en-US" sz="2200" spc="-10" dirty="0">
                <a:latin typeface="Arial"/>
                <a:cs typeface="Arial"/>
              </a:rPr>
              <a:t>The parties listed in the </a:t>
            </a:r>
            <a:r>
              <a:rPr lang="en-US" sz="2200" spc="-10" dirty="0" smtClean="0">
                <a:latin typeface="Arial"/>
                <a:cs typeface="Arial"/>
              </a:rPr>
              <a:t>Proof of Service </a:t>
            </a:r>
            <a:r>
              <a:rPr lang="en-US" sz="2200" spc="-10" dirty="0">
                <a:latin typeface="Arial"/>
                <a:cs typeface="Arial"/>
              </a:rPr>
              <a:t>must be listed in the </a:t>
            </a:r>
            <a:r>
              <a:rPr lang="en-US" sz="2200" spc="-10" dirty="0" smtClean="0">
                <a:latin typeface="Arial"/>
                <a:cs typeface="Arial"/>
              </a:rPr>
              <a:t>eForm. </a:t>
            </a:r>
            <a:r>
              <a:rPr lang="en-US" sz="2200" spc="-10" dirty="0">
                <a:latin typeface="Arial"/>
                <a:cs typeface="Arial"/>
              </a:rPr>
              <a:t>Remember it is the </a:t>
            </a:r>
            <a:r>
              <a:rPr lang="en-US" sz="2200" spc="-10" dirty="0" smtClean="0">
                <a:latin typeface="Arial"/>
                <a:cs typeface="Arial"/>
              </a:rPr>
              <a:t>eForm </a:t>
            </a:r>
            <a:r>
              <a:rPr lang="en-US" sz="2200" spc="-10" dirty="0">
                <a:latin typeface="Arial"/>
                <a:cs typeface="Arial"/>
              </a:rPr>
              <a:t>that populates the parties and information in </a:t>
            </a:r>
            <a:r>
              <a:rPr lang="en-US" sz="2200" spc="-10" dirty="0" smtClean="0">
                <a:latin typeface="Arial"/>
                <a:cs typeface="Arial"/>
              </a:rPr>
              <a:t>EAMS.</a:t>
            </a:r>
            <a:endParaRPr lang="en-US" sz="220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dirty="0">
                <a:latin typeface="Arial"/>
                <a:cs typeface="Arial"/>
              </a:rPr>
              <a:t>4906(h</a:t>
            </a:r>
            <a:r>
              <a:rPr lang="en-US" sz="2200" dirty="0" smtClean="0">
                <a:latin typeface="Arial"/>
                <a:cs typeface="Arial"/>
              </a:rPr>
              <a:t>) Declaration</a:t>
            </a:r>
            <a:r>
              <a:rPr lang="en-US" sz="2200" spc="-35" dirty="0" smtClean="0">
                <a:latin typeface="Arial"/>
                <a:cs typeface="Arial"/>
              </a:rPr>
              <a:t> </a:t>
            </a:r>
            <a:r>
              <a:rPr lang="en-US" sz="2200" dirty="0">
                <a:latin typeface="Arial"/>
                <a:cs typeface="Arial"/>
              </a:rPr>
              <a:t>not submitted</a:t>
            </a:r>
            <a:r>
              <a:rPr lang="en-US" sz="2200" spc="-15" dirty="0">
                <a:latin typeface="Arial"/>
                <a:cs typeface="Arial"/>
              </a:rPr>
              <a:t> </a:t>
            </a:r>
            <a:r>
              <a:rPr lang="en-US" sz="2200" dirty="0">
                <a:latin typeface="Arial"/>
                <a:cs typeface="Arial"/>
              </a:rPr>
              <a:t>for</a:t>
            </a:r>
            <a:r>
              <a:rPr lang="en-US" sz="2200" spc="-10" dirty="0">
                <a:latin typeface="Arial"/>
                <a:cs typeface="Arial"/>
              </a:rPr>
              <a:t> </a:t>
            </a:r>
            <a:r>
              <a:rPr lang="en-US" sz="2200" spc="-10" dirty="0" smtClean="0">
                <a:latin typeface="Arial"/>
                <a:cs typeface="Arial"/>
              </a:rPr>
              <a:t>the </a:t>
            </a:r>
            <a:r>
              <a:rPr lang="en-US" sz="2200" dirty="0" smtClean="0">
                <a:latin typeface="Arial"/>
                <a:cs typeface="Arial"/>
              </a:rPr>
              <a:t>Law</a:t>
            </a:r>
            <a:r>
              <a:rPr lang="en-US" sz="2200" spc="-5" dirty="0" smtClean="0">
                <a:latin typeface="Arial"/>
                <a:cs typeface="Arial"/>
              </a:rPr>
              <a:t> </a:t>
            </a:r>
            <a:r>
              <a:rPr lang="en-US" sz="2200" dirty="0" smtClean="0">
                <a:latin typeface="Arial"/>
                <a:cs typeface="Arial"/>
              </a:rPr>
              <a:t>Firm</a:t>
            </a:r>
            <a:r>
              <a:rPr lang="en-US" sz="2200" dirty="0">
                <a:latin typeface="Arial"/>
                <a:cs typeface="Arial"/>
              </a:rPr>
              <a:t>,</a:t>
            </a:r>
            <a:r>
              <a:rPr lang="en-US" sz="2200" spc="-15" dirty="0">
                <a:latin typeface="Arial"/>
                <a:cs typeface="Arial"/>
              </a:rPr>
              <a:t> </a:t>
            </a:r>
            <a:r>
              <a:rPr lang="en-US" sz="2200" dirty="0">
                <a:latin typeface="Arial"/>
                <a:cs typeface="Arial"/>
              </a:rPr>
              <a:t>only</a:t>
            </a:r>
            <a:r>
              <a:rPr lang="en-US" sz="2200" spc="-15" dirty="0">
                <a:latin typeface="Arial"/>
                <a:cs typeface="Arial"/>
              </a:rPr>
              <a:t> </a:t>
            </a:r>
            <a:r>
              <a:rPr lang="en-US" sz="2200" dirty="0" smtClean="0">
                <a:latin typeface="Arial"/>
                <a:cs typeface="Arial"/>
              </a:rPr>
              <a:t>for the </a:t>
            </a:r>
            <a:r>
              <a:rPr lang="en-US" sz="2200" dirty="0">
                <a:latin typeface="Arial"/>
                <a:cs typeface="Arial"/>
              </a:rPr>
              <a:t>injured</a:t>
            </a:r>
            <a:r>
              <a:rPr lang="en-US" sz="2200" spc="-10" dirty="0">
                <a:latin typeface="Arial"/>
                <a:cs typeface="Arial"/>
              </a:rPr>
              <a:t> </a:t>
            </a:r>
            <a:r>
              <a:rPr lang="en-US" sz="2200" dirty="0">
                <a:latin typeface="Arial"/>
                <a:cs typeface="Arial"/>
              </a:rPr>
              <a:t>worker</a:t>
            </a:r>
            <a:r>
              <a:rPr lang="en-US" sz="2200" spc="-25" dirty="0">
                <a:latin typeface="Arial"/>
                <a:cs typeface="Arial"/>
              </a:rPr>
              <a:t> </a:t>
            </a:r>
            <a:r>
              <a:rPr lang="en-US" sz="2200" dirty="0">
                <a:latin typeface="Arial"/>
                <a:cs typeface="Arial"/>
              </a:rPr>
              <a:t>or</a:t>
            </a:r>
            <a:r>
              <a:rPr lang="en-US" sz="2200" spc="-15" dirty="0">
                <a:latin typeface="Arial"/>
                <a:cs typeface="Arial"/>
              </a:rPr>
              <a:t> </a:t>
            </a:r>
            <a:r>
              <a:rPr lang="en-US" sz="2200" dirty="0">
                <a:latin typeface="Arial"/>
                <a:cs typeface="Arial"/>
              </a:rPr>
              <a:t>vice</a:t>
            </a:r>
            <a:r>
              <a:rPr lang="en-US" sz="2200" spc="-10" dirty="0">
                <a:latin typeface="Arial"/>
                <a:cs typeface="Arial"/>
              </a:rPr>
              <a:t> versa.</a:t>
            </a:r>
            <a:endParaRPr lang="en-US" sz="220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dirty="0">
                <a:latin typeface="Arial"/>
                <a:cs typeface="Arial"/>
              </a:rPr>
              <a:t>Attachments</a:t>
            </a:r>
            <a:r>
              <a:rPr lang="en-US" sz="2200" spc="-30" dirty="0">
                <a:latin typeface="Arial"/>
                <a:cs typeface="Arial"/>
              </a:rPr>
              <a:t> are </a:t>
            </a:r>
            <a:r>
              <a:rPr lang="en-US" sz="2200" dirty="0">
                <a:latin typeface="Arial"/>
                <a:cs typeface="Arial"/>
              </a:rPr>
              <a:t>illegible</a:t>
            </a:r>
            <a:r>
              <a:rPr lang="en-US" sz="2200" spc="-20" dirty="0">
                <a:latin typeface="Arial"/>
                <a:cs typeface="Arial"/>
              </a:rPr>
              <a:t> </a:t>
            </a:r>
            <a:r>
              <a:rPr lang="en-US" sz="2200" dirty="0">
                <a:latin typeface="Arial"/>
                <a:cs typeface="Arial"/>
              </a:rPr>
              <a:t>or</a:t>
            </a:r>
            <a:r>
              <a:rPr lang="en-US" sz="2200" spc="-15" dirty="0">
                <a:latin typeface="Arial"/>
                <a:cs typeface="Arial"/>
              </a:rPr>
              <a:t> </a:t>
            </a:r>
            <a:r>
              <a:rPr lang="en-US" sz="2200" dirty="0">
                <a:latin typeface="Arial"/>
                <a:cs typeface="Arial"/>
              </a:rPr>
              <a:t>not</a:t>
            </a:r>
            <a:r>
              <a:rPr lang="en-US" sz="2200" spc="-5" dirty="0">
                <a:latin typeface="Arial"/>
                <a:cs typeface="Arial"/>
              </a:rPr>
              <a:t> the </a:t>
            </a:r>
            <a:r>
              <a:rPr lang="en-US" sz="2200" dirty="0">
                <a:latin typeface="Arial"/>
                <a:cs typeface="Arial"/>
              </a:rPr>
              <a:t>current</a:t>
            </a:r>
            <a:r>
              <a:rPr lang="en-US" sz="2200" spc="-25" dirty="0">
                <a:latin typeface="Arial"/>
                <a:cs typeface="Arial"/>
              </a:rPr>
              <a:t> </a:t>
            </a:r>
            <a:r>
              <a:rPr lang="en-US" sz="2200" spc="-10" dirty="0">
                <a:latin typeface="Arial"/>
                <a:cs typeface="Arial"/>
              </a:rPr>
              <a:t>version.</a:t>
            </a:r>
            <a:endParaRPr lang="en-US" sz="2200" dirty="0">
              <a:latin typeface="Arial"/>
              <a:cs typeface="Arial"/>
            </a:endParaRPr>
          </a:p>
          <a:p>
            <a:pPr marL="283210" indent="-274320" algn="l">
              <a:spcBef>
                <a:spcPts val="95"/>
              </a:spcBef>
              <a:buClr>
                <a:srgbClr val="133E6A"/>
              </a:buClr>
              <a:buSzPct val="94230"/>
              <a:buFont typeface="Wingdings 2"/>
              <a:buChar char=""/>
              <a:tabLst>
                <a:tab pos="287020" algn="l"/>
              </a:tabLst>
            </a:pPr>
            <a:r>
              <a:rPr lang="en-US" sz="2200" dirty="0">
                <a:latin typeface="Arial"/>
                <a:cs typeface="Arial"/>
              </a:rPr>
              <a:t>Incorrect</a:t>
            </a:r>
            <a:r>
              <a:rPr lang="en-US" sz="2200" spc="-40" dirty="0">
                <a:latin typeface="Arial"/>
                <a:cs typeface="Arial"/>
              </a:rPr>
              <a:t> </a:t>
            </a:r>
            <a:r>
              <a:rPr lang="en-US" sz="2200" dirty="0">
                <a:latin typeface="Arial"/>
                <a:cs typeface="Arial"/>
              </a:rPr>
              <a:t>S</a:t>
            </a:r>
            <a:r>
              <a:rPr lang="en-US" sz="2200" spc="-10" dirty="0">
                <a:latin typeface="Arial"/>
                <a:cs typeface="Arial"/>
              </a:rPr>
              <a:t> </a:t>
            </a:r>
            <a:r>
              <a:rPr lang="en-US" sz="2200" dirty="0">
                <a:latin typeface="Arial"/>
                <a:cs typeface="Arial"/>
              </a:rPr>
              <a:t>Signature</a:t>
            </a:r>
            <a:r>
              <a:rPr lang="en-US" sz="2200" spc="-10" dirty="0">
                <a:latin typeface="Arial"/>
                <a:cs typeface="Arial"/>
              </a:rPr>
              <a:t> </a:t>
            </a:r>
            <a:r>
              <a:rPr lang="en-US" sz="2200" spc="-10" dirty="0" smtClean="0">
                <a:latin typeface="Arial"/>
                <a:cs typeface="Arial"/>
              </a:rPr>
              <a:t>format.</a:t>
            </a:r>
            <a:endParaRPr lang="en-US" sz="2200" dirty="0">
              <a:latin typeface="Arial"/>
              <a:cs typeface="Arial"/>
            </a:endParaRPr>
          </a:p>
        </p:txBody>
      </p:sp>
      <p:sp>
        <p:nvSpPr>
          <p:cNvPr id="7" name="Title 6">
            <a:extLst>
              <a:ext uri="{FF2B5EF4-FFF2-40B4-BE49-F238E27FC236}">
                <a16:creationId xmlns:a16="http://schemas.microsoft.com/office/drawing/2014/main" id="{B905435D-B47D-1D38-86F6-26D67656B261}"/>
              </a:ext>
            </a:extLst>
          </p:cNvPr>
          <p:cNvSpPr>
            <a:spLocks noGrp="1"/>
          </p:cNvSpPr>
          <p:nvPr>
            <p:ph type="title"/>
          </p:nvPr>
        </p:nvSpPr>
        <p:spPr>
          <a:xfrm>
            <a:off x="1389" y="973612"/>
            <a:ext cx="12193164" cy="553998"/>
          </a:xfrm>
        </p:spPr>
        <p:txBody>
          <a:bodyPr wrap="square" lIns="0" tIns="0" rIns="0" bIns="0" anchor="t">
            <a:spAutoFit/>
          </a:bodyPr>
          <a:lstStyle/>
          <a:p>
            <a:pPr algn="ctr"/>
            <a:r>
              <a:rPr lang="en-US" sz="3600" dirty="0"/>
              <a:t>Application for Adjudication Common Errors</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20</a:t>
            </a:fld>
            <a:endParaRPr spc="-25"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AA0DC9D-8B6F-7230-CDBE-F4029A4E7B81}"/>
              </a:ext>
            </a:extLst>
          </p:cNvPr>
          <p:cNvSpPr txBox="1"/>
          <p:nvPr/>
        </p:nvSpPr>
        <p:spPr>
          <a:xfrm>
            <a:off x="674486" y="1655816"/>
            <a:ext cx="10970259" cy="4193456"/>
          </a:xfrm>
          <a:prstGeom prst="rect">
            <a:avLst/>
          </a:prstGeom>
        </p:spPr>
        <p:txBody>
          <a:bodyPr vert="horz" wrap="square" lIns="0" tIns="91440" rIns="0" bIns="0" rtlCol="0" anchor="t">
            <a:spAutoFit/>
          </a:bodyPr>
          <a:lstStyle/>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Verify the UAN(s) you are adding into the </a:t>
            </a:r>
            <a:r>
              <a:rPr lang="en-US" sz="2200" spc="-10" dirty="0" smtClean="0">
                <a:latin typeface="Arial"/>
                <a:cs typeface="Arial"/>
              </a:rPr>
              <a:t>eForm</a:t>
            </a:r>
            <a:r>
              <a:rPr lang="en-US" sz="2200" spc="-10" dirty="0">
                <a:latin typeface="Arial"/>
                <a:cs typeface="Arial"/>
              </a:rPr>
              <a:t> in the </a:t>
            </a:r>
            <a:r>
              <a:rPr lang="en-US" sz="2200" spc="-10" dirty="0" smtClean="0">
                <a:latin typeface="Arial"/>
                <a:cs typeface="Arial"/>
                <a:hlinkClick r:id="rId2"/>
              </a:rPr>
              <a:t>searchable UAN database</a:t>
            </a:r>
            <a:r>
              <a:rPr lang="en-US" sz="2200" spc="-10" dirty="0" smtClean="0">
                <a:latin typeface="Arial"/>
                <a:cs typeface="Arial"/>
              </a:rPr>
              <a:t>. </a:t>
            </a:r>
            <a:r>
              <a:rPr lang="en-US" sz="2200" spc="-10" dirty="0">
                <a:latin typeface="Arial"/>
                <a:cs typeface="Arial"/>
              </a:rPr>
              <a:t>They should also have the correct role for the field you are filling in. A law firm UAN </a:t>
            </a:r>
            <a:r>
              <a:rPr lang="en-US" sz="2200" spc="-10" dirty="0" smtClean="0">
                <a:latin typeface="Arial"/>
                <a:cs typeface="Arial"/>
              </a:rPr>
              <a:t>cannot</a:t>
            </a:r>
            <a:r>
              <a:rPr lang="en-US" sz="2200" spc="-10" dirty="0">
                <a:latin typeface="Arial"/>
                <a:cs typeface="Arial"/>
              </a:rPr>
              <a:t> be entered in a lien claimant or a claims </a:t>
            </a:r>
            <a:r>
              <a:rPr lang="en-US" sz="2200" spc="-10" dirty="0" smtClean="0">
                <a:latin typeface="Arial"/>
                <a:cs typeface="Arial"/>
              </a:rPr>
              <a:t>administrator </a:t>
            </a:r>
            <a:r>
              <a:rPr lang="en-US" sz="2200" spc="-10" dirty="0">
                <a:latin typeface="Arial"/>
                <a:cs typeface="Arial"/>
              </a:rPr>
              <a:t>field unless those roles are enabled on their UAN by the Central Registration Unit (CRU).</a:t>
            </a:r>
            <a:endParaRPr lang="en-US" sz="2200" spc="-10" dirty="0"/>
          </a:p>
          <a:p>
            <a:pPr marL="283210" indent="-274320">
              <a:spcBef>
                <a:spcPts val="95"/>
              </a:spcBef>
              <a:buClr>
                <a:srgbClr val="133E6A"/>
              </a:buClr>
              <a:buSzPct val="94230"/>
              <a:buFont typeface="Wingdings 2"/>
              <a:buChar char=""/>
              <a:tabLst>
                <a:tab pos="287020" algn="l"/>
              </a:tabLst>
            </a:pPr>
            <a:r>
              <a:rPr lang="en-US" sz="2200" spc="-10" dirty="0" smtClean="0">
                <a:latin typeface="Arial"/>
                <a:cs typeface="Arial"/>
              </a:rPr>
              <a:t>Verify IW information</a:t>
            </a:r>
            <a:r>
              <a:rPr lang="en-US" sz="2200" spc="-10" dirty="0">
                <a:latin typeface="Arial"/>
                <a:cs typeface="Arial"/>
              </a:rPr>
              <a:t> from </a:t>
            </a:r>
            <a:r>
              <a:rPr lang="en-US" sz="2200" spc="-10" dirty="0" smtClean="0">
                <a:latin typeface="Arial"/>
                <a:cs typeface="Arial"/>
                <a:hlinkClick r:id="rId3"/>
              </a:rPr>
              <a:t>Workers' Compensation Court Public Search Tool</a:t>
            </a:r>
            <a:r>
              <a:rPr lang="en-US" sz="2200" spc="-10" dirty="0">
                <a:latin typeface="Arial"/>
                <a:cs typeface="Arial"/>
              </a:rPr>
              <a:t> or your intake documents. Please note that </a:t>
            </a:r>
            <a:r>
              <a:rPr lang="en-US" sz="2200" spc="-10" dirty="0" smtClean="0">
                <a:latin typeface="Arial"/>
                <a:cs typeface="Arial"/>
              </a:rPr>
              <a:t>incorrect IW information </a:t>
            </a:r>
            <a:r>
              <a:rPr lang="en-US" sz="2200" spc="-10" dirty="0">
                <a:latin typeface="Arial"/>
                <a:cs typeface="Arial"/>
              </a:rPr>
              <a:t>is the most common error for documents in the UDQ.</a:t>
            </a:r>
          </a:p>
          <a:p>
            <a:pPr marL="283210" indent="-274320">
              <a:spcBef>
                <a:spcPts val="95"/>
              </a:spcBef>
              <a:buClr>
                <a:srgbClr val="133E6A"/>
              </a:buClr>
              <a:buSzPct val="94230"/>
              <a:buFont typeface="Wingdings 2"/>
              <a:buChar char=""/>
              <a:tabLst>
                <a:tab pos="287020" algn="l"/>
              </a:tabLst>
            </a:pPr>
            <a:r>
              <a:rPr lang="en-US" sz="2200" spc="-10" dirty="0">
                <a:latin typeface="Arial"/>
                <a:cs typeface="Arial"/>
              </a:rPr>
              <a:t>Verify </a:t>
            </a:r>
            <a:r>
              <a:rPr lang="en-US" sz="2200" spc="-10" dirty="0" smtClean="0">
                <a:latin typeface="Arial"/>
                <a:cs typeface="Arial"/>
              </a:rPr>
              <a:t>that all </a:t>
            </a:r>
            <a:r>
              <a:rPr lang="en-US" sz="2200" spc="-10" dirty="0">
                <a:latin typeface="Arial"/>
                <a:cs typeface="Arial"/>
              </a:rPr>
              <a:t>S signature(s) are in correct format (ex. S JOHN SMITH). No dashes, middle initials, titles, etc.</a:t>
            </a:r>
            <a:endParaRPr lang="en-US" sz="2200" spc="-10" dirty="0"/>
          </a:p>
          <a:p>
            <a:pPr marL="283210" marR="187325" indent="-274320">
              <a:spcBef>
                <a:spcPts val="95"/>
              </a:spcBef>
              <a:buClr>
                <a:srgbClr val="133E6A"/>
              </a:buClr>
              <a:buSzPct val="94230"/>
              <a:buFont typeface="Wingdings 2"/>
              <a:buChar char=""/>
              <a:tabLst>
                <a:tab pos="287020" algn="l"/>
              </a:tabLst>
            </a:pPr>
            <a:r>
              <a:rPr lang="en-US" sz="2200" spc="-10" dirty="0" smtClean="0">
                <a:latin typeface="Arial"/>
                <a:cs typeface="Arial"/>
              </a:rPr>
              <a:t>Check that the Parties on Application eForm match those on the Proof of Service. The parties listed in the Proof of Service must be listed in the eForm. Remember it is the eForm that populates the parties and information in EAMS.</a:t>
            </a:r>
            <a:endParaRPr lang="en-US" sz="2200" spc="-10" dirty="0" smtClean="0"/>
          </a:p>
        </p:txBody>
      </p:sp>
      <p:sp>
        <p:nvSpPr>
          <p:cNvPr id="7" name="Title 6">
            <a:extLst>
              <a:ext uri="{FF2B5EF4-FFF2-40B4-BE49-F238E27FC236}">
                <a16:creationId xmlns:a16="http://schemas.microsoft.com/office/drawing/2014/main" id="{AE84D28F-02A7-FEF8-BDA6-61B9C3551520}"/>
              </a:ext>
            </a:extLst>
          </p:cNvPr>
          <p:cNvSpPr>
            <a:spLocks noGrp="1"/>
          </p:cNvSpPr>
          <p:nvPr>
            <p:ph type="title"/>
          </p:nvPr>
        </p:nvSpPr>
        <p:spPr>
          <a:xfrm>
            <a:off x="1388" y="973611"/>
            <a:ext cx="12193165" cy="553998"/>
          </a:xfrm>
        </p:spPr>
        <p:txBody>
          <a:bodyPr wrap="square" lIns="0" tIns="0" rIns="0" bIns="0" anchor="t">
            <a:spAutoFit/>
          </a:bodyPr>
          <a:lstStyle/>
          <a:p>
            <a:pPr algn="ctr"/>
            <a:r>
              <a:rPr lang="en-US" sz="3600" dirty="0"/>
              <a:t>Application for Adjudication Helpful Tips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21</a:t>
            </a:fld>
            <a:endParaRPr spc="-25"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AA0DC9D-8B6F-7230-CDBE-F4029A4E7B81}"/>
              </a:ext>
            </a:extLst>
          </p:cNvPr>
          <p:cNvSpPr txBox="1"/>
          <p:nvPr/>
        </p:nvSpPr>
        <p:spPr>
          <a:xfrm>
            <a:off x="674486" y="1655816"/>
            <a:ext cx="10970259" cy="2136482"/>
          </a:xfrm>
          <a:prstGeom prst="rect">
            <a:avLst/>
          </a:prstGeom>
        </p:spPr>
        <p:txBody>
          <a:bodyPr vert="horz" wrap="square" lIns="0" tIns="91440" rIns="0" bIns="0" rtlCol="0" anchor="t">
            <a:spAutoFit/>
          </a:bodyPr>
          <a:lstStyle/>
          <a:p>
            <a:pPr marL="283210" marR="187325" indent="-274320">
              <a:spcBef>
                <a:spcPts val="95"/>
              </a:spcBef>
              <a:buClr>
                <a:srgbClr val="133E6A"/>
              </a:buClr>
              <a:buSzPct val="94230"/>
              <a:buFont typeface="Wingdings 2"/>
              <a:buChar char=""/>
              <a:tabLst>
                <a:tab pos="287020" algn="l"/>
              </a:tabLst>
            </a:pPr>
            <a:r>
              <a:rPr lang="en-US" sz="2200" spc="-10" dirty="0" smtClean="0">
                <a:latin typeface="Arial"/>
                <a:cs typeface="Arial"/>
              </a:rPr>
              <a:t>Review </a:t>
            </a:r>
            <a:r>
              <a:rPr lang="en-US" sz="2200" spc="-10" dirty="0">
                <a:latin typeface="Arial"/>
                <a:cs typeface="Arial"/>
              </a:rPr>
              <a:t>attachments for legibility, correctness, meeting the requirements for filing and </a:t>
            </a:r>
            <a:r>
              <a:rPr lang="en-US" sz="2200" spc="-10" dirty="0" smtClean="0">
                <a:latin typeface="Arial"/>
                <a:cs typeface="Arial"/>
              </a:rPr>
              <a:t>that they have </a:t>
            </a:r>
            <a:r>
              <a:rPr lang="en-US" sz="2200" spc="-10" dirty="0">
                <a:latin typeface="Arial"/>
                <a:cs typeface="Arial"/>
              </a:rPr>
              <a:t>an appropriate descriptive document name.</a:t>
            </a:r>
            <a:endParaRPr lang="en-US" sz="2200" spc="-10" dirty="0"/>
          </a:p>
          <a:p>
            <a:pPr marL="283210" indent="-274320" algn="l">
              <a:spcBef>
                <a:spcPts val="95"/>
              </a:spcBef>
              <a:buClr>
                <a:srgbClr val="133E6A"/>
              </a:buClr>
              <a:buSzPct val="94230"/>
              <a:buFont typeface="Wingdings 2"/>
              <a:buChar char=""/>
              <a:tabLst>
                <a:tab pos="287020" algn="l"/>
              </a:tabLst>
            </a:pPr>
            <a:r>
              <a:rPr lang="en-US" sz="2200" spc="-10" dirty="0">
                <a:latin typeface="Arial"/>
                <a:cs typeface="Arial"/>
              </a:rPr>
              <a:t>Review contents of the </a:t>
            </a:r>
            <a:r>
              <a:rPr lang="en-US" sz="2200" spc="-10" dirty="0" smtClean="0">
                <a:latin typeface="Arial"/>
                <a:cs typeface="Arial"/>
              </a:rPr>
              <a:t>eForm </a:t>
            </a:r>
            <a:r>
              <a:rPr lang="en-US" sz="2200" spc="-10" dirty="0">
                <a:latin typeface="Arial"/>
                <a:cs typeface="Arial"/>
              </a:rPr>
              <a:t>then print it out or save it to your computer before </a:t>
            </a:r>
            <a:r>
              <a:rPr lang="en-US" sz="2200" spc="-10" dirty="0" smtClean="0">
                <a:latin typeface="Arial"/>
                <a:cs typeface="Arial"/>
              </a:rPr>
              <a:t>clicking</a:t>
            </a:r>
            <a:r>
              <a:rPr lang="en-US" sz="2200" spc="-10" dirty="0">
                <a:latin typeface="Arial"/>
                <a:cs typeface="Arial"/>
              </a:rPr>
              <a:t> ‘Submit’. If you receive an error </a:t>
            </a:r>
            <a:r>
              <a:rPr lang="en-US" sz="2200" spc="-10" dirty="0" smtClean="0">
                <a:latin typeface="Arial"/>
                <a:cs typeface="Arial"/>
              </a:rPr>
              <a:t>message, please </a:t>
            </a:r>
            <a:r>
              <a:rPr lang="en-US" sz="2200" spc="-10" dirty="0">
                <a:latin typeface="Arial"/>
                <a:cs typeface="Arial"/>
              </a:rPr>
              <a:t>remember to print out or save the </a:t>
            </a:r>
            <a:r>
              <a:rPr lang="en-US" sz="2200" spc="-10" dirty="0" smtClean="0">
                <a:latin typeface="Arial"/>
                <a:cs typeface="Arial"/>
              </a:rPr>
              <a:t>eForm </a:t>
            </a:r>
            <a:r>
              <a:rPr lang="en-US" sz="2200" spc="-10" dirty="0">
                <a:latin typeface="Arial"/>
                <a:cs typeface="Arial"/>
              </a:rPr>
              <a:t>again to your </a:t>
            </a:r>
            <a:r>
              <a:rPr lang="en-US" sz="2200" spc="-10" dirty="0" smtClean="0">
                <a:latin typeface="Arial"/>
                <a:cs typeface="Arial"/>
              </a:rPr>
              <a:t>computer after corrections have been made, because you </a:t>
            </a:r>
            <a:r>
              <a:rPr lang="en-US" sz="2200" spc="-10" dirty="0">
                <a:latin typeface="Arial"/>
                <a:cs typeface="Arial"/>
              </a:rPr>
              <a:t>must serve </a:t>
            </a:r>
            <a:r>
              <a:rPr lang="en-US" sz="2200" spc="-10" dirty="0" smtClean="0">
                <a:latin typeface="Arial"/>
                <a:cs typeface="Arial"/>
              </a:rPr>
              <a:t>a complete copy</a:t>
            </a:r>
            <a:r>
              <a:rPr lang="en-US" sz="2200" spc="-10" dirty="0">
                <a:latin typeface="Arial"/>
                <a:cs typeface="Arial"/>
              </a:rPr>
              <a:t> to the other parties listed in your paperwork.</a:t>
            </a:r>
          </a:p>
        </p:txBody>
      </p:sp>
      <p:sp>
        <p:nvSpPr>
          <p:cNvPr id="7" name="Title 6">
            <a:extLst>
              <a:ext uri="{FF2B5EF4-FFF2-40B4-BE49-F238E27FC236}">
                <a16:creationId xmlns:a16="http://schemas.microsoft.com/office/drawing/2014/main" id="{AE84D28F-02A7-FEF8-BDA6-61B9C3551520}"/>
              </a:ext>
            </a:extLst>
          </p:cNvPr>
          <p:cNvSpPr>
            <a:spLocks noGrp="1"/>
          </p:cNvSpPr>
          <p:nvPr>
            <p:ph type="title"/>
          </p:nvPr>
        </p:nvSpPr>
        <p:spPr>
          <a:xfrm>
            <a:off x="1388" y="973611"/>
            <a:ext cx="12193165" cy="553998"/>
          </a:xfrm>
        </p:spPr>
        <p:txBody>
          <a:bodyPr wrap="square" lIns="0" tIns="0" rIns="0" bIns="0" anchor="t">
            <a:spAutoFit/>
          </a:bodyPr>
          <a:lstStyle/>
          <a:p>
            <a:pPr algn="ctr"/>
            <a:r>
              <a:rPr lang="en-US" sz="3600" dirty="0"/>
              <a:t>Application for Adjudication Helpful </a:t>
            </a:r>
            <a:r>
              <a:rPr lang="en-US" sz="3600" dirty="0" smtClean="0"/>
              <a:t>Tips cont.</a:t>
            </a:r>
            <a:endParaRPr lang="en-US" sz="3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22</a:t>
            </a:fld>
            <a:endParaRPr spc="-25" dirty="0"/>
          </a:p>
        </p:txBody>
      </p:sp>
    </p:spTree>
    <p:extLst>
      <p:ext uri="{BB962C8B-B14F-4D97-AF65-F5344CB8AC3E}">
        <p14:creationId xmlns:p14="http://schemas.microsoft.com/office/powerpoint/2010/main" val="4265567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creen shot of the first Cover sheet of the Application for Adjudication showing correct fields and information." title="eForm Application Cover Sheet">
            <a:extLst>
              <a:ext uri="{FF2B5EF4-FFF2-40B4-BE49-F238E27FC236}">
                <a16:creationId xmlns:a16="http://schemas.microsoft.com/office/drawing/2014/main" id="{E3C307D6-045C-F35A-B33C-A2B375119D42}"/>
              </a:ext>
            </a:extLst>
          </p:cNvPr>
          <p:cNvPicPr>
            <a:picLocks noChangeAspect="1"/>
          </p:cNvPicPr>
          <p:nvPr/>
        </p:nvPicPr>
        <p:blipFill rotWithShape="1">
          <a:blip r:embed="rId2"/>
          <a:srcRect l="1346" t="9986" r="1538"/>
          <a:stretch/>
        </p:blipFill>
        <p:spPr>
          <a:xfrm>
            <a:off x="7172521" y="1623892"/>
            <a:ext cx="4475325" cy="4743296"/>
          </a:xfrm>
          <a:prstGeom prst="rect">
            <a:avLst/>
          </a:prstGeom>
        </p:spPr>
      </p:pic>
      <p:sp>
        <p:nvSpPr>
          <p:cNvPr id="16" name="Rectangle 15" descr="Highlights 2 radio buttons indicating if the case is new or not." title="Red box outline">
            <a:extLst>
              <a:ext uri="{FF2B5EF4-FFF2-40B4-BE49-F238E27FC236}">
                <a16:creationId xmlns:a16="http://schemas.microsoft.com/office/drawing/2014/main" id="{A801D3DE-36C0-2D76-FFFC-53A955075389}"/>
              </a:ext>
            </a:extLst>
          </p:cNvPr>
          <p:cNvSpPr/>
          <p:nvPr/>
        </p:nvSpPr>
        <p:spPr>
          <a:xfrm>
            <a:off x="7450179" y="2521202"/>
            <a:ext cx="1925053" cy="42956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bject 3">
            <a:extLst>
              <a:ext uri="{FF2B5EF4-FFF2-40B4-BE49-F238E27FC236}">
                <a16:creationId xmlns:a16="http://schemas.microsoft.com/office/drawing/2014/main" id="{40415692-59B6-C595-D075-FEFF02C58391}"/>
              </a:ext>
            </a:extLst>
          </p:cNvPr>
          <p:cNvSpPr txBox="1"/>
          <p:nvPr/>
        </p:nvSpPr>
        <p:spPr>
          <a:xfrm>
            <a:off x="572830" y="1624351"/>
            <a:ext cx="6353518" cy="3235501"/>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a:latin typeface="Arial"/>
                <a:cs typeface="Arial"/>
              </a:rPr>
              <a:t>New case:</a:t>
            </a:r>
            <a:r>
              <a:rPr lang="en-US" dirty="0">
                <a:latin typeface="Arial"/>
                <a:cs typeface="Arial"/>
              </a:rPr>
              <a:t> Yes or No. Yes = case opening, </a:t>
            </a:r>
            <a:r>
              <a:rPr lang="en-US" dirty="0" smtClean="0">
                <a:latin typeface="Arial"/>
                <a:cs typeface="Arial"/>
              </a:rPr>
              <a:t>No </a:t>
            </a:r>
            <a:r>
              <a:rPr lang="en-US" dirty="0">
                <a:latin typeface="Arial"/>
                <a:cs typeface="Arial"/>
              </a:rPr>
              <a:t>= amended.</a:t>
            </a:r>
            <a:endParaRPr lang="en-US" dirty="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Location:</a:t>
            </a:r>
            <a:r>
              <a:rPr lang="en-US" dirty="0">
                <a:latin typeface="Arial"/>
                <a:cs typeface="Arial"/>
              </a:rPr>
              <a:t> </a:t>
            </a:r>
            <a:r>
              <a:rPr lang="en-US" dirty="0" smtClean="0">
                <a:latin typeface="Arial"/>
                <a:cs typeface="Arial"/>
              </a:rPr>
              <a:t>Choose</a:t>
            </a:r>
            <a:r>
              <a:rPr lang="en-US" dirty="0">
                <a:latin typeface="Arial"/>
                <a:cs typeface="Arial"/>
              </a:rPr>
              <a:t> CTL. </a:t>
            </a:r>
            <a:r>
              <a:rPr lang="en-US" dirty="0" smtClean="0">
                <a:latin typeface="Arial"/>
                <a:cs typeface="Arial"/>
              </a:rPr>
              <a:t>(indicates </a:t>
            </a:r>
            <a:r>
              <a:rPr lang="en-US" dirty="0">
                <a:latin typeface="Arial"/>
                <a:cs typeface="Arial"/>
              </a:rPr>
              <a:t>the form is </a:t>
            </a:r>
            <a:r>
              <a:rPr lang="en-US" dirty="0" smtClean="0">
                <a:latin typeface="Arial"/>
                <a:cs typeface="Arial"/>
              </a:rPr>
              <a:t>e-filed)</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Walk Thru:</a:t>
            </a:r>
            <a:r>
              <a:rPr lang="en-US" dirty="0">
                <a:latin typeface="Arial"/>
                <a:cs typeface="Arial"/>
              </a:rPr>
              <a:t> </a:t>
            </a:r>
            <a:r>
              <a:rPr lang="en-US" dirty="0" smtClean="0">
                <a:latin typeface="Arial"/>
                <a:cs typeface="Arial"/>
              </a:rPr>
              <a:t>NO (see §10789 for permitted walk-through documents).</a:t>
            </a:r>
            <a:r>
              <a:rPr lang="en-US"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dirty="0">
                <a:latin typeface="Arial"/>
                <a:cs typeface="Arial"/>
              </a:rPr>
              <a:t>Companion</a:t>
            </a:r>
            <a:r>
              <a:rPr lang="en-US" b="1" spc="-45" dirty="0">
                <a:latin typeface="Arial"/>
                <a:cs typeface="Arial"/>
              </a:rPr>
              <a:t> </a:t>
            </a:r>
            <a:r>
              <a:rPr lang="en-US" b="1" dirty="0">
                <a:latin typeface="Arial"/>
                <a:cs typeface="Arial"/>
              </a:rPr>
              <a:t>cases</a:t>
            </a:r>
            <a:r>
              <a:rPr lang="en-US" b="1" spc="-75" dirty="0">
                <a:latin typeface="Arial"/>
                <a:cs typeface="Arial"/>
              </a:rPr>
              <a:t> </a:t>
            </a:r>
            <a:r>
              <a:rPr lang="en-US" b="1" dirty="0">
                <a:latin typeface="Arial"/>
                <a:cs typeface="Arial"/>
              </a:rPr>
              <a:t>exist:</a:t>
            </a:r>
            <a:r>
              <a:rPr lang="en-US" dirty="0">
                <a:latin typeface="Arial"/>
                <a:cs typeface="Arial"/>
              </a:rPr>
              <a:t> DO</a:t>
            </a:r>
            <a:r>
              <a:rPr lang="en-US" spc="-60" dirty="0">
                <a:latin typeface="Arial"/>
                <a:cs typeface="Arial"/>
              </a:rPr>
              <a:t> </a:t>
            </a:r>
            <a:r>
              <a:rPr lang="en-US" dirty="0">
                <a:latin typeface="Arial"/>
                <a:cs typeface="Arial"/>
              </a:rPr>
              <a:t>NOT</a:t>
            </a:r>
            <a:r>
              <a:rPr lang="en-US" spc="-105" dirty="0">
                <a:latin typeface="Arial"/>
                <a:cs typeface="Arial"/>
              </a:rPr>
              <a:t> </a:t>
            </a:r>
            <a:r>
              <a:rPr lang="en-US" spc="-10" dirty="0">
                <a:latin typeface="Arial"/>
                <a:cs typeface="Arial"/>
              </a:rPr>
              <a:t>CHECK.</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More</a:t>
            </a:r>
            <a:r>
              <a:rPr lang="en-US" b="1" spc="-55" dirty="0">
                <a:latin typeface="Arial"/>
                <a:cs typeface="Arial"/>
              </a:rPr>
              <a:t> </a:t>
            </a:r>
            <a:r>
              <a:rPr lang="en-US" b="1" dirty="0">
                <a:latin typeface="Arial"/>
                <a:cs typeface="Arial"/>
              </a:rPr>
              <a:t>than</a:t>
            </a:r>
            <a:r>
              <a:rPr lang="en-US" b="1" spc="-60" dirty="0">
                <a:latin typeface="Arial"/>
                <a:cs typeface="Arial"/>
              </a:rPr>
              <a:t> </a:t>
            </a:r>
            <a:r>
              <a:rPr lang="en-US" b="1" dirty="0">
                <a:latin typeface="Arial"/>
                <a:cs typeface="Arial"/>
              </a:rPr>
              <a:t>15</a:t>
            </a:r>
            <a:r>
              <a:rPr lang="en-US" b="1" spc="-60" dirty="0">
                <a:latin typeface="Arial"/>
                <a:cs typeface="Arial"/>
              </a:rPr>
              <a:t> </a:t>
            </a:r>
            <a:r>
              <a:rPr lang="en-US" b="1" dirty="0">
                <a:latin typeface="Arial"/>
                <a:cs typeface="Arial"/>
              </a:rPr>
              <a:t>Companion</a:t>
            </a:r>
            <a:r>
              <a:rPr lang="en-US" b="1" spc="-40" dirty="0">
                <a:latin typeface="Arial"/>
                <a:cs typeface="Arial"/>
              </a:rPr>
              <a:t> </a:t>
            </a:r>
            <a:r>
              <a:rPr lang="en-US" b="1" dirty="0">
                <a:latin typeface="Arial"/>
                <a:cs typeface="Arial"/>
              </a:rPr>
              <a:t>cases</a:t>
            </a:r>
            <a:r>
              <a:rPr lang="en-US" b="1" spc="-70" dirty="0">
                <a:latin typeface="Arial"/>
                <a:cs typeface="Arial"/>
              </a:rPr>
              <a:t>: </a:t>
            </a:r>
            <a:r>
              <a:rPr lang="en-US" dirty="0">
                <a:latin typeface="Arial"/>
                <a:cs typeface="Arial"/>
              </a:rPr>
              <a:t>DO</a:t>
            </a:r>
            <a:r>
              <a:rPr lang="en-US" spc="-55" dirty="0">
                <a:latin typeface="Arial"/>
                <a:cs typeface="Arial"/>
              </a:rPr>
              <a:t> </a:t>
            </a:r>
            <a:r>
              <a:rPr lang="en-US" dirty="0">
                <a:latin typeface="Arial"/>
                <a:cs typeface="Arial"/>
              </a:rPr>
              <a:t>NOT</a:t>
            </a:r>
            <a:r>
              <a:rPr lang="en-US" spc="-105" dirty="0">
                <a:latin typeface="Arial"/>
                <a:cs typeface="Arial"/>
              </a:rPr>
              <a:t> </a:t>
            </a:r>
            <a:r>
              <a:rPr lang="en-US" spc="-10" dirty="0">
                <a:latin typeface="Arial"/>
                <a:cs typeface="Arial"/>
              </a:rPr>
              <a:t>CHECK.</a:t>
            </a:r>
            <a:endParaRPr lang="en-US"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Date:</a:t>
            </a:r>
            <a:r>
              <a:rPr lang="en-US" spc="-10" dirty="0">
                <a:latin typeface="Arial"/>
                <a:cs typeface="Arial"/>
              </a:rPr>
              <a:t> </a:t>
            </a:r>
            <a:r>
              <a:rPr lang="en-US" spc="-10" dirty="0" smtClean="0">
                <a:latin typeface="Arial"/>
                <a:cs typeface="Arial"/>
              </a:rPr>
              <a:t>Enter</a:t>
            </a:r>
            <a:r>
              <a:rPr lang="en-US" spc="-10" dirty="0">
                <a:latin typeface="Arial"/>
                <a:cs typeface="Arial"/>
              </a:rPr>
              <a:t> today’s </a:t>
            </a:r>
            <a:r>
              <a:rPr lang="en-US" spc="-10" dirty="0" smtClean="0">
                <a:latin typeface="Arial"/>
                <a:cs typeface="Arial"/>
              </a:rPr>
              <a:t>date MM/DD/YYYY.</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Case Number: </a:t>
            </a:r>
            <a:r>
              <a:rPr lang="en-US" spc="-10" dirty="0" smtClean="0">
                <a:latin typeface="Arial"/>
                <a:cs typeface="Arial"/>
              </a:rPr>
              <a:t>If </a:t>
            </a:r>
            <a:r>
              <a:rPr lang="en-US" spc="-10" dirty="0">
                <a:latin typeface="Arial"/>
                <a:cs typeface="Arial"/>
              </a:rPr>
              <a:t>case opening App leave blank, if Amended App enter the ADJ case number assigned to the DOI.</a:t>
            </a:r>
            <a:endParaRPr lang="en-US"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dirty="0">
                <a:latin typeface="Arial"/>
                <a:cs typeface="Arial"/>
              </a:rPr>
              <a:t>Social</a:t>
            </a:r>
            <a:r>
              <a:rPr lang="en-US" b="1" spc="-80" dirty="0">
                <a:latin typeface="Arial"/>
                <a:cs typeface="Arial"/>
              </a:rPr>
              <a:t> </a:t>
            </a:r>
            <a:r>
              <a:rPr lang="en-US" b="1" dirty="0">
                <a:latin typeface="Arial"/>
                <a:cs typeface="Arial"/>
              </a:rPr>
              <a:t>Security</a:t>
            </a:r>
            <a:r>
              <a:rPr lang="en-US" b="1" spc="-80" dirty="0">
                <a:latin typeface="Arial"/>
                <a:cs typeface="Arial"/>
              </a:rPr>
              <a:t> </a:t>
            </a:r>
            <a:r>
              <a:rPr lang="en-US" b="1" spc="-10" dirty="0">
                <a:latin typeface="Arial"/>
                <a:cs typeface="Arial"/>
              </a:rPr>
              <a:t>Number:</a:t>
            </a:r>
            <a:r>
              <a:rPr lang="en-US" spc="-10" dirty="0">
                <a:latin typeface="Arial"/>
                <a:cs typeface="Arial"/>
              </a:rPr>
              <a:t> </a:t>
            </a:r>
            <a:r>
              <a:rPr lang="en-US" spc="-10" dirty="0" smtClean="0">
                <a:latin typeface="Arial"/>
                <a:cs typeface="Arial"/>
              </a:rPr>
              <a:t>Optional. (no </a:t>
            </a:r>
            <a:r>
              <a:rPr lang="en-US" spc="-10" dirty="0">
                <a:latin typeface="Arial"/>
                <a:cs typeface="Arial"/>
              </a:rPr>
              <a:t>dashes, just </a:t>
            </a:r>
            <a:r>
              <a:rPr lang="en-US" spc="-10" dirty="0" smtClean="0">
                <a:latin typeface="Arial"/>
                <a:cs typeface="Arial"/>
              </a:rPr>
              <a:t>numbers)</a:t>
            </a:r>
            <a:endParaRPr lang="en-US" spc="-25" dirty="0">
              <a:latin typeface="Arial"/>
              <a:cs typeface="Arial"/>
            </a:endParaRP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9108" y="973612"/>
            <a:ext cx="12193167" cy="553998"/>
          </a:xfrm>
        </p:spPr>
        <p:txBody>
          <a:bodyPr wrap="square" lIns="0" tIns="0" rIns="0" bIns="0" anchor="t">
            <a:spAutoFit/>
          </a:bodyPr>
          <a:lstStyle/>
          <a:p>
            <a:pPr algn="ctr"/>
            <a:r>
              <a:rPr lang="en-US" sz="3600" dirty="0"/>
              <a:t>Application for Adjudication of Claim </a:t>
            </a:r>
            <a:r>
              <a:rPr lang="en-US" sz="3600" dirty="0" smtClean="0"/>
              <a:t>Coversheet</a:t>
            </a:r>
            <a:endParaRPr lang="en-US" sz="3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23</a:t>
            </a:fld>
            <a:endParaRPr spc="-25"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creen shot of the first Cover sheet of the Application for Adjudication showing correct fields and information." title="eForm Application Cover Sheet">
            <a:extLst>
              <a:ext uri="{FF2B5EF4-FFF2-40B4-BE49-F238E27FC236}">
                <a16:creationId xmlns:a16="http://schemas.microsoft.com/office/drawing/2014/main" id="{AB9FA6FA-EEDF-C5EE-9D79-1448C448D5F2}"/>
              </a:ext>
            </a:extLst>
          </p:cNvPr>
          <p:cNvPicPr>
            <a:picLocks noChangeAspect="1"/>
          </p:cNvPicPr>
          <p:nvPr/>
        </p:nvPicPr>
        <p:blipFill rotWithShape="1">
          <a:blip r:embed="rId2"/>
          <a:srcRect l="1346" t="9986" r="1538"/>
          <a:stretch/>
        </p:blipFill>
        <p:spPr>
          <a:xfrm>
            <a:off x="7172521" y="1623892"/>
            <a:ext cx="4475325" cy="4743296"/>
          </a:xfrm>
          <a:prstGeom prst="rect">
            <a:avLst/>
          </a:prstGeom>
        </p:spPr>
      </p:pic>
      <p:sp>
        <p:nvSpPr>
          <p:cNvPr id="5" name="object 3">
            <a:extLst>
              <a:ext uri="{FF2B5EF4-FFF2-40B4-BE49-F238E27FC236}">
                <a16:creationId xmlns:a16="http://schemas.microsoft.com/office/drawing/2014/main" id="{AB373210-47C4-9603-7910-1F5113805D4D}"/>
              </a:ext>
            </a:extLst>
          </p:cNvPr>
          <p:cNvSpPr txBox="1"/>
          <p:nvPr/>
        </p:nvSpPr>
        <p:spPr>
          <a:xfrm>
            <a:off x="537388" y="1660178"/>
            <a:ext cx="6615789" cy="4405052"/>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a:latin typeface="Arial"/>
                <a:cs typeface="Arial"/>
              </a:rPr>
              <a:t>Injury type</a:t>
            </a:r>
            <a:r>
              <a:rPr lang="en-US" dirty="0">
                <a:latin typeface="Arial"/>
                <a:cs typeface="Arial"/>
              </a:rPr>
              <a:t>: </a:t>
            </a:r>
            <a:r>
              <a:rPr lang="en-US" dirty="0" smtClean="0">
                <a:latin typeface="Arial"/>
                <a:cs typeface="Arial"/>
              </a:rPr>
              <a:t>For </a:t>
            </a:r>
            <a:r>
              <a:rPr lang="en-US" dirty="0">
                <a:latin typeface="Arial"/>
                <a:cs typeface="Arial"/>
              </a:rPr>
              <a:t>a case opening </a:t>
            </a:r>
            <a:r>
              <a:rPr lang="en-US" dirty="0" smtClean="0">
                <a:latin typeface="Arial"/>
                <a:cs typeface="Arial"/>
              </a:rPr>
              <a:t>App </a:t>
            </a:r>
            <a:r>
              <a:rPr lang="en-US" dirty="0">
                <a:latin typeface="Arial"/>
                <a:cs typeface="Arial"/>
              </a:rPr>
              <a:t>check </a:t>
            </a:r>
            <a:r>
              <a:rPr lang="en-US" dirty="0" smtClean="0">
                <a:latin typeface="Arial"/>
                <a:cs typeface="Arial"/>
              </a:rPr>
              <a:t>the correct </a:t>
            </a:r>
            <a:r>
              <a:rPr lang="en-US" dirty="0">
                <a:latin typeface="Arial"/>
                <a:cs typeface="Arial"/>
              </a:rPr>
              <a:t>radio button. </a:t>
            </a:r>
            <a:r>
              <a:rPr lang="en-US" sz="1800" dirty="0"/>
              <a:t>For </a:t>
            </a:r>
            <a:r>
              <a:rPr lang="en-US" sz="1800" dirty="0" smtClean="0"/>
              <a:t>an Amended Application, </a:t>
            </a:r>
            <a:r>
              <a:rPr lang="en-US" sz="1800" dirty="0"/>
              <a:t>these fields will be blocked </a:t>
            </a:r>
            <a:r>
              <a:rPr lang="en-US" sz="1800" dirty="0" smtClean="0"/>
              <a:t>until the </a:t>
            </a:r>
            <a:r>
              <a:rPr lang="en-US" sz="1800" dirty="0"/>
              <a:t>Amended Application checkbox on </a:t>
            </a:r>
            <a:r>
              <a:rPr lang="en-US" sz="1800" dirty="0" smtClean="0"/>
              <a:t>Form 1 </a:t>
            </a:r>
            <a:r>
              <a:rPr lang="en-US" sz="1800" dirty="0"/>
              <a:t>is checked.</a:t>
            </a:r>
            <a:r>
              <a:rPr lang="en-US" dirty="0">
                <a:latin typeface="Arial"/>
                <a:cs typeface="Arial"/>
              </a:rPr>
              <a:t> </a:t>
            </a:r>
            <a:endParaRPr lang="en-US" dirty="0">
              <a:solidFill>
                <a:srgbClr val="000000"/>
              </a:solidFill>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a:latin typeface="Arial"/>
                <a:cs typeface="Arial"/>
              </a:rPr>
              <a:t>Specific Injury MM/DD/YYYY </a:t>
            </a:r>
          </a:p>
          <a:p>
            <a:pPr marL="649224" indent="-274320">
              <a:spcBef>
                <a:spcPts val="95"/>
              </a:spcBef>
              <a:buClr>
                <a:srgbClr val="133E6A"/>
              </a:buClr>
              <a:buSzPct val="94642"/>
              <a:buFont typeface="Wingdings 2"/>
              <a:buChar char=""/>
              <a:tabLst>
                <a:tab pos="287020" algn="l"/>
              </a:tabLst>
            </a:pPr>
            <a:r>
              <a:rPr lang="en-US" sz="1600" dirty="0">
                <a:latin typeface="Arial"/>
                <a:cs typeface="Arial"/>
              </a:rPr>
              <a:t>Cumulative Injury MM/DD/YYYY - MM/DD/YYYY</a:t>
            </a:r>
            <a:endParaRPr lang="en-US" sz="1600" dirty="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Body Part 1-4:</a:t>
            </a:r>
            <a:r>
              <a:rPr lang="en-US" dirty="0">
                <a:latin typeface="Arial"/>
                <a:cs typeface="Arial"/>
              </a:rPr>
              <a:t> </a:t>
            </a:r>
            <a:r>
              <a:rPr lang="en-US" dirty="0" smtClean="0">
                <a:latin typeface="Arial"/>
                <a:cs typeface="Arial"/>
              </a:rPr>
              <a:t>Select</a:t>
            </a:r>
            <a:r>
              <a:rPr lang="en-US" dirty="0">
                <a:latin typeface="Arial"/>
                <a:cs typeface="Arial"/>
              </a:rPr>
              <a:t> from the dropdown menu if case opening App. If this is an amended App these fields will be blocked.</a:t>
            </a:r>
          </a:p>
          <a:p>
            <a:pPr marL="649224" indent="-274320">
              <a:spcBef>
                <a:spcPts val="95"/>
              </a:spcBef>
              <a:buClr>
                <a:srgbClr val="133E6A"/>
              </a:buClr>
              <a:buSzPct val="94642"/>
              <a:buFont typeface="Wingdings 2"/>
              <a:buChar char=""/>
              <a:tabLst>
                <a:tab pos="287020" algn="l"/>
              </a:tabLst>
            </a:pPr>
            <a:r>
              <a:rPr lang="en-US" sz="1600" dirty="0">
                <a:latin typeface="Arial"/>
                <a:cs typeface="Arial"/>
              </a:rPr>
              <a:t>If there are more than four body parts add "700 Multiple Body Parts" to the "Other Body Parts" field. </a:t>
            </a:r>
          </a:p>
          <a:p>
            <a:pPr marL="649224" indent="-274320">
              <a:spcBef>
                <a:spcPts val="95"/>
              </a:spcBef>
              <a:buClr>
                <a:srgbClr val="133E6A"/>
              </a:buClr>
              <a:buSzPct val="94642"/>
              <a:buFont typeface="Wingdings 2"/>
              <a:buChar char=""/>
              <a:tabLst>
                <a:tab pos="287020" algn="l"/>
              </a:tabLst>
            </a:pPr>
            <a:r>
              <a:rPr lang="en-US" sz="1600" dirty="0">
                <a:latin typeface="Arial"/>
                <a:cs typeface="Arial"/>
              </a:rPr>
              <a:t>You may add an addendum to your packet listing all body parts in a letter format. Please use "</a:t>
            </a:r>
            <a:r>
              <a:rPr lang="en-US" sz="1600" dirty="0" smtClean="0">
                <a:latin typeface="Arial"/>
                <a:cs typeface="Arial"/>
              </a:rPr>
              <a:t>CORRESPONDENCE – OTHER</a:t>
            </a:r>
            <a:r>
              <a:rPr lang="en-US" sz="1600" dirty="0">
                <a:latin typeface="Arial"/>
                <a:cs typeface="Arial"/>
              </a:rPr>
              <a:t>" as the document title.</a:t>
            </a:r>
          </a:p>
          <a:p>
            <a:pPr marL="283210" indent="-274320">
              <a:spcBef>
                <a:spcPts val="95"/>
              </a:spcBef>
              <a:buClr>
                <a:srgbClr val="133E6A"/>
              </a:buClr>
              <a:buSzPct val="94642"/>
              <a:buFont typeface="Wingdings 2"/>
              <a:buChar char=""/>
              <a:tabLst>
                <a:tab pos="287020" algn="l"/>
              </a:tabLst>
            </a:pPr>
            <a:r>
              <a:rPr lang="en-US" b="1" dirty="0">
                <a:latin typeface="Arial"/>
                <a:cs typeface="Arial"/>
              </a:rPr>
              <a:t>Choose Unit type: </a:t>
            </a:r>
            <a:r>
              <a:rPr lang="en-US" dirty="0" smtClean="0">
                <a:latin typeface="Arial"/>
                <a:cs typeface="Arial"/>
              </a:rPr>
              <a:t>Select</a:t>
            </a:r>
            <a:r>
              <a:rPr lang="en-US" dirty="0">
                <a:latin typeface="Arial"/>
                <a:cs typeface="Arial"/>
              </a:rPr>
              <a:t> ADJ.</a:t>
            </a:r>
          </a:p>
          <a:p>
            <a:pPr marL="283210" indent="-274320">
              <a:spcBef>
                <a:spcPts val="95"/>
              </a:spcBef>
              <a:buClr>
                <a:srgbClr val="133E6A"/>
              </a:buClr>
              <a:buSzPct val="94642"/>
              <a:buFont typeface="Wingdings 2"/>
              <a:buChar char=""/>
              <a:tabLst>
                <a:tab pos="287020" algn="l"/>
              </a:tabLst>
            </a:pPr>
            <a:r>
              <a:rPr lang="en-US" b="1" dirty="0">
                <a:latin typeface="Arial"/>
                <a:cs typeface="Arial"/>
              </a:rPr>
              <a:t>Companion Cases:</a:t>
            </a:r>
            <a:r>
              <a:rPr lang="en-US" dirty="0">
                <a:latin typeface="Arial"/>
                <a:cs typeface="Arial"/>
              </a:rPr>
              <a:t> Not allowed on an </a:t>
            </a:r>
            <a:r>
              <a:rPr lang="en-US" dirty="0" smtClean="0">
                <a:latin typeface="Arial"/>
                <a:cs typeface="Arial"/>
              </a:rPr>
              <a:t>Application.</a:t>
            </a:r>
            <a:endParaRPr lang="en-US" dirty="0">
              <a:latin typeface="Arial"/>
              <a:cs typeface="Arial"/>
            </a:endParaRP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6" cy="553998"/>
          </a:xfrm>
        </p:spPr>
        <p:txBody>
          <a:bodyPr wrap="square" lIns="0" tIns="0" rIns="0" bIns="0" anchor="t">
            <a:spAutoFit/>
          </a:bodyPr>
          <a:lstStyle/>
          <a:p>
            <a:pPr algn="ctr"/>
            <a:r>
              <a:rPr lang="en-US" sz="3600" dirty="0"/>
              <a:t>Application for Adjudication of Claim </a:t>
            </a:r>
            <a:r>
              <a:rPr lang="en-US" sz="3600" dirty="0" smtClean="0"/>
              <a:t>Coversheet </a:t>
            </a:r>
            <a:r>
              <a:rPr lang="en-US" sz="3600" dirty="0"/>
              <a:t>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24</a:t>
            </a:fld>
            <a:endParaRPr spc="-25" dirty="0"/>
          </a:p>
        </p:txBody>
      </p:sp>
    </p:spTree>
    <p:extLst>
      <p:ext uri="{BB962C8B-B14F-4D97-AF65-F5344CB8AC3E}">
        <p14:creationId xmlns:p14="http://schemas.microsoft.com/office/powerpoint/2010/main" val="431934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of Form 1 of the Application for Adjudication showing correct fields and information." title="eForm Application Form 1">
            <a:extLst>
              <a:ext uri="{FF2B5EF4-FFF2-40B4-BE49-F238E27FC236}">
                <a16:creationId xmlns:a16="http://schemas.microsoft.com/office/drawing/2014/main" id="{2DAB10DA-F55B-98CF-E9E6-1D01AC792437}"/>
              </a:ext>
            </a:extLst>
          </p:cNvPr>
          <p:cNvPicPr>
            <a:picLocks noChangeAspect="1"/>
          </p:cNvPicPr>
          <p:nvPr/>
        </p:nvPicPr>
        <p:blipFill rotWithShape="1">
          <a:blip r:embed="rId2"/>
          <a:srcRect l="1682" t="317" r="1308" b="27302"/>
          <a:stretch/>
        </p:blipFill>
        <p:spPr>
          <a:xfrm>
            <a:off x="6852735" y="1664395"/>
            <a:ext cx="4778808" cy="4202310"/>
          </a:xfrm>
          <a:prstGeom prst="rect">
            <a:avLst/>
          </a:prstGeom>
        </p:spPr>
      </p:pic>
      <p:sp>
        <p:nvSpPr>
          <p:cNvPr id="9" name="Left Brace 8" descr="Highlights venue choice section on form 1 " title="Red bracket">
            <a:extLst>
              <a:ext uri="{FF2B5EF4-FFF2-40B4-BE49-F238E27FC236}">
                <a16:creationId xmlns:a16="http://schemas.microsoft.com/office/drawing/2014/main" id="{31871ADC-8117-C106-DA09-F2859756B08C}"/>
              </a:ext>
            </a:extLst>
          </p:cNvPr>
          <p:cNvSpPr/>
          <p:nvPr/>
        </p:nvSpPr>
        <p:spPr>
          <a:xfrm>
            <a:off x="6921224" y="3449469"/>
            <a:ext cx="304022" cy="996802"/>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ectangle 12" descr="Highlights Amended Application box on form 1. " title="Red box outline">
            <a:extLst>
              <a:ext uri="{FF2B5EF4-FFF2-40B4-BE49-F238E27FC236}">
                <a16:creationId xmlns:a16="http://schemas.microsoft.com/office/drawing/2014/main" id="{4B9DF3A9-5026-5146-BC3C-FD3DD3AE53F4}"/>
              </a:ext>
            </a:extLst>
          </p:cNvPr>
          <p:cNvSpPr/>
          <p:nvPr/>
        </p:nvSpPr>
        <p:spPr>
          <a:xfrm>
            <a:off x="10171714" y="2847046"/>
            <a:ext cx="1276350" cy="190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bject 3">
            <a:extLst>
              <a:ext uri="{FF2B5EF4-FFF2-40B4-BE49-F238E27FC236}">
                <a16:creationId xmlns:a16="http://schemas.microsoft.com/office/drawing/2014/main" id="{AF8920C5-79A2-BAB6-5A5C-1F59AC180052}"/>
              </a:ext>
            </a:extLst>
          </p:cNvPr>
          <p:cNvSpPr txBox="1"/>
          <p:nvPr/>
        </p:nvSpPr>
        <p:spPr>
          <a:xfrm>
            <a:off x="543742" y="1662359"/>
            <a:ext cx="6073172" cy="4146007"/>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dirty="0">
                <a:latin typeface="Arial"/>
                <a:cs typeface="Arial"/>
              </a:rPr>
              <a:t>Case Number:</a:t>
            </a:r>
            <a:r>
              <a:rPr lang="en-US" dirty="0">
                <a:latin typeface="Arial"/>
                <a:cs typeface="Arial"/>
              </a:rPr>
              <a:t> F</a:t>
            </a:r>
            <a:r>
              <a:rPr lang="en-US" dirty="0" smtClean="0">
                <a:latin typeface="Arial"/>
                <a:cs typeface="Arial"/>
              </a:rPr>
              <a:t>ield </a:t>
            </a:r>
            <a:r>
              <a:rPr lang="en-US" dirty="0">
                <a:latin typeface="Arial"/>
                <a:cs typeface="Arial"/>
              </a:rPr>
              <a:t>will be blank for case opening App but will </a:t>
            </a:r>
            <a:r>
              <a:rPr lang="en-US" dirty="0" smtClean="0">
                <a:latin typeface="Arial"/>
                <a:cs typeface="Arial"/>
              </a:rPr>
              <a:t>auto-populate </a:t>
            </a:r>
            <a:r>
              <a:rPr lang="en-US" dirty="0">
                <a:latin typeface="Arial"/>
                <a:cs typeface="Arial"/>
              </a:rPr>
              <a:t>for the amended App.</a:t>
            </a:r>
            <a:endParaRPr lang="en-US" dirty="0">
              <a:solidFill>
                <a:srgbClr val="00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Amended Application box:</a:t>
            </a:r>
            <a:r>
              <a:rPr lang="en-US" dirty="0">
                <a:latin typeface="Arial"/>
                <a:cs typeface="Arial"/>
              </a:rPr>
              <a:t> </a:t>
            </a:r>
            <a:r>
              <a:rPr lang="en-US" dirty="0" smtClean="0">
                <a:latin typeface="Arial"/>
                <a:cs typeface="Arial"/>
              </a:rPr>
              <a:t>Check </a:t>
            </a:r>
            <a:r>
              <a:rPr lang="en-US" dirty="0">
                <a:latin typeface="Arial"/>
                <a:cs typeface="Arial"/>
              </a:rPr>
              <a:t>if you are amending the App. If </a:t>
            </a:r>
            <a:r>
              <a:rPr lang="en-US" dirty="0" smtClean="0">
                <a:latin typeface="Arial"/>
                <a:cs typeface="Arial"/>
              </a:rPr>
              <a:t>a DOI has </a:t>
            </a:r>
            <a:r>
              <a:rPr lang="en-US" dirty="0">
                <a:latin typeface="Arial"/>
                <a:cs typeface="Arial"/>
              </a:rPr>
              <a:t>already </a:t>
            </a:r>
            <a:r>
              <a:rPr lang="en-US" dirty="0" smtClean="0">
                <a:latin typeface="Arial"/>
                <a:cs typeface="Arial"/>
              </a:rPr>
              <a:t>been assigned an ADJ </a:t>
            </a:r>
            <a:r>
              <a:rPr lang="en-US" dirty="0">
                <a:latin typeface="Arial"/>
                <a:cs typeface="Arial"/>
              </a:rPr>
              <a:t>this will fail to the </a:t>
            </a:r>
            <a:r>
              <a:rPr lang="en-US" dirty="0" smtClean="0">
                <a:latin typeface="Arial"/>
                <a:cs typeface="Arial"/>
              </a:rPr>
              <a:t>UDQ, </a:t>
            </a:r>
            <a:r>
              <a:rPr lang="en-US" dirty="0">
                <a:latin typeface="Arial"/>
                <a:cs typeface="Arial"/>
              </a:rPr>
              <a:t>unless this box is </a:t>
            </a:r>
            <a:r>
              <a:rPr lang="en-US" dirty="0" smtClean="0">
                <a:latin typeface="Arial"/>
                <a:cs typeface="Arial"/>
              </a:rPr>
              <a:t>checked.</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SSN:</a:t>
            </a:r>
            <a:r>
              <a:rPr lang="en-US" dirty="0">
                <a:latin typeface="Arial"/>
                <a:cs typeface="Arial"/>
              </a:rPr>
              <a:t> </a:t>
            </a:r>
            <a:r>
              <a:rPr lang="en-US" dirty="0" smtClean="0">
                <a:latin typeface="Arial"/>
                <a:cs typeface="Arial"/>
              </a:rPr>
              <a:t>Auto-populates </a:t>
            </a:r>
            <a:r>
              <a:rPr lang="en-US" dirty="0">
                <a:latin typeface="Arial"/>
                <a:cs typeface="Arial"/>
              </a:rPr>
              <a:t>from </a:t>
            </a:r>
            <a:r>
              <a:rPr lang="en-US" dirty="0" smtClean="0">
                <a:latin typeface="Arial"/>
                <a:cs typeface="Arial"/>
              </a:rPr>
              <a:t>the coversheet</a:t>
            </a:r>
            <a:r>
              <a:rPr lang="en-US" dirty="0">
                <a:latin typeface="Arial"/>
                <a:cs typeface="Arial"/>
              </a:rPr>
              <a:t>.</a:t>
            </a:r>
          </a:p>
          <a:p>
            <a:pPr marL="283210" indent="-274320" algn="l">
              <a:spcBef>
                <a:spcPts val="95"/>
              </a:spcBef>
              <a:buClr>
                <a:srgbClr val="133E6A"/>
              </a:buClr>
              <a:buSzPct val="95000"/>
              <a:buFont typeface="Wingdings 2"/>
              <a:buChar char=""/>
              <a:tabLst>
                <a:tab pos="287020" algn="l"/>
              </a:tabLst>
            </a:pPr>
            <a:r>
              <a:rPr lang="en-US" b="1" dirty="0">
                <a:latin typeface="Arial"/>
                <a:cs typeface="Arial"/>
              </a:rPr>
              <a:t>Venue choice: </a:t>
            </a:r>
            <a:r>
              <a:rPr lang="en-US" dirty="0">
                <a:latin typeface="Arial"/>
                <a:cs typeface="Arial"/>
              </a:rPr>
              <a:t>Select the appropriate venue button and enter the zip code based on the radio button </a:t>
            </a:r>
            <a:r>
              <a:rPr lang="en-US" dirty="0" smtClean="0">
                <a:latin typeface="Arial"/>
                <a:cs typeface="Arial"/>
              </a:rPr>
              <a:t>selection.</a:t>
            </a:r>
            <a:endParaRPr lang="en-US" dirty="0">
              <a:latin typeface="Arial"/>
              <a:cs typeface="Arial"/>
            </a:endParaRPr>
          </a:p>
          <a:p>
            <a:pPr marL="649224" lvl="1" indent="-274320" algn="l">
              <a:spcBef>
                <a:spcPts val="95"/>
              </a:spcBef>
              <a:buClr>
                <a:srgbClr val="133E6A"/>
              </a:buClr>
              <a:buSzPct val="84000"/>
              <a:buFont typeface="Wingdings 2"/>
              <a:buChar char=""/>
              <a:tabLst>
                <a:tab pos="287020" algn="l"/>
              </a:tabLst>
            </a:pPr>
            <a:r>
              <a:rPr lang="en-US" sz="1600" dirty="0" smtClean="0">
                <a:solidFill>
                  <a:srgbClr val="000000"/>
                </a:solidFill>
                <a:latin typeface="Arial"/>
                <a:cs typeface="Arial"/>
              </a:rPr>
              <a:t>County </a:t>
            </a:r>
            <a:r>
              <a:rPr lang="en-US" sz="1600" dirty="0">
                <a:solidFill>
                  <a:srgbClr val="000000"/>
                </a:solidFill>
                <a:latin typeface="Arial"/>
                <a:cs typeface="Arial"/>
              </a:rPr>
              <a:t>of </a:t>
            </a:r>
            <a:r>
              <a:rPr lang="en-US" sz="1600" dirty="0" smtClean="0">
                <a:solidFill>
                  <a:srgbClr val="000000"/>
                </a:solidFill>
                <a:latin typeface="Arial"/>
                <a:cs typeface="Arial"/>
              </a:rPr>
              <a:t>employee (IW) </a:t>
            </a:r>
            <a:r>
              <a:rPr lang="en-US" sz="1600" dirty="0">
                <a:solidFill>
                  <a:srgbClr val="000000"/>
                </a:solidFill>
                <a:latin typeface="Arial"/>
                <a:cs typeface="Arial"/>
              </a:rPr>
              <a:t>residence zip code must </a:t>
            </a:r>
            <a:r>
              <a:rPr lang="en-US" sz="1600" dirty="0" smtClean="0">
                <a:solidFill>
                  <a:srgbClr val="000000"/>
                </a:solidFill>
                <a:latin typeface="Arial"/>
                <a:cs typeface="Arial"/>
              </a:rPr>
              <a:t>match the </a:t>
            </a:r>
            <a:r>
              <a:rPr lang="en-US" sz="1600" dirty="0">
                <a:solidFill>
                  <a:srgbClr val="000000"/>
                </a:solidFill>
                <a:latin typeface="Arial"/>
                <a:cs typeface="Arial"/>
              </a:rPr>
              <a:t>employee zip code</a:t>
            </a:r>
            <a:r>
              <a:rPr lang="en-US" sz="1600" dirty="0" smtClean="0">
                <a:solidFill>
                  <a:srgbClr val="000000"/>
                </a:solidFill>
                <a:latin typeface="Arial"/>
                <a:cs typeface="Arial"/>
              </a:rPr>
              <a:t>.</a:t>
            </a:r>
            <a:endParaRPr lang="en-US" sz="1600" dirty="0">
              <a:latin typeface="Arial"/>
              <a:cs typeface="Arial"/>
            </a:endParaRPr>
          </a:p>
          <a:p>
            <a:pPr marL="649224" lvl="1" indent="-274320" algn="l">
              <a:spcBef>
                <a:spcPts val="95"/>
              </a:spcBef>
              <a:buClr>
                <a:srgbClr val="133E6A"/>
              </a:buClr>
              <a:buSzPct val="84000"/>
              <a:buFont typeface="Wingdings 2"/>
              <a:buChar char=""/>
              <a:tabLst>
                <a:tab pos="287020" algn="l"/>
              </a:tabLst>
            </a:pPr>
            <a:r>
              <a:rPr lang="en-US" sz="1600" dirty="0" smtClean="0">
                <a:solidFill>
                  <a:srgbClr val="000000"/>
                </a:solidFill>
                <a:latin typeface="Arial"/>
                <a:cs typeface="Arial"/>
              </a:rPr>
              <a:t>County </a:t>
            </a:r>
            <a:r>
              <a:rPr lang="en-US" sz="1600" dirty="0">
                <a:solidFill>
                  <a:srgbClr val="000000"/>
                </a:solidFill>
                <a:latin typeface="Arial"/>
                <a:cs typeface="Arial"/>
              </a:rPr>
              <a:t>where injury occurred zip </a:t>
            </a:r>
            <a:r>
              <a:rPr lang="en-US" sz="1600" dirty="0" smtClean="0">
                <a:solidFill>
                  <a:srgbClr val="000000"/>
                </a:solidFill>
                <a:latin typeface="Arial"/>
                <a:cs typeface="Arial"/>
              </a:rPr>
              <a:t>code.</a:t>
            </a:r>
            <a:endParaRPr lang="en-US" sz="1600" dirty="0">
              <a:latin typeface="Arial"/>
              <a:cs typeface="Arial"/>
            </a:endParaRPr>
          </a:p>
          <a:p>
            <a:pPr marL="649224" lvl="1" indent="-274320" algn="l">
              <a:spcBef>
                <a:spcPts val="95"/>
              </a:spcBef>
              <a:buClr>
                <a:srgbClr val="133E6A"/>
              </a:buClr>
              <a:buSzPct val="84000"/>
              <a:buFont typeface="Wingdings 2"/>
              <a:buChar char=""/>
              <a:tabLst>
                <a:tab pos="287020" algn="l"/>
              </a:tabLst>
            </a:pPr>
            <a:r>
              <a:rPr lang="en-US" sz="1600" dirty="0" smtClean="0">
                <a:solidFill>
                  <a:srgbClr val="000000"/>
                </a:solidFill>
                <a:latin typeface="Arial"/>
                <a:cs typeface="Arial"/>
              </a:rPr>
              <a:t>County </a:t>
            </a:r>
            <a:r>
              <a:rPr lang="en-US" sz="1600" dirty="0">
                <a:solidFill>
                  <a:srgbClr val="000000"/>
                </a:solidFill>
                <a:latin typeface="Arial"/>
                <a:cs typeface="Arial"/>
              </a:rPr>
              <a:t>of principal place of </a:t>
            </a:r>
            <a:r>
              <a:rPr lang="en-US" sz="1600" dirty="0" smtClean="0">
                <a:solidFill>
                  <a:srgbClr val="000000"/>
                </a:solidFill>
                <a:latin typeface="Arial"/>
                <a:cs typeface="Arial"/>
              </a:rPr>
              <a:t>employee's (IW’s) </a:t>
            </a:r>
            <a:r>
              <a:rPr lang="en-US" sz="1600" dirty="0">
                <a:solidFill>
                  <a:srgbClr val="000000"/>
                </a:solidFill>
                <a:latin typeface="Arial"/>
                <a:cs typeface="Arial"/>
              </a:rPr>
              <a:t>attorney may only be used if the Application is filed by the </a:t>
            </a:r>
            <a:r>
              <a:rPr lang="en-US" sz="1600" dirty="0" smtClean="0">
                <a:solidFill>
                  <a:srgbClr val="000000"/>
                </a:solidFill>
                <a:latin typeface="Arial"/>
                <a:cs typeface="Arial"/>
              </a:rPr>
              <a:t>employee’s </a:t>
            </a:r>
            <a:r>
              <a:rPr lang="en-US" sz="1600" dirty="0">
                <a:solidFill>
                  <a:srgbClr val="000000"/>
                </a:solidFill>
                <a:latin typeface="Arial"/>
                <a:cs typeface="Arial"/>
              </a:rPr>
              <a:t>attorney.</a:t>
            </a: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Application for Adjudication of Claim Form 1</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25</a:t>
            </a:fld>
            <a:endParaRPr spc="-25" dirty="0"/>
          </a:p>
        </p:txBody>
      </p:sp>
    </p:spTree>
    <p:extLst>
      <p:ext uri="{BB962C8B-B14F-4D97-AF65-F5344CB8AC3E}">
        <p14:creationId xmlns:p14="http://schemas.microsoft.com/office/powerpoint/2010/main" val="2125761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of Form 1 of the Application for Adjudication showing correct fields and information." title="eForm Application Form 1">
            <a:extLst>
              <a:ext uri="{FF2B5EF4-FFF2-40B4-BE49-F238E27FC236}">
                <a16:creationId xmlns:a16="http://schemas.microsoft.com/office/drawing/2014/main" id="{9957C1B5-B536-8AB5-9056-BD489CA292F8}"/>
              </a:ext>
            </a:extLst>
          </p:cNvPr>
          <p:cNvPicPr>
            <a:picLocks noChangeAspect="1"/>
          </p:cNvPicPr>
          <p:nvPr/>
        </p:nvPicPr>
        <p:blipFill rotWithShape="1">
          <a:blip r:embed="rId2"/>
          <a:srcRect l="1606" t="46337" r="1285" b="341"/>
          <a:stretch/>
        </p:blipFill>
        <p:spPr>
          <a:xfrm>
            <a:off x="6852735" y="2231925"/>
            <a:ext cx="4783679" cy="3095801"/>
          </a:xfrm>
          <a:prstGeom prst="rect">
            <a:avLst/>
          </a:prstGeom>
        </p:spPr>
      </p:pic>
      <p:pic>
        <p:nvPicPr>
          <p:cNvPr id="7" name="Picture 6" descr="Screen shot of Form 1 of the Application for Adjudication showing correct fields and information." title="eForm Application Form 1">
            <a:extLst>
              <a:ext uri="{FF2B5EF4-FFF2-40B4-BE49-F238E27FC236}">
                <a16:creationId xmlns:a16="http://schemas.microsoft.com/office/drawing/2014/main" id="{0CD007AB-E5FC-93AB-0F54-E5342415A83E}"/>
              </a:ext>
            </a:extLst>
          </p:cNvPr>
          <p:cNvPicPr>
            <a:picLocks noChangeAspect="1"/>
          </p:cNvPicPr>
          <p:nvPr/>
        </p:nvPicPr>
        <p:blipFill rotWithShape="1">
          <a:blip r:embed="rId2"/>
          <a:srcRect l="1610" t="294" r="1093" b="91993"/>
          <a:stretch/>
        </p:blipFill>
        <p:spPr>
          <a:xfrm>
            <a:off x="6852735" y="1661680"/>
            <a:ext cx="4792959" cy="447804"/>
          </a:xfrm>
          <a:prstGeom prst="rect">
            <a:avLst/>
          </a:prstGeom>
        </p:spPr>
      </p:pic>
      <p:sp>
        <p:nvSpPr>
          <p:cNvPr id="15" name="object 3">
            <a:extLst>
              <a:ext uri="{FF2B5EF4-FFF2-40B4-BE49-F238E27FC236}">
                <a16:creationId xmlns:a16="http://schemas.microsoft.com/office/drawing/2014/main" id="{AF8920C5-79A2-BAB6-5A5C-1F59AC180052}"/>
              </a:ext>
            </a:extLst>
          </p:cNvPr>
          <p:cNvSpPr txBox="1"/>
          <p:nvPr/>
        </p:nvSpPr>
        <p:spPr>
          <a:xfrm>
            <a:off x="543742" y="1662359"/>
            <a:ext cx="6184216" cy="4135748"/>
          </a:xfrm>
          <a:prstGeom prst="rect">
            <a:avLst/>
          </a:prstGeom>
        </p:spPr>
        <p:txBody>
          <a:bodyPr vert="horz" wrap="square" lIns="0" tIns="97790" rIns="0" bIns="0" rtlCol="0" anchor="t">
            <a:spAutoFit/>
          </a:bodyPr>
          <a:lstStyle/>
          <a:p>
            <a:pPr marL="283210" indent="-274320" algn="l">
              <a:spcBef>
                <a:spcPts val="95"/>
              </a:spcBef>
              <a:buClr>
                <a:srgbClr val="133E6A"/>
              </a:buClr>
              <a:buSzPct val="94642"/>
              <a:tabLst>
                <a:tab pos="287020" algn="l"/>
              </a:tabLst>
            </a:pPr>
            <a:r>
              <a:rPr lang="en-US" sz="2000" b="1" spc="-10" dirty="0">
                <a:latin typeface="Arial"/>
                <a:cs typeface="Arial"/>
              </a:rPr>
              <a:t>Injured Worker Section:</a:t>
            </a:r>
            <a:r>
              <a:rPr lang="en-US" b="1" spc="-10" dirty="0">
                <a:latin typeface="Arial"/>
                <a:cs typeface="Arial"/>
              </a:rPr>
              <a:t> </a:t>
            </a: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First Name: </a:t>
            </a:r>
            <a:r>
              <a:rPr lang="en-US" spc="-10" dirty="0" smtClean="0">
                <a:latin typeface="Arial"/>
                <a:cs typeface="Arial"/>
              </a:rPr>
              <a:t>First name only.</a:t>
            </a:r>
            <a:endParaRPr lang="en-US"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Middle Initial:</a:t>
            </a:r>
            <a:r>
              <a:rPr lang="en-US" spc="-10" dirty="0">
                <a:latin typeface="Arial"/>
                <a:cs typeface="Arial"/>
              </a:rPr>
              <a:t> </a:t>
            </a:r>
            <a:r>
              <a:rPr lang="en-US" spc="-10" dirty="0" smtClean="0">
                <a:latin typeface="Arial"/>
                <a:cs typeface="Arial"/>
              </a:rPr>
              <a:t>One </a:t>
            </a:r>
            <a:r>
              <a:rPr lang="en-US" spc="-10" dirty="0">
                <a:latin typeface="Arial"/>
                <a:cs typeface="Arial"/>
              </a:rPr>
              <a:t>letter only.</a:t>
            </a: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Last Name:</a:t>
            </a:r>
            <a:r>
              <a:rPr lang="en-US" spc="-10" dirty="0">
                <a:latin typeface="Arial"/>
                <a:cs typeface="Arial"/>
              </a:rPr>
              <a:t> </a:t>
            </a:r>
            <a:r>
              <a:rPr lang="en-US" spc="-10" dirty="0" smtClean="0">
                <a:latin typeface="Arial"/>
                <a:cs typeface="Arial"/>
              </a:rPr>
              <a:t>If </a:t>
            </a:r>
            <a:r>
              <a:rPr lang="en-US" spc="-10" dirty="0">
                <a:latin typeface="Arial"/>
                <a:cs typeface="Arial"/>
              </a:rPr>
              <a:t>adding second last name do not use hyphens.</a:t>
            </a: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Injured Worker Address: </a:t>
            </a:r>
          </a:p>
          <a:p>
            <a:pPr marL="649224" indent="-274320" algn="l">
              <a:spcBef>
                <a:spcPts val="95"/>
              </a:spcBef>
              <a:buClr>
                <a:srgbClr val="133E6A"/>
              </a:buClr>
              <a:buSzPct val="94642"/>
              <a:buFont typeface="Wingdings 2"/>
              <a:buChar char=""/>
              <a:tabLst>
                <a:tab pos="287020" algn="l"/>
              </a:tabLst>
            </a:pPr>
            <a:r>
              <a:rPr lang="en-US" sz="1600" spc="-10" dirty="0" smtClean="0">
                <a:latin typeface="Arial"/>
                <a:cs typeface="Arial"/>
              </a:rPr>
              <a:t>Street </a:t>
            </a:r>
            <a:r>
              <a:rPr lang="en-US" sz="1600" spc="-10" dirty="0">
                <a:latin typeface="Arial"/>
                <a:cs typeface="Arial"/>
              </a:rPr>
              <a:t>Address 1: </a:t>
            </a:r>
            <a:r>
              <a:rPr lang="en-US" sz="1600" spc="-10" dirty="0" smtClean="0">
                <a:latin typeface="Arial"/>
                <a:cs typeface="Arial"/>
              </a:rPr>
              <a:t>Please </a:t>
            </a:r>
            <a:r>
              <a:rPr lang="en-US" sz="1600" spc="-10" dirty="0">
                <a:latin typeface="Arial"/>
                <a:cs typeface="Arial"/>
              </a:rPr>
              <a:t>use USPS </a:t>
            </a:r>
            <a:r>
              <a:rPr lang="en-US" sz="1600" spc="-10" dirty="0" smtClean="0">
                <a:latin typeface="Arial"/>
                <a:cs typeface="Arial"/>
              </a:rPr>
              <a:t>format.</a:t>
            </a:r>
            <a:endParaRPr lang="en-US" sz="1600" spc="-1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spc="-10" dirty="0" smtClean="0">
                <a:solidFill>
                  <a:srgbClr val="000000"/>
                </a:solidFill>
                <a:latin typeface="Arial"/>
                <a:cs typeface="Arial"/>
              </a:rPr>
              <a:t>Street </a:t>
            </a:r>
            <a:r>
              <a:rPr lang="en-US" sz="1600" spc="-10" dirty="0">
                <a:solidFill>
                  <a:srgbClr val="000000"/>
                </a:solidFill>
                <a:latin typeface="Arial"/>
                <a:cs typeface="Arial"/>
              </a:rPr>
              <a:t>Address 2: </a:t>
            </a:r>
            <a:r>
              <a:rPr lang="en-US" sz="1600" spc="-10" dirty="0" smtClean="0">
                <a:solidFill>
                  <a:srgbClr val="000000"/>
                </a:solidFill>
                <a:latin typeface="Arial"/>
                <a:cs typeface="Arial"/>
              </a:rPr>
              <a:t>Please use USPS format.</a:t>
            </a:r>
            <a:endParaRPr lang="en-US" sz="1600" spc="-1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spc="-10" dirty="0" smtClean="0">
                <a:solidFill>
                  <a:srgbClr val="000000"/>
                </a:solidFill>
                <a:latin typeface="Arial"/>
                <a:cs typeface="Arial"/>
              </a:rPr>
              <a:t>International </a:t>
            </a:r>
            <a:r>
              <a:rPr lang="en-US" sz="1600" spc="-10" dirty="0">
                <a:solidFill>
                  <a:srgbClr val="000000"/>
                </a:solidFill>
                <a:latin typeface="Arial"/>
                <a:cs typeface="Arial"/>
              </a:rPr>
              <a:t>Address: </a:t>
            </a:r>
            <a:r>
              <a:rPr lang="en-US" sz="1600" spc="-10" dirty="0" smtClean="0">
                <a:solidFill>
                  <a:srgbClr val="000000"/>
                </a:solidFill>
                <a:latin typeface="Arial"/>
                <a:cs typeface="Arial"/>
              </a:rPr>
              <a:t>If </a:t>
            </a:r>
            <a:r>
              <a:rPr lang="en-US" sz="1600" spc="-10" dirty="0">
                <a:solidFill>
                  <a:srgbClr val="000000"/>
                </a:solidFill>
                <a:latin typeface="Arial"/>
                <a:cs typeface="Arial"/>
              </a:rPr>
              <a:t>your Injured Worker (IW) has moved out of </a:t>
            </a:r>
            <a:r>
              <a:rPr lang="en-US" sz="1600" spc="-10" dirty="0" smtClean="0">
                <a:solidFill>
                  <a:srgbClr val="000000"/>
                </a:solidFill>
                <a:latin typeface="Arial"/>
                <a:cs typeface="Arial"/>
              </a:rPr>
              <a:t>the country </a:t>
            </a:r>
            <a:r>
              <a:rPr lang="en-US" sz="1600" spc="-10" dirty="0">
                <a:solidFill>
                  <a:srgbClr val="000000"/>
                </a:solidFill>
                <a:latin typeface="Arial"/>
                <a:cs typeface="Arial"/>
              </a:rPr>
              <a:t>please use this box </a:t>
            </a:r>
            <a:r>
              <a:rPr lang="en-US" sz="1600" spc="-10" dirty="0" smtClean="0">
                <a:solidFill>
                  <a:srgbClr val="000000"/>
                </a:solidFill>
                <a:latin typeface="Arial"/>
                <a:cs typeface="Arial"/>
              </a:rPr>
              <a:t>for additional address information.</a:t>
            </a:r>
            <a:endParaRPr lang="en-US" sz="1600" spc="-1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spc="-10" dirty="0" smtClean="0">
                <a:latin typeface="Arial"/>
                <a:cs typeface="Arial"/>
              </a:rPr>
              <a:t>City</a:t>
            </a:r>
            <a:r>
              <a:rPr lang="en-US" sz="1600" spc="-10" dirty="0">
                <a:latin typeface="Arial"/>
                <a:cs typeface="Arial"/>
              </a:rPr>
              <a:t>: </a:t>
            </a:r>
            <a:r>
              <a:rPr lang="en-US" sz="1600" spc="-10" dirty="0" smtClean="0">
                <a:latin typeface="Arial"/>
                <a:cs typeface="Arial"/>
              </a:rPr>
              <a:t>Verify </a:t>
            </a:r>
            <a:r>
              <a:rPr lang="en-US" sz="1600" spc="-10" dirty="0">
                <a:latin typeface="Arial"/>
                <a:cs typeface="Arial"/>
              </a:rPr>
              <a:t>your city and zip code </a:t>
            </a:r>
            <a:r>
              <a:rPr lang="en-US" sz="1600" spc="-10" dirty="0" smtClean="0">
                <a:latin typeface="Arial"/>
                <a:cs typeface="Arial"/>
              </a:rPr>
              <a:t>match.</a:t>
            </a:r>
            <a:endParaRPr lang="en-US" sz="1600" spc="-1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spc="-10" dirty="0" smtClean="0">
                <a:latin typeface="Arial"/>
                <a:cs typeface="Arial"/>
              </a:rPr>
              <a:t>State</a:t>
            </a:r>
            <a:r>
              <a:rPr lang="en-US" sz="1600" spc="-10" dirty="0">
                <a:latin typeface="Arial"/>
                <a:cs typeface="Arial"/>
              </a:rPr>
              <a:t>: </a:t>
            </a:r>
            <a:r>
              <a:rPr lang="en-US" sz="1600" spc="-10" dirty="0" smtClean="0">
                <a:latin typeface="Arial"/>
                <a:cs typeface="Arial"/>
              </a:rPr>
              <a:t>Choose </a:t>
            </a:r>
            <a:r>
              <a:rPr lang="en-US" sz="1600" spc="-10" dirty="0">
                <a:latin typeface="Arial"/>
                <a:cs typeface="Arial"/>
              </a:rPr>
              <a:t>the correct two letter abbreviation from the dropdown </a:t>
            </a:r>
            <a:r>
              <a:rPr lang="en-US" sz="1600" spc="-10" dirty="0" smtClean="0">
                <a:latin typeface="Arial"/>
                <a:cs typeface="Arial"/>
              </a:rPr>
              <a:t>menu.</a:t>
            </a:r>
            <a:endParaRPr lang="en-US" sz="1600" spc="-10" dirty="0">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spc="-10" dirty="0" smtClean="0">
                <a:latin typeface="Arial"/>
                <a:cs typeface="Arial"/>
              </a:rPr>
              <a:t>Zip </a:t>
            </a:r>
            <a:r>
              <a:rPr lang="en-US" sz="1600" spc="-10" dirty="0">
                <a:latin typeface="Arial"/>
                <a:cs typeface="Arial"/>
              </a:rPr>
              <a:t>Code: Five digits </a:t>
            </a:r>
            <a:r>
              <a:rPr lang="en-US" sz="1600" spc="-10" dirty="0" smtClean="0">
                <a:latin typeface="Arial"/>
                <a:cs typeface="Arial"/>
              </a:rPr>
              <a:t>only.</a:t>
            </a:r>
            <a:endParaRPr lang="en-US" sz="1600" spc="-10" dirty="0">
              <a:latin typeface="Arial"/>
              <a:cs typeface="Arial"/>
            </a:endParaRP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84304" cy="553998"/>
          </a:xfrm>
        </p:spPr>
        <p:txBody>
          <a:bodyPr wrap="square" lIns="0" tIns="0" rIns="0" bIns="0" anchor="t">
            <a:spAutoFit/>
          </a:bodyPr>
          <a:lstStyle/>
          <a:p>
            <a:pPr algn="ctr"/>
            <a:r>
              <a:rPr lang="en-US" sz="3600" dirty="0"/>
              <a:t>Application for Adjudication of Claim Form 1 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26</a:t>
            </a:fld>
            <a:endParaRPr spc="-25" dirty="0"/>
          </a:p>
        </p:txBody>
      </p:sp>
    </p:spTree>
    <p:extLst>
      <p:ext uri="{BB962C8B-B14F-4D97-AF65-F5344CB8AC3E}">
        <p14:creationId xmlns:p14="http://schemas.microsoft.com/office/powerpoint/2010/main" val="692787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Highlights 3 radio buttons indicating the type of applicant if not the IW or IW rep" title="Red box outline">
            <a:extLst>
              <a:ext uri="{FF2B5EF4-FFF2-40B4-BE49-F238E27FC236}">
                <a16:creationId xmlns:a16="http://schemas.microsoft.com/office/drawing/2014/main" id="{453D857C-98F5-89D2-099B-DB7631D7C9B1}"/>
              </a:ext>
            </a:extLst>
          </p:cNvPr>
          <p:cNvSpPr/>
          <p:nvPr/>
        </p:nvSpPr>
        <p:spPr>
          <a:xfrm>
            <a:off x="7204374" y="2442310"/>
            <a:ext cx="3796166" cy="2043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Screen shot of Form 2 of the Application for Adjudication showing correct fields and information. " title="eForm Application Form 2">
            <a:extLst>
              <a:ext uri="{FF2B5EF4-FFF2-40B4-BE49-F238E27FC236}">
                <a16:creationId xmlns:a16="http://schemas.microsoft.com/office/drawing/2014/main" id="{295E1AD4-2CB4-5DFC-2A70-8A80E3796C35}"/>
              </a:ext>
            </a:extLst>
          </p:cNvPr>
          <p:cNvPicPr>
            <a:picLocks noChangeAspect="1"/>
          </p:cNvPicPr>
          <p:nvPr/>
        </p:nvPicPr>
        <p:blipFill rotWithShape="1">
          <a:blip r:embed="rId2"/>
          <a:srcRect l="1869" t="357" r="1308" b="22500"/>
          <a:stretch/>
        </p:blipFill>
        <p:spPr>
          <a:xfrm>
            <a:off x="6883058" y="1672648"/>
            <a:ext cx="4756183" cy="3975838"/>
          </a:xfrm>
          <a:prstGeom prst="rect">
            <a:avLst/>
          </a:prstGeom>
        </p:spPr>
      </p:pic>
      <p:sp>
        <p:nvSpPr>
          <p:cNvPr id="9" name="object 3">
            <a:extLst>
              <a:ext uri="{FF2B5EF4-FFF2-40B4-BE49-F238E27FC236}">
                <a16:creationId xmlns:a16="http://schemas.microsoft.com/office/drawing/2014/main" id="{C3E6EA8E-D5EA-AB13-F66B-8F163C7CA060}"/>
              </a:ext>
            </a:extLst>
          </p:cNvPr>
          <p:cNvSpPr txBox="1"/>
          <p:nvPr/>
        </p:nvSpPr>
        <p:spPr>
          <a:xfrm>
            <a:off x="552602" y="1716948"/>
            <a:ext cx="6166250" cy="3876702"/>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Applicant </a:t>
            </a:r>
            <a:r>
              <a:rPr lang="en-US" sz="2000" b="1" dirty="0" smtClean="0">
                <a:latin typeface="Arial"/>
                <a:cs typeface="Arial"/>
              </a:rPr>
              <a:t>field (If other than injured employee):</a:t>
            </a:r>
            <a:endParaRPr lang="en-US" sz="2000" b="1" dirty="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Applicant </a:t>
            </a:r>
            <a:r>
              <a:rPr lang="en-US" b="1" dirty="0">
                <a:latin typeface="Arial"/>
                <a:cs typeface="Arial"/>
              </a:rPr>
              <a:t>radio </a:t>
            </a:r>
            <a:r>
              <a:rPr lang="en-US" b="1" dirty="0" smtClean="0">
                <a:latin typeface="Arial"/>
                <a:cs typeface="Arial"/>
              </a:rPr>
              <a:t>buttons:</a:t>
            </a:r>
            <a:endParaRPr lang="en-US" b="1"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If the App is submitted by the Insurance Carrier, Employer or Lien Claimant please choose the appropriate button.</a:t>
            </a: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These </a:t>
            </a:r>
            <a:r>
              <a:rPr lang="en-US" sz="1600" dirty="0">
                <a:latin typeface="Arial"/>
                <a:cs typeface="Arial"/>
              </a:rPr>
              <a:t>buttons cannot be </a:t>
            </a:r>
            <a:r>
              <a:rPr lang="en-US" sz="1600" dirty="0" smtClean="0">
                <a:latin typeface="Arial"/>
                <a:cs typeface="Arial"/>
              </a:rPr>
              <a:t>unselected </a:t>
            </a:r>
            <a:r>
              <a:rPr lang="en-US" sz="1600" dirty="0">
                <a:latin typeface="Arial"/>
                <a:cs typeface="Arial"/>
              </a:rPr>
              <a:t>once </a:t>
            </a:r>
            <a:r>
              <a:rPr lang="en-US" sz="1600" dirty="0" smtClean="0">
                <a:latin typeface="Arial"/>
                <a:cs typeface="Arial"/>
              </a:rPr>
              <a:t>chosen.</a:t>
            </a:r>
            <a:endParaRPr lang="en-US" sz="16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Name</a:t>
            </a:r>
            <a:r>
              <a:rPr lang="en-US" b="1" dirty="0">
                <a:latin typeface="Arial"/>
                <a:cs typeface="Arial"/>
              </a:rPr>
              <a:t>:</a:t>
            </a:r>
            <a:r>
              <a:rPr lang="en-US" dirty="0">
                <a:latin typeface="Arial"/>
                <a:cs typeface="Arial"/>
              </a:rPr>
              <a:t> </a:t>
            </a:r>
            <a:r>
              <a:rPr lang="en-US" dirty="0" smtClean="0">
                <a:latin typeface="Arial"/>
                <a:cs typeface="Arial"/>
              </a:rPr>
              <a:t>Lien Claimants should use their UAN, while Insurance Carriers may use the Claims Administrator UAN.</a:t>
            </a:r>
            <a:r>
              <a:rPr lang="en-US" dirty="0">
                <a:latin typeface="Arial"/>
                <a:cs typeface="Arial"/>
              </a:rPr>
              <a:t> </a:t>
            </a:r>
          </a:p>
          <a:p>
            <a:pPr marL="294640" indent="-285750">
              <a:spcBef>
                <a:spcPts val="95"/>
              </a:spcBef>
              <a:buClr>
                <a:srgbClr val="133E6A"/>
              </a:buClr>
              <a:buSzPct val="94642"/>
              <a:buFont typeface="Wingdings 2"/>
              <a:buChar char=""/>
              <a:tabLst>
                <a:tab pos="287020" algn="l"/>
              </a:tabLst>
            </a:pPr>
            <a:r>
              <a:rPr lang="en-US" b="1" dirty="0">
                <a:latin typeface="Arial"/>
                <a:cs typeface="Arial"/>
              </a:rPr>
              <a:t>Applicant </a:t>
            </a:r>
            <a:r>
              <a:rPr lang="en-US" b="1" dirty="0" smtClean="0">
                <a:latin typeface="Arial"/>
                <a:cs typeface="Arial"/>
              </a:rPr>
              <a:t>Address</a:t>
            </a:r>
            <a:r>
              <a:rPr lang="en-US" b="1" dirty="0">
                <a:latin typeface="Arial"/>
                <a:cs typeface="Arial"/>
              </a:rPr>
              <a:t>: </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Application for Adjudication of Claim Form 2</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27</a:t>
            </a:fld>
            <a:endParaRPr spc="-25" dirty="0"/>
          </a:p>
        </p:txBody>
      </p:sp>
    </p:spTree>
    <p:extLst>
      <p:ext uri="{BB962C8B-B14F-4D97-AF65-F5344CB8AC3E}">
        <p14:creationId xmlns:p14="http://schemas.microsoft.com/office/powerpoint/2010/main" val="4199240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creen shot of Form 2 of the Application for Adjudication showing correct fields and information. " title="eForm Application Form 2">
            <a:extLst>
              <a:ext uri="{FF2B5EF4-FFF2-40B4-BE49-F238E27FC236}">
                <a16:creationId xmlns:a16="http://schemas.microsoft.com/office/drawing/2014/main" id="{945AD973-F683-AC27-507C-F91320880F03}"/>
              </a:ext>
            </a:extLst>
          </p:cNvPr>
          <p:cNvPicPr>
            <a:picLocks noChangeAspect="1"/>
          </p:cNvPicPr>
          <p:nvPr/>
        </p:nvPicPr>
        <p:blipFill rotWithShape="1">
          <a:blip r:embed="rId2"/>
          <a:srcRect l="1444" t="49663" r="1544" b="505"/>
          <a:stretch/>
        </p:blipFill>
        <p:spPr>
          <a:xfrm>
            <a:off x="6874197" y="2266298"/>
            <a:ext cx="4755998" cy="2626452"/>
          </a:xfrm>
          <a:prstGeom prst="rect">
            <a:avLst/>
          </a:prstGeom>
        </p:spPr>
      </p:pic>
      <p:pic>
        <p:nvPicPr>
          <p:cNvPr id="7" name="Picture 2" descr="Screen shot of Form 2 of the Application for Adjudication showing correct fields and information. " title="eForm Application Form 2">
            <a:extLst>
              <a:ext uri="{FF2B5EF4-FFF2-40B4-BE49-F238E27FC236}">
                <a16:creationId xmlns:a16="http://schemas.microsoft.com/office/drawing/2014/main" id="{295E1AD4-2CB4-5DFC-2A70-8A80E3796C35}"/>
              </a:ext>
            </a:extLst>
          </p:cNvPr>
          <p:cNvPicPr>
            <a:picLocks noChangeAspect="1"/>
          </p:cNvPicPr>
          <p:nvPr/>
        </p:nvPicPr>
        <p:blipFill rotWithShape="1">
          <a:blip r:embed="rId2"/>
          <a:srcRect l="1495" t="357" r="1308" b="91131"/>
          <a:stretch/>
        </p:blipFill>
        <p:spPr>
          <a:xfrm>
            <a:off x="6874197" y="1663786"/>
            <a:ext cx="4765058" cy="448634"/>
          </a:xfrm>
          <a:prstGeom prst="rect">
            <a:avLst/>
          </a:prstGeom>
        </p:spPr>
      </p:pic>
      <p:sp>
        <p:nvSpPr>
          <p:cNvPr id="3" name="Rectangle 2" descr="Highlights 4 radio buttons indicating the insured status of the employer" title="Red box outline">
            <a:extLst>
              <a:ext uri="{FF2B5EF4-FFF2-40B4-BE49-F238E27FC236}">
                <a16:creationId xmlns:a16="http://schemas.microsoft.com/office/drawing/2014/main" id="{42F50272-FF9E-7EC2-0335-2BE5A976A33D}"/>
              </a:ext>
            </a:extLst>
          </p:cNvPr>
          <p:cNvSpPr/>
          <p:nvPr/>
        </p:nvSpPr>
        <p:spPr>
          <a:xfrm>
            <a:off x="7177793" y="3018240"/>
            <a:ext cx="3459469" cy="2043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3">
            <a:extLst>
              <a:ext uri="{FF2B5EF4-FFF2-40B4-BE49-F238E27FC236}">
                <a16:creationId xmlns:a16="http://schemas.microsoft.com/office/drawing/2014/main" id="{C3E6EA8E-D5EA-AB13-F66B-8F163C7CA060}"/>
              </a:ext>
            </a:extLst>
          </p:cNvPr>
          <p:cNvSpPr txBox="1"/>
          <p:nvPr/>
        </p:nvSpPr>
        <p:spPr>
          <a:xfrm>
            <a:off x="676648" y="1663787"/>
            <a:ext cx="5965276" cy="3112390"/>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Employer Information field:</a:t>
            </a:r>
            <a:endParaRPr lang="en-US" sz="2000" spc="-1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Type of employer radio buttons: </a:t>
            </a:r>
            <a:r>
              <a:rPr lang="en-US" dirty="0">
                <a:latin typeface="Arial"/>
                <a:cs typeface="Arial"/>
              </a:rPr>
              <a:t>You must select one type of insured/uninsured status for the employer.</a:t>
            </a:r>
          </a:p>
          <a:p>
            <a:pPr marL="294640" indent="-285750">
              <a:spcBef>
                <a:spcPts val="95"/>
              </a:spcBef>
              <a:buClr>
                <a:srgbClr val="133E6A"/>
              </a:buClr>
              <a:buSzPct val="94642"/>
              <a:buFont typeface="Wingdings 2"/>
              <a:buChar char=""/>
              <a:tabLst>
                <a:tab pos="287020" algn="l"/>
              </a:tabLst>
            </a:pPr>
            <a:r>
              <a:rPr lang="en-US" b="1" dirty="0">
                <a:latin typeface="Arial"/>
                <a:cs typeface="Arial"/>
              </a:rPr>
              <a:t>Employer Name</a:t>
            </a:r>
            <a:r>
              <a:rPr lang="en-US" b="1" spc="-70" dirty="0">
                <a:latin typeface="Arial"/>
                <a:cs typeface="Arial"/>
              </a:rPr>
              <a:t>: </a:t>
            </a:r>
            <a:r>
              <a:rPr lang="en-US" spc="-70" dirty="0" smtClean="0">
                <a:latin typeface="Arial"/>
                <a:cs typeface="Arial"/>
              </a:rPr>
              <a:t>The </a:t>
            </a:r>
            <a:r>
              <a:rPr lang="en-US" spc="-70" dirty="0">
                <a:latin typeface="Arial"/>
                <a:cs typeface="Arial"/>
              </a:rPr>
              <a:t>business/legal name of the employer.</a:t>
            </a:r>
            <a:endParaRPr lang="en-US" spc="-70" dirty="0"/>
          </a:p>
          <a:p>
            <a:pPr marL="294640" indent="-285750">
              <a:spcBef>
                <a:spcPts val="95"/>
              </a:spcBef>
              <a:buClr>
                <a:srgbClr val="133E6A"/>
              </a:buClr>
              <a:buSzPct val="94642"/>
              <a:buFont typeface="Wingdings 2"/>
              <a:buChar char=""/>
              <a:tabLst>
                <a:tab pos="287020" algn="l"/>
              </a:tabLst>
            </a:pPr>
            <a:r>
              <a:rPr lang="en-US" b="1" spc="-20" dirty="0">
                <a:latin typeface="Arial"/>
                <a:cs typeface="Arial"/>
              </a:rPr>
              <a:t>Employer </a:t>
            </a:r>
            <a:r>
              <a:rPr lang="en-US" b="1" spc="-20" dirty="0" smtClean="0">
                <a:latin typeface="Arial"/>
                <a:cs typeface="Arial"/>
              </a:rPr>
              <a:t>Address</a:t>
            </a:r>
            <a:r>
              <a:rPr lang="en-US" b="1" spc="-20" dirty="0">
                <a:latin typeface="Arial"/>
                <a:cs typeface="Arial"/>
              </a:rPr>
              <a:t>: </a:t>
            </a:r>
            <a:endParaRPr lang="en-US" b="1" spc="-20"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Application for Adjudication of Claim Form 2 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28</a:t>
            </a:fld>
            <a:endParaRPr spc="-25" dirty="0"/>
          </a:p>
        </p:txBody>
      </p:sp>
    </p:spTree>
    <p:extLst>
      <p:ext uri="{BB962C8B-B14F-4D97-AF65-F5344CB8AC3E}">
        <p14:creationId xmlns:p14="http://schemas.microsoft.com/office/powerpoint/2010/main" val="2125494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creen shot of Form 3 of the Application for Adjudication showing correct fields and information. " title="eForm Application Form 3 ">
            <a:extLst>
              <a:ext uri="{FF2B5EF4-FFF2-40B4-BE49-F238E27FC236}">
                <a16:creationId xmlns:a16="http://schemas.microsoft.com/office/drawing/2014/main" id="{B4C6FE50-BFF1-FA90-4E34-45D12EFE0AA4}"/>
              </a:ext>
            </a:extLst>
          </p:cNvPr>
          <p:cNvPicPr>
            <a:picLocks noChangeAspect="1"/>
          </p:cNvPicPr>
          <p:nvPr/>
        </p:nvPicPr>
        <p:blipFill rotWithShape="1">
          <a:blip r:embed="rId2"/>
          <a:srcRect t="145" r="-315" b="32484"/>
          <a:stretch/>
        </p:blipFill>
        <p:spPr>
          <a:xfrm>
            <a:off x="6838368" y="1634142"/>
            <a:ext cx="4850153" cy="3262412"/>
          </a:xfrm>
          <a:prstGeom prst="rect">
            <a:avLst/>
          </a:prstGeom>
        </p:spPr>
      </p:pic>
      <p:sp>
        <p:nvSpPr>
          <p:cNvPr id="10" name="object 3">
            <a:extLst>
              <a:ext uri="{FF2B5EF4-FFF2-40B4-BE49-F238E27FC236}">
                <a16:creationId xmlns:a16="http://schemas.microsoft.com/office/drawing/2014/main" id="{1660D1CC-A931-23F0-D5F0-BC8F37176B8A}"/>
              </a:ext>
            </a:extLst>
          </p:cNvPr>
          <p:cNvSpPr txBox="1"/>
          <p:nvPr/>
        </p:nvSpPr>
        <p:spPr>
          <a:xfrm>
            <a:off x="473912" y="1607560"/>
            <a:ext cx="5980573" cy="2545569"/>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solidFill>
                  <a:srgbClr val="000000"/>
                </a:solidFill>
                <a:latin typeface="Arial"/>
                <a:cs typeface="Arial"/>
              </a:rPr>
              <a:t>Insurance Carrier field:</a:t>
            </a:r>
            <a:endParaRPr lang="en-US" sz="2000"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Insurance Carrier Name:</a:t>
            </a:r>
            <a:r>
              <a:rPr lang="en-US" dirty="0">
                <a:latin typeface="Arial"/>
                <a:cs typeface="Arial"/>
              </a:rPr>
              <a:t> </a:t>
            </a:r>
            <a:r>
              <a:rPr lang="en-US" dirty="0" smtClean="0">
                <a:latin typeface="Arial"/>
                <a:cs typeface="Arial"/>
              </a:rPr>
              <a:t>The Claims Administrator UAN may also be used for this field. </a:t>
            </a:r>
            <a:r>
              <a:rPr lang="en-US"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dirty="0">
                <a:latin typeface="Arial"/>
                <a:cs typeface="Arial"/>
              </a:rPr>
              <a:t>Insurance Carrier Address: </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1"/>
            <a:ext cx="12193165" cy="553998"/>
          </a:xfrm>
        </p:spPr>
        <p:txBody>
          <a:bodyPr wrap="square" lIns="0" tIns="0" rIns="0" bIns="0" anchor="t">
            <a:spAutoFit/>
          </a:bodyPr>
          <a:lstStyle/>
          <a:p>
            <a:pPr algn="ctr"/>
            <a:r>
              <a:rPr lang="en-US" sz="3600" dirty="0"/>
              <a:t>Application for Adjudication of Claim Form 3</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29</a:t>
            </a:fld>
            <a:endParaRPr spc="-25" dirty="0"/>
          </a:p>
        </p:txBody>
      </p:sp>
    </p:spTree>
    <p:extLst>
      <p:ext uri="{BB962C8B-B14F-4D97-AF65-F5344CB8AC3E}">
        <p14:creationId xmlns:p14="http://schemas.microsoft.com/office/powerpoint/2010/main" val="2377367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92107" y="1504411"/>
            <a:ext cx="8743787" cy="4893006"/>
          </a:xfrm>
          <a:prstGeom prst="rect">
            <a:avLst/>
          </a:prstGeom>
        </p:spPr>
        <p:txBody>
          <a:bodyPr vert="horz" wrap="square" lIns="0" tIns="12065" rIns="0" bIns="0" rtlCol="0" anchor="t">
            <a:spAutoFit/>
          </a:bodyPr>
          <a:lstStyle/>
          <a:p>
            <a:pPr marL="287020" indent="-274320">
              <a:spcBef>
                <a:spcPts val="95"/>
              </a:spcBef>
              <a:buClr>
                <a:srgbClr val="133E6A"/>
              </a:buClr>
              <a:buSzPct val="94642"/>
              <a:buFont typeface="Wingdings 2"/>
              <a:buChar char=""/>
              <a:tabLst>
                <a:tab pos="287020" algn="l"/>
              </a:tabLst>
            </a:pPr>
            <a:r>
              <a:rPr lang="en-US" sz="2200" dirty="0">
                <a:latin typeface="Arial"/>
                <a:cs typeface="Arial"/>
              </a:rPr>
              <a:t>Steps</a:t>
            </a:r>
            <a:r>
              <a:rPr lang="en-US" sz="2200" spc="-80" dirty="0">
                <a:latin typeface="Arial"/>
                <a:cs typeface="Arial"/>
              </a:rPr>
              <a:t> </a:t>
            </a:r>
            <a:r>
              <a:rPr lang="en-US" sz="2200" dirty="0">
                <a:latin typeface="Arial"/>
                <a:cs typeface="Arial"/>
              </a:rPr>
              <a:t>for</a:t>
            </a:r>
            <a:r>
              <a:rPr lang="en-US" sz="2200" spc="-65" dirty="0">
                <a:latin typeface="Arial"/>
                <a:cs typeface="Arial"/>
              </a:rPr>
              <a:t> </a:t>
            </a:r>
            <a:r>
              <a:rPr lang="en-US" sz="2200" dirty="0">
                <a:latin typeface="Arial"/>
                <a:cs typeface="Arial"/>
              </a:rPr>
              <a:t>Successful</a:t>
            </a:r>
            <a:r>
              <a:rPr lang="en-US" sz="2200" spc="-80" dirty="0">
                <a:latin typeface="Arial"/>
                <a:cs typeface="Arial"/>
              </a:rPr>
              <a:t> </a:t>
            </a:r>
            <a:r>
              <a:rPr lang="en-US" sz="2200" spc="-10" dirty="0">
                <a:latin typeface="Arial"/>
                <a:cs typeface="Arial"/>
              </a:rPr>
              <a:t>filing</a:t>
            </a:r>
            <a:endParaRPr lang="en-US"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Preparing Case Information and Attachments</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Helpful tips from the EAMS </a:t>
            </a:r>
            <a:r>
              <a:rPr lang="en-US" sz="2200" spc="-10" dirty="0" smtClean="0">
                <a:latin typeface="Arial"/>
                <a:cs typeface="Arial"/>
              </a:rPr>
              <a:t>E-form Filing Reference Guide (</a:t>
            </a:r>
            <a:r>
              <a:rPr lang="en-US" sz="2200" spc="-10" dirty="0" smtClean="0">
                <a:latin typeface="Arial"/>
                <a:cs typeface="Arial"/>
                <a:hlinkClick r:id="rId2"/>
              </a:rPr>
              <a:t>Reference Guide</a:t>
            </a:r>
            <a:r>
              <a:rPr lang="en-US" sz="2200" spc="-10" dirty="0" smtClean="0">
                <a:latin typeface="Arial"/>
                <a:cs typeface="Arial"/>
              </a:rPr>
              <a:t>)</a:t>
            </a:r>
            <a:endParaRPr lang="en-US" sz="2200" spc="-1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Batch ID Management</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Proof of Service</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Application for </a:t>
            </a:r>
            <a:r>
              <a:rPr lang="en-US" sz="2200" spc="-10" dirty="0" smtClean="0">
                <a:latin typeface="Arial"/>
                <a:cs typeface="Arial"/>
              </a:rPr>
              <a:t>Adjudication of Claim</a:t>
            </a:r>
            <a:r>
              <a:rPr lang="en-US" sz="2200" spc="-10" dirty="0">
                <a:latin typeface="Arial"/>
                <a:cs typeface="Arial"/>
              </a:rPr>
              <a:t> </a:t>
            </a:r>
            <a:r>
              <a:rPr lang="en-US" sz="2200" spc="-10" dirty="0" smtClean="0">
                <a:latin typeface="Arial"/>
                <a:cs typeface="Arial"/>
              </a:rPr>
              <a:t>eForm</a:t>
            </a:r>
            <a:endParaRPr lang="en-US"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Answer to </a:t>
            </a:r>
            <a:r>
              <a:rPr lang="en-US" sz="2200" spc="-10" dirty="0" smtClean="0">
                <a:latin typeface="Arial"/>
                <a:cs typeface="Arial"/>
              </a:rPr>
              <a:t>Application for Adjudication of Claim</a:t>
            </a:r>
            <a:r>
              <a:rPr lang="en-US" sz="2200" spc="-10" dirty="0">
                <a:latin typeface="Arial"/>
                <a:cs typeface="Arial"/>
              </a:rPr>
              <a:t> </a:t>
            </a:r>
            <a:r>
              <a:rPr lang="en-US" sz="2200" spc="-10" dirty="0" smtClean="0">
                <a:latin typeface="Arial"/>
                <a:cs typeface="Arial"/>
              </a:rPr>
              <a:t>eForm</a:t>
            </a:r>
            <a:endParaRPr lang="en-US"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Notice and Request for Allowance of Lien </a:t>
            </a:r>
            <a:r>
              <a:rPr lang="en-US" sz="2200" spc="-10" dirty="0" smtClean="0">
                <a:latin typeface="Arial"/>
                <a:cs typeface="Arial"/>
              </a:rPr>
              <a:t>eForm</a:t>
            </a:r>
            <a:endParaRPr lang="en-US"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Request for Consultative Rating </a:t>
            </a:r>
            <a:r>
              <a:rPr lang="en-US" sz="2200" spc="-10" dirty="0" smtClean="0">
                <a:latin typeface="Arial"/>
                <a:cs typeface="Arial"/>
              </a:rPr>
              <a:t>eForm</a:t>
            </a:r>
            <a:endParaRPr lang="en-US" sz="2200" spc="-10" dirty="0"/>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Compromise and Release </a:t>
            </a:r>
            <a:r>
              <a:rPr lang="en-US" sz="2200" spc="-10" dirty="0" smtClean="0">
                <a:latin typeface="Arial"/>
                <a:cs typeface="Arial"/>
              </a:rPr>
              <a:t>eForm</a:t>
            </a:r>
            <a:endParaRPr lang="en-US" sz="2200" spc="-10" dirty="0"/>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Stipulations with Request for Award </a:t>
            </a:r>
            <a:r>
              <a:rPr lang="en-US" sz="2200" spc="-10" dirty="0" smtClean="0">
                <a:latin typeface="Arial"/>
                <a:cs typeface="Arial"/>
              </a:rPr>
              <a:t>eForm</a:t>
            </a:r>
            <a:endParaRPr lang="en-US" sz="2200" spc="-1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Unstructured </a:t>
            </a:r>
            <a:r>
              <a:rPr lang="en-US" sz="2200" spc="-10" dirty="0" smtClean="0">
                <a:latin typeface="Arial"/>
                <a:cs typeface="Arial"/>
              </a:rPr>
              <a:t>eForm</a:t>
            </a:r>
            <a:endParaRPr lang="en-US" sz="2200" spc="-1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dirty="0">
                <a:latin typeface="Arial"/>
                <a:cs typeface="Arial"/>
              </a:rPr>
              <a:t>How to contact the </a:t>
            </a:r>
            <a:r>
              <a:rPr lang="en-US" sz="2200" dirty="0" smtClean="0">
                <a:latin typeface="Arial"/>
                <a:cs typeface="Arial"/>
              </a:rPr>
              <a:t>DWC-EAMS </a:t>
            </a:r>
            <a:r>
              <a:rPr lang="en-US" sz="2200" dirty="0">
                <a:latin typeface="Arial"/>
                <a:cs typeface="Arial"/>
              </a:rPr>
              <a:t>Unit for help</a:t>
            </a:r>
          </a:p>
        </p:txBody>
      </p:sp>
      <p:sp>
        <p:nvSpPr>
          <p:cNvPr id="9" name="Title 8">
            <a:extLst>
              <a:ext uri="{FF2B5EF4-FFF2-40B4-BE49-F238E27FC236}">
                <a16:creationId xmlns:a16="http://schemas.microsoft.com/office/drawing/2014/main" id="{EE369879-8899-19B3-F4F4-83F4DDA6CEDB}"/>
              </a:ext>
            </a:extLst>
          </p:cNvPr>
          <p:cNvSpPr>
            <a:spLocks noGrp="1"/>
          </p:cNvSpPr>
          <p:nvPr>
            <p:ph type="title"/>
          </p:nvPr>
        </p:nvSpPr>
        <p:spPr>
          <a:xfrm>
            <a:off x="674783" y="716658"/>
            <a:ext cx="10828655" cy="553998"/>
          </a:xfrm>
        </p:spPr>
        <p:txBody>
          <a:bodyPr wrap="square" lIns="0" tIns="0" rIns="0" bIns="0" anchor="t">
            <a:spAutoFit/>
          </a:bodyPr>
          <a:lstStyle/>
          <a:p>
            <a:pPr algn="ctr"/>
            <a:r>
              <a:rPr lang="en-US" sz="3600" dirty="0"/>
              <a:t>Successful E</a:t>
            </a:r>
            <a:r>
              <a:rPr lang="en-US" sz="3600" dirty="0" smtClean="0"/>
              <a:t>-filing </a:t>
            </a:r>
            <a:r>
              <a:rPr lang="en-US" sz="3600" dirty="0"/>
              <a:t>with </a:t>
            </a:r>
            <a:r>
              <a:rPr lang="en-US" sz="3600" dirty="0" smtClean="0"/>
              <a:t>eForms</a:t>
            </a:r>
            <a:r>
              <a:rPr lang="en-US" sz="3600" dirty="0"/>
              <a:t> Topics</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a:t>
            </a:fld>
            <a:endParaRPr spc="-25"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Screen shot of Form 3 of the Application for Adjudication showing correct fields and information. " title="eForm Application Form 3 ">
            <a:extLst>
              <a:ext uri="{FF2B5EF4-FFF2-40B4-BE49-F238E27FC236}">
                <a16:creationId xmlns:a16="http://schemas.microsoft.com/office/drawing/2014/main" id="{732344E6-21F5-8EFD-D246-A5C350FA50B7}"/>
              </a:ext>
            </a:extLst>
          </p:cNvPr>
          <p:cNvPicPr>
            <a:picLocks noChangeAspect="1"/>
          </p:cNvPicPr>
          <p:nvPr/>
        </p:nvPicPr>
        <p:blipFill rotWithShape="1">
          <a:blip r:embed="rId2"/>
          <a:srcRect t="52285" r="-183" b="-183"/>
          <a:stretch/>
        </p:blipFill>
        <p:spPr>
          <a:xfrm>
            <a:off x="6838368" y="2245514"/>
            <a:ext cx="4843782" cy="2319430"/>
          </a:xfrm>
          <a:prstGeom prst="rect">
            <a:avLst/>
          </a:prstGeom>
        </p:spPr>
      </p:pic>
      <p:pic>
        <p:nvPicPr>
          <p:cNvPr id="8" name="Picture 5" descr="Screen shot of Form 3 of the Application for Adjudication showing correct fields and information. " title="eForm Application Form 3 ">
            <a:extLst>
              <a:ext uri="{FF2B5EF4-FFF2-40B4-BE49-F238E27FC236}">
                <a16:creationId xmlns:a16="http://schemas.microsoft.com/office/drawing/2014/main" id="{B90CDCEA-45BF-19A4-65CD-F2441DB9A308}"/>
              </a:ext>
            </a:extLst>
          </p:cNvPr>
          <p:cNvPicPr>
            <a:picLocks noChangeAspect="1"/>
          </p:cNvPicPr>
          <p:nvPr/>
        </p:nvPicPr>
        <p:blipFill rotWithShape="1">
          <a:blip r:embed="rId2"/>
          <a:srcRect t="183" r="61" b="89762"/>
          <a:stretch/>
        </p:blipFill>
        <p:spPr>
          <a:xfrm>
            <a:off x="6838368" y="1634142"/>
            <a:ext cx="4831975" cy="486905"/>
          </a:xfrm>
          <a:prstGeom prst="rect">
            <a:avLst/>
          </a:prstGeom>
        </p:spPr>
      </p:pic>
      <p:sp>
        <p:nvSpPr>
          <p:cNvPr id="10" name="object 3">
            <a:extLst>
              <a:ext uri="{FF2B5EF4-FFF2-40B4-BE49-F238E27FC236}">
                <a16:creationId xmlns:a16="http://schemas.microsoft.com/office/drawing/2014/main" id="{1660D1CC-A931-23F0-D5F0-BC8F37176B8A}"/>
              </a:ext>
            </a:extLst>
          </p:cNvPr>
          <p:cNvSpPr txBox="1"/>
          <p:nvPr/>
        </p:nvSpPr>
        <p:spPr>
          <a:xfrm>
            <a:off x="518214" y="1634142"/>
            <a:ext cx="5813170" cy="3376565"/>
          </a:xfrm>
          <a:prstGeom prst="rect">
            <a:avLst/>
          </a:prstGeom>
        </p:spPr>
        <p:txBody>
          <a:bodyPr vert="horz" wrap="square" lIns="0" tIns="97790" rIns="0" bIns="0" rtlCol="0" anchor="t">
            <a:spAutoFit/>
          </a:bodyPr>
          <a:lstStyle/>
          <a:p>
            <a:pPr marL="283210" indent="-274320">
              <a:spcBef>
                <a:spcPts val="95"/>
              </a:spcBef>
              <a:tabLst>
                <a:tab pos="287020" algn="l"/>
              </a:tabLst>
            </a:pPr>
            <a:r>
              <a:rPr lang="en-US" sz="2000" b="1" dirty="0">
                <a:latin typeface="Arial"/>
                <a:cs typeface="Arial"/>
              </a:rPr>
              <a:t>Claims </a:t>
            </a:r>
            <a:r>
              <a:rPr lang="en-US" sz="2000" b="1" dirty="0" smtClean="0">
                <a:latin typeface="Arial"/>
                <a:cs typeface="Arial"/>
              </a:rPr>
              <a:t>Administrator </a:t>
            </a:r>
            <a:r>
              <a:rPr lang="en-US" sz="2000" b="1" dirty="0">
                <a:latin typeface="Arial"/>
                <a:cs typeface="Arial"/>
              </a:rPr>
              <a:t>field:</a:t>
            </a:r>
            <a:endParaRPr lang="en-US" sz="2000" dirty="0">
              <a:latin typeface="Arial"/>
              <a:cs typeface="Arial"/>
            </a:endParaRPr>
          </a:p>
          <a:p>
            <a:pPr marL="283210" indent="-274320" algn="l">
              <a:spcBef>
                <a:spcPts val="95"/>
              </a:spcBef>
              <a:buClr>
                <a:srgbClr val="133E6A"/>
              </a:buClr>
              <a:buSzPct val="94642"/>
              <a:buFont typeface="Wingdings 2"/>
              <a:buChar char=""/>
              <a:tabLst>
                <a:tab pos="287020" algn="l"/>
                <a:tab pos="1531620" algn="l"/>
              </a:tabLst>
            </a:pPr>
            <a:r>
              <a:rPr lang="en-US" b="1" spc="-10" dirty="0">
                <a:latin typeface="Arial"/>
                <a:cs typeface="Arial"/>
              </a:rPr>
              <a:t>Claims </a:t>
            </a:r>
            <a:r>
              <a:rPr lang="en-US" b="1" spc="-10" dirty="0" smtClean="0">
                <a:latin typeface="Arial"/>
                <a:cs typeface="Arial"/>
              </a:rPr>
              <a:t>Administrator </a:t>
            </a:r>
            <a:r>
              <a:rPr lang="en-US" b="1" spc="-10" dirty="0">
                <a:latin typeface="Arial"/>
                <a:cs typeface="Arial"/>
              </a:rPr>
              <a:t>Name:</a:t>
            </a:r>
            <a:r>
              <a:rPr lang="en-US" spc="-10" dirty="0">
                <a:latin typeface="Arial"/>
                <a:cs typeface="Arial"/>
              </a:rPr>
              <a:t> </a:t>
            </a:r>
            <a:r>
              <a:rPr lang="en-US" dirty="0" smtClean="0">
                <a:latin typeface="Arial"/>
                <a:cs typeface="Arial"/>
              </a:rPr>
              <a:t>Enter the Claims Administrator UAN. Some </a:t>
            </a:r>
            <a:r>
              <a:rPr lang="en-US" dirty="0">
                <a:latin typeface="Arial"/>
                <a:cs typeface="Arial"/>
              </a:rPr>
              <a:t>larger insurance companies have more than one </a:t>
            </a:r>
            <a:r>
              <a:rPr lang="en-US" dirty="0" smtClean="0">
                <a:latin typeface="Arial"/>
                <a:cs typeface="Arial"/>
              </a:rPr>
              <a:t>Claims</a:t>
            </a:r>
            <a:r>
              <a:rPr lang="en-US" dirty="0">
                <a:latin typeface="Arial"/>
                <a:cs typeface="Arial"/>
              </a:rPr>
              <a:t> </a:t>
            </a:r>
            <a:r>
              <a:rPr lang="en-US" dirty="0" smtClean="0">
                <a:latin typeface="Arial"/>
                <a:cs typeface="Arial"/>
              </a:rPr>
              <a:t>Administrator </a:t>
            </a:r>
            <a:r>
              <a:rPr lang="en-US" dirty="0">
                <a:latin typeface="Arial"/>
                <a:cs typeface="Arial"/>
              </a:rPr>
              <a:t>office location so please verify that you have the correct UAN location. </a:t>
            </a:r>
          </a:p>
          <a:p>
            <a:pPr marL="283210" indent="-274320">
              <a:spcBef>
                <a:spcPts val="95"/>
              </a:spcBef>
              <a:buClr>
                <a:srgbClr val="133E6A"/>
              </a:buClr>
              <a:buSzPct val="94642"/>
              <a:buFont typeface="Wingdings 2"/>
              <a:buChar char=""/>
              <a:tabLst>
                <a:tab pos="287020" algn="l"/>
                <a:tab pos="1531620" algn="l"/>
              </a:tabLst>
            </a:pPr>
            <a:r>
              <a:rPr lang="en-US" b="1" spc="-20" dirty="0">
                <a:latin typeface="Arial"/>
                <a:cs typeface="Arial"/>
              </a:rPr>
              <a:t>Claims </a:t>
            </a:r>
            <a:r>
              <a:rPr lang="en-US" b="1" spc="-20" dirty="0" smtClean="0">
                <a:latin typeface="Arial"/>
                <a:cs typeface="Arial"/>
              </a:rPr>
              <a:t>Administrator </a:t>
            </a:r>
            <a:r>
              <a:rPr lang="en-US" b="1" spc="-20" dirty="0">
                <a:latin typeface="Arial"/>
                <a:cs typeface="Arial"/>
              </a:rPr>
              <a:t>Address: </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Application for Adjudication of Claim Form 3 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30</a:t>
            </a:fld>
            <a:endParaRPr spc="-25" dirty="0"/>
          </a:p>
        </p:txBody>
      </p:sp>
    </p:spTree>
    <p:extLst>
      <p:ext uri="{BB962C8B-B14F-4D97-AF65-F5344CB8AC3E}">
        <p14:creationId xmlns:p14="http://schemas.microsoft.com/office/powerpoint/2010/main" val="2122826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Screen shot of Form 4 of the Application for Adjudication showing correct fields and information. " title="eForm Application Form 4">
            <a:extLst>
              <a:ext uri="{FF2B5EF4-FFF2-40B4-BE49-F238E27FC236}">
                <a16:creationId xmlns:a16="http://schemas.microsoft.com/office/drawing/2014/main" id="{845E0BC1-A0BC-81D1-3821-572B17F21475}"/>
              </a:ext>
            </a:extLst>
          </p:cNvPr>
          <p:cNvPicPr>
            <a:picLocks noChangeAspect="1"/>
          </p:cNvPicPr>
          <p:nvPr/>
        </p:nvPicPr>
        <p:blipFill rotWithShape="1">
          <a:blip r:embed="rId2"/>
          <a:srcRect r="-171" b="29455"/>
          <a:stretch/>
        </p:blipFill>
        <p:spPr>
          <a:xfrm>
            <a:off x="6835383" y="1659601"/>
            <a:ext cx="4823700" cy="4238676"/>
          </a:xfrm>
          <a:prstGeom prst="rect">
            <a:avLst/>
          </a:prstGeom>
        </p:spPr>
      </p:pic>
      <p:sp>
        <p:nvSpPr>
          <p:cNvPr id="9" name="object 3">
            <a:extLst>
              <a:ext uri="{FF2B5EF4-FFF2-40B4-BE49-F238E27FC236}">
                <a16:creationId xmlns:a16="http://schemas.microsoft.com/office/drawing/2014/main" id="{BFDB9CCB-9C76-6A46-8F88-BFD6AD243DA5}"/>
              </a:ext>
            </a:extLst>
          </p:cNvPr>
          <p:cNvSpPr txBox="1"/>
          <p:nvPr/>
        </p:nvSpPr>
        <p:spPr>
          <a:xfrm>
            <a:off x="528052" y="1566698"/>
            <a:ext cx="6190826" cy="4405052"/>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smtClean="0">
                <a:latin typeface="Arial"/>
                <a:cs typeface="Arial"/>
              </a:rPr>
              <a:t>Section 1:</a:t>
            </a:r>
            <a:endParaRPr lang="en-US" sz="2000" b="1" dirty="0" smtClean="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Injured Worker Date of Birth (DOB):</a:t>
            </a:r>
            <a:r>
              <a:rPr lang="en-US" dirty="0" smtClean="0">
                <a:latin typeface="Arial"/>
                <a:cs typeface="Arial"/>
              </a:rPr>
              <a:t> Enter DOB and verify that it is not the DOI as this can create a duplicate IW profile, duplicate case, or err to the UDQ.</a:t>
            </a:r>
            <a:endParaRPr lang="en-US" dirty="0" smtClean="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solidFill>
                  <a:srgbClr val="000000"/>
                </a:solidFill>
                <a:latin typeface="Arial"/>
                <a:cs typeface="Arial"/>
              </a:rPr>
              <a:t>While employed as: </a:t>
            </a:r>
            <a:r>
              <a:rPr lang="en-US" dirty="0" smtClean="0">
                <a:solidFill>
                  <a:srgbClr val="000000"/>
                </a:solidFill>
                <a:latin typeface="Arial"/>
                <a:cs typeface="Arial"/>
              </a:rPr>
              <a:t>Enter job title. </a:t>
            </a:r>
          </a:p>
          <a:p>
            <a:pPr marL="283210" indent="-274320">
              <a:spcBef>
                <a:spcPts val="95"/>
              </a:spcBef>
              <a:buClr>
                <a:srgbClr val="133E6A"/>
              </a:buClr>
              <a:buSzPct val="94642"/>
              <a:buFont typeface="Wingdings 2"/>
              <a:buChar char=""/>
              <a:tabLst>
                <a:tab pos="287020" algn="l"/>
              </a:tabLst>
            </a:pPr>
            <a:r>
              <a:rPr lang="en-US" b="1" dirty="0" smtClean="0">
                <a:solidFill>
                  <a:srgbClr val="000000"/>
                </a:solidFill>
                <a:latin typeface="Arial"/>
                <a:cs typeface="Arial"/>
              </a:rPr>
              <a:t>Specific or Cumulative DOI:</a:t>
            </a:r>
            <a:r>
              <a:rPr lang="en-US" dirty="0" smtClean="0">
                <a:solidFill>
                  <a:srgbClr val="000000"/>
                </a:solidFill>
                <a:latin typeface="Arial"/>
                <a:cs typeface="Arial"/>
              </a:rPr>
              <a:t> DOI will populate from the coversheet if this is a case opening App.</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The injury occurred at:</a:t>
            </a:r>
            <a:r>
              <a:rPr lang="en-US" dirty="0" smtClean="0">
                <a:latin typeface="Arial"/>
                <a:cs typeface="Arial"/>
              </a:rPr>
              <a:t> Enter address where the injury occurred.</a:t>
            </a:r>
          </a:p>
          <a:p>
            <a:pPr marL="283210" indent="-274320">
              <a:spcBef>
                <a:spcPts val="95"/>
              </a:spcBef>
              <a:buClr>
                <a:srgbClr val="133E6A"/>
              </a:buClr>
              <a:buSzPct val="94642"/>
              <a:buFont typeface="Wingdings 2"/>
              <a:buChar char=""/>
              <a:tabLst>
                <a:tab pos="287020" algn="l"/>
              </a:tabLst>
            </a:pPr>
            <a:r>
              <a:rPr lang="en-US" b="1" dirty="0" smtClean="0">
                <a:solidFill>
                  <a:srgbClr val="000000"/>
                </a:solidFill>
                <a:latin typeface="Arial"/>
                <a:cs typeface="Arial"/>
              </a:rPr>
              <a:t>Body Parts:</a:t>
            </a:r>
            <a:r>
              <a:rPr lang="en-US" dirty="0" smtClean="0">
                <a:solidFill>
                  <a:srgbClr val="000000"/>
                </a:solidFill>
                <a:latin typeface="Arial"/>
                <a:cs typeface="Arial"/>
              </a:rPr>
              <a:t> Body parts will populate from the coversheet if case opening App.</a:t>
            </a:r>
          </a:p>
          <a:p>
            <a:pPr marL="283210" indent="-274320">
              <a:spcBef>
                <a:spcPts val="95"/>
              </a:spcBef>
              <a:buClr>
                <a:srgbClr val="133E6A"/>
              </a:buClr>
              <a:buSzPct val="94642"/>
              <a:tabLst>
                <a:tab pos="287020" algn="l"/>
              </a:tabLst>
            </a:pPr>
            <a:r>
              <a:rPr lang="en-US" sz="2000" b="1" dirty="0" smtClean="0">
                <a:solidFill>
                  <a:srgbClr val="000000"/>
                </a:solidFill>
                <a:latin typeface="Arial"/>
                <a:cs typeface="Arial"/>
              </a:rPr>
              <a:t>Section 2:</a:t>
            </a:r>
          </a:p>
          <a:p>
            <a:pPr marL="283210" indent="-274320">
              <a:spcBef>
                <a:spcPts val="95"/>
              </a:spcBef>
              <a:buClr>
                <a:srgbClr val="133E6A"/>
              </a:buClr>
              <a:buSzPct val="94642"/>
              <a:buFont typeface="Wingdings 2"/>
              <a:buChar char=""/>
              <a:tabLst>
                <a:tab pos="287020" algn="l"/>
              </a:tabLst>
            </a:pPr>
            <a:r>
              <a:rPr lang="en-US" b="1" dirty="0" smtClean="0">
                <a:solidFill>
                  <a:srgbClr val="000000"/>
                </a:solidFill>
                <a:latin typeface="Arial"/>
                <a:cs typeface="Arial"/>
              </a:rPr>
              <a:t>The injury occurred as follows: </a:t>
            </a:r>
            <a:r>
              <a:rPr lang="en-US" dirty="0" smtClean="0">
                <a:latin typeface="Arial"/>
                <a:cs typeface="Arial"/>
              </a:rPr>
              <a:t>If case opening, describe the incident. If Amended App, list all corrections needed so they are not missed.</a:t>
            </a:r>
            <a:r>
              <a:rPr lang="en-US" dirty="0" smtClean="0">
                <a:solidFill>
                  <a:srgbClr val="000000"/>
                </a:solidFill>
                <a:latin typeface="Arial"/>
                <a:cs typeface="Arial"/>
              </a:rPr>
              <a:t> </a:t>
            </a:r>
            <a:endParaRPr lang="en-US" dirty="0">
              <a:solidFill>
                <a:srgbClr val="000000"/>
              </a:solidFill>
              <a:latin typeface="Arial"/>
              <a:cs typeface="Arial"/>
            </a:endParaRP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Application for Adjudication of Claim Form 4</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31</a:t>
            </a:fld>
            <a:endParaRPr spc="-25" dirty="0"/>
          </a:p>
        </p:txBody>
      </p:sp>
    </p:spTree>
    <p:extLst>
      <p:ext uri="{BB962C8B-B14F-4D97-AF65-F5344CB8AC3E}">
        <p14:creationId xmlns:p14="http://schemas.microsoft.com/office/powerpoint/2010/main" val="3229267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descr="Screen shot of Form 4 of the Application for Adjudication showing correct fields and information. " title="eForm Application Form 4">
            <a:extLst>
              <a:ext uri="{FF2B5EF4-FFF2-40B4-BE49-F238E27FC236}">
                <a16:creationId xmlns:a16="http://schemas.microsoft.com/office/drawing/2014/main" id="{7AE12B92-B66C-7063-F429-C8D8519929EA}"/>
              </a:ext>
            </a:extLst>
          </p:cNvPr>
          <p:cNvPicPr>
            <a:picLocks noChangeAspect="1"/>
          </p:cNvPicPr>
          <p:nvPr/>
        </p:nvPicPr>
        <p:blipFill rotWithShape="1">
          <a:blip r:embed="rId2"/>
          <a:srcRect t="64749" r="-368" b="-1032"/>
          <a:stretch/>
        </p:blipFill>
        <p:spPr>
          <a:xfrm>
            <a:off x="6835383" y="2217810"/>
            <a:ext cx="4833205" cy="2180072"/>
          </a:xfrm>
          <a:prstGeom prst="rect">
            <a:avLst/>
          </a:prstGeom>
        </p:spPr>
      </p:pic>
      <p:pic>
        <p:nvPicPr>
          <p:cNvPr id="8" name="Picture 11" descr="Screen shot of Form 4 of the Application for Adjudication showing correct fields and information. " title="eForm Application Form 4">
            <a:extLst>
              <a:ext uri="{FF2B5EF4-FFF2-40B4-BE49-F238E27FC236}">
                <a16:creationId xmlns:a16="http://schemas.microsoft.com/office/drawing/2014/main" id="{39C23FB2-E2F4-4B08-744E-19905736BECE}"/>
              </a:ext>
            </a:extLst>
          </p:cNvPr>
          <p:cNvPicPr>
            <a:picLocks noChangeAspect="1"/>
          </p:cNvPicPr>
          <p:nvPr/>
        </p:nvPicPr>
        <p:blipFill rotWithShape="1">
          <a:blip r:embed="rId2"/>
          <a:srcRect r="-614" b="92773"/>
          <a:stretch/>
        </p:blipFill>
        <p:spPr>
          <a:xfrm>
            <a:off x="6835383" y="1659601"/>
            <a:ext cx="4845027" cy="434245"/>
          </a:xfrm>
          <a:prstGeom prst="rect">
            <a:avLst/>
          </a:prstGeom>
        </p:spPr>
      </p:pic>
      <p:sp>
        <p:nvSpPr>
          <p:cNvPr id="3" name="object 3">
            <a:extLst>
              <a:ext uri="{FF2B5EF4-FFF2-40B4-BE49-F238E27FC236}">
                <a16:creationId xmlns:a16="http://schemas.microsoft.com/office/drawing/2014/main" id="{25029B53-17F7-C4BC-DD17-BD3790ADEF2F}"/>
              </a:ext>
            </a:extLst>
          </p:cNvPr>
          <p:cNvSpPr txBox="1"/>
          <p:nvPr/>
        </p:nvSpPr>
        <p:spPr>
          <a:xfrm>
            <a:off x="533088" y="1658492"/>
            <a:ext cx="6194479" cy="4192173"/>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Section </a:t>
            </a:r>
            <a:r>
              <a:rPr lang="en-US" sz="2000" b="1" dirty="0">
                <a:solidFill>
                  <a:srgbClr val="000000"/>
                </a:solidFill>
                <a:latin typeface="Arial"/>
                <a:cs typeface="Arial"/>
              </a:rPr>
              <a:t>3</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dirty="0">
                <a:solidFill>
                  <a:srgbClr val="000000"/>
                </a:solidFill>
                <a:latin typeface="Arial"/>
                <a:cs typeface="Arial"/>
              </a:rPr>
              <a:t>Actual Earnings at time of injury: </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Rate </a:t>
            </a:r>
            <a:r>
              <a:rPr lang="en-US" sz="1600" dirty="0">
                <a:solidFill>
                  <a:srgbClr val="000000"/>
                </a:solidFill>
                <a:latin typeface="Arial"/>
                <a:cs typeface="Arial"/>
              </a:rPr>
              <a:t>of </a:t>
            </a:r>
            <a:r>
              <a:rPr lang="en-US" sz="1600" dirty="0" smtClean="0">
                <a:solidFill>
                  <a:srgbClr val="000000"/>
                </a:solidFill>
                <a:latin typeface="Arial"/>
                <a:cs typeface="Arial"/>
              </a:rPr>
              <a:t>Pay.</a:t>
            </a:r>
            <a:endParaRPr lang="en-US" sz="1600"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Monthly</a:t>
            </a:r>
            <a:r>
              <a:rPr lang="en-US" sz="1600" dirty="0">
                <a:solidFill>
                  <a:srgbClr val="000000"/>
                </a:solidFill>
                <a:latin typeface="Arial"/>
                <a:cs typeface="Arial"/>
              </a:rPr>
              <a:t>, Weekly or Hourly, please choose one.</a:t>
            </a:r>
          </a:p>
          <a:p>
            <a:pPr marL="283210" indent="-274320">
              <a:spcBef>
                <a:spcPts val="95"/>
              </a:spcBef>
              <a:buClr>
                <a:srgbClr val="133E6A"/>
              </a:buClr>
              <a:buSzPct val="94642"/>
              <a:buFont typeface="Wingdings 2"/>
              <a:buChar char=""/>
              <a:tabLst>
                <a:tab pos="287020" algn="l"/>
              </a:tabLst>
            </a:pPr>
            <a:r>
              <a:rPr lang="en-US" dirty="0">
                <a:solidFill>
                  <a:srgbClr val="000000"/>
                </a:solidFill>
                <a:latin typeface="Arial"/>
                <a:cs typeface="Arial"/>
              </a:rPr>
              <a:t>State value of tips</a:t>
            </a:r>
            <a:r>
              <a:rPr lang="en-US" dirty="0" smtClean="0">
                <a:solidFill>
                  <a:srgbClr val="000000"/>
                </a:solidFill>
                <a:latin typeface="Arial"/>
                <a:cs typeface="Arial"/>
              </a:rPr>
              <a:t>...</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Fill </a:t>
            </a:r>
            <a:r>
              <a:rPr lang="en-US" sz="1600" dirty="0">
                <a:solidFill>
                  <a:srgbClr val="000000"/>
                </a:solidFill>
                <a:latin typeface="Arial"/>
                <a:cs typeface="Arial"/>
              </a:rPr>
              <a:t>in amount in the box to the </a:t>
            </a:r>
            <a:r>
              <a:rPr lang="en-US" sz="1600" dirty="0" smtClean="0">
                <a:solidFill>
                  <a:srgbClr val="000000"/>
                </a:solidFill>
                <a:latin typeface="Arial"/>
                <a:cs typeface="Arial"/>
              </a:rPr>
              <a:t>right.</a:t>
            </a:r>
            <a:endParaRPr lang="en-US" sz="1600"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Monthly</a:t>
            </a:r>
            <a:r>
              <a:rPr lang="en-US" sz="1600" dirty="0">
                <a:solidFill>
                  <a:srgbClr val="000000"/>
                </a:solidFill>
                <a:latin typeface="Arial"/>
                <a:cs typeface="Arial"/>
              </a:rPr>
              <a:t>, Weekly or Hourly, please choose one.</a:t>
            </a:r>
            <a:endParaRPr lang="en-US" sz="1600" dirty="0">
              <a:latin typeface="Arial"/>
              <a:cs typeface="Arial"/>
            </a:endParaRPr>
          </a:p>
          <a:p>
            <a:pPr marL="283210" indent="-274320">
              <a:spcBef>
                <a:spcPts val="95"/>
              </a:spcBef>
              <a:buClr>
                <a:srgbClr val="133E6A"/>
              </a:buClr>
              <a:buSzPct val="94642"/>
              <a:buFont typeface="Wingdings 2"/>
              <a:buChar char=""/>
              <a:tabLst>
                <a:tab pos="287020" algn="l"/>
              </a:tabLst>
            </a:pPr>
            <a:r>
              <a:rPr lang="en-US" dirty="0">
                <a:solidFill>
                  <a:srgbClr val="000000"/>
                </a:solidFill>
                <a:latin typeface="Arial"/>
                <a:cs typeface="Arial"/>
              </a:rPr>
              <a:t>Number of hours worked per </a:t>
            </a:r>
            <a:r>
              <a:rPr lang="en-US" dirty="0" smtClean="0">
                <a:solidFill>
                  <a:srgbClr val="000000"/>
                </a:solidFill>
                <a:latin typeface="Arial"/>
                <a:cs typeface="Arial"/>
              </a:rPr>
              <a:t>week:</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a:solidFill>
                  <a:srgbClr val="000000"/>
                </a:solidFill>
                <a:latin typeface="Arial"/>
                <a:cs typeface="Arial"/>
              </a:rPr>
              <a:t>F</a:t>
            </a:r>
            <a:r>
              <a:rPr lang="en-US" sz="1600" dirty="0" smtClean="0">
                <a:solidFill>
                  <a:srgbClr val="000000"/>
                </a:solidFill>
                <a:latin typeface="Arial"/>
                <a:cs typeface="Arial"/>
              </a:rPr>
              <a:t>ill </a:t>
            </a:r>
            <a:r>
              <a:rPr lang="en-US" sz="1600" dirty="0">
                <a:solidFill>
                  <a:srgbClr val="000000"/>
                </a:solidFill>
                <a:latin typeface="Arial"/>
                <a:cs typeface="Arial"/>
              </a:rPr>
              <a:t>in amount in the box to the right.</a:t>
            </a:r>
          </a:p>
          <a:p>
            <a:pPr marL="283210" indent="-274320">
              <a:spcBef>
                <a:spcPts val="95"/>
              </a:spcBef>
              <a:buClr>
                <a:srgbClr val="133E6A"/>
              </a:buClr>
              <a:buSzPct val="94642"/>
              <a:tabLst>
                <a:tab pos="287020" algn="l"/>
              </a:tabLst>
            </a:pPr>
            <a:r>
              <a:rPr lang="en-US" b="1" dirty="0">
                <a:solidFill>
                  <a:srgbClr val="000000"/>
                </a:solidFill>
                <a:latin typeface="Arial"/>
                <a:cs typeface="Arial"/>
              </a:rPr>
              <a:t>Section 4</a:t>
            </a:r>
          </a:p>
          <a:p>
            <a:pPr marL="283210" indent="-274320">
              <a:spcBef>
                <a:spcPts val="95"/>
              </a:spcBef>
              <a:buClr>
                <a:srgbClr val="133E6A"/>
              </a:buClr>
              <a:buSzPct val="94642"/>
              <a:buFont typeface="Wingdings 2"/>
              <a:buChar char=""/>
              <a:tabLst>
                <a:tab pos="287020" algn="l"/>
              </a:tabLst>
            </a:pPr>
            <a:r>
              <a:rPr lang="en-US" dirty="0">
                <a:solidFill>
                  <a:srgbClr val="000000"/>
                </a:solidFill>
                <a:latin typeface="Arial"/>
                <a:cs typeface="Arial"/>
              </a:rPr>
              <a:t>The injury caused disability as follows, all fields require </a:t>
            </a:r>
            <a:r>
              <a:rPr lang="en-US" dirty="0" smtClean="0">
                <a:solidFill>
                  <a:srgbClr val="000000"/>
                </a:solidFill>
                <a:latin typeface="Arial"/>
                <a:cs typeface="Arial"/>
              </a:rPr>
              <a:t>dates using MM/DD/YYYY format.</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Last </a:t>
            </a:r>
            <a:r>
              <a:rPr lang="en-US" sz="1600" dirty="0">
                <a:solidFill>
                  <a:srgbClr val="000000"/>
                </a:solidFill>
                <a:latin typeface="Arial"/>
                <a:cs typeface="Arial"/>
              </a:rPr>
              <a:t>day off work due to injury </a:t>
            </a:r>
            <a:r>
              <a:rPr lang="en-US" sz="1600" dirty="0" smtClean="0">
                <a:solidFill>
                  <a:srgbClr val="000000"/>
                </a:solidFill>
                <a:latin typeface="Arial"/>
                <a:cs typeface="Arial"/>
              </a:rPr>
              <a:t>MM/DD/YYYY.</a:t>
            </a: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First </a:t>
            </a:r>
            <a:r>
              <a:rPr lang="en-US" sz="1600" dirty="0">
                <a:solidFill>
                  <a:srgbClr val="000000"/>
                </a:solidFill>
                <a:latin typeface="Arial"/>
                <a:cs typeface="Arial"/>
              </a:rPr>
              <a:t>period of disability </a:t>
            </a:r>
            <a:r>
              <a:rPr lang="en-US" sz="1600" dirty="0" smtClean="0">
                <a:solidFill>
                  <a:srgbClr val="000000"/>
                </a:solidFill>
                <a:latin typeface="Arial"/>
                <a:cs typeface="Arial"/>
              </a:rPr>
              <a:t>MM/DD/YYYY.</a:t>
            </a: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Second </a:t>
            </a:r>
            <a:r>
              <a:rPr lang="en-US" sz="1600" dirty="0">
                <a:solidFill>
                  <a:srgbClr val="000000"/>
                </a:solidFill>
                <a:latin typeface="Arial"/>
                <a:cs typeface="Arial"/>
              </a:rPr>
              <a:t>period of disability </a:t>
            </a:r>
            <a:r>
              <a:rPr lang="en-US" sz="1600" dirty="0" smtClean="0">
                <a:solidFill>
                  <a:srgbClr val="000000"/>
                </a:solidFill>
                <a:latin typeface="Arial"/>
                <a:cs typeface="Arial"/>
              </a:rPr>
              <a:t>MM/DD/YYYY.</a:t>
            </a:r>
            <a:endParaRPr lang="en-US" sz="1600" dirty="0">
              <a:solidFill>
                <a:srgbClr val="000000"/>
              </a:solidFill>
              <a:latin typeface="Arial"/>
              <a:cs typeface="Arial"/>
            </a:endParaRP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Application for Adjudication of Claim Form 4 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32</a:t>
            </a:fld>
            <a:endParaRPr spc="-25" dirty="0"/>
          </a:p>
        </p:txBody>
      </p:sp>
    </p:spTree>
    <p:extLst>
      <p:ext uri="{BB962C8B-B14F-4D97-AF65-F5344CB8AC3E}">
        <p14:creationId xmlns:p14="http://schemas.microsoft.com/office/powerpoint/2010/main" val="2595954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Screen shot of Form 5 of the Application for Adjudication showing correct fields and information. " title="eForm Application Form 5 ">
            <a:extLst>
              <a:ext uri="{FF2B5EF4-FFF2-40B4-BE49-F238E27FC236}">
                <a16:creationId xmlns:a16="http://schemas.microsoft.com/office/drawing/2014/main" id="{5A268FFC-3163-5FE3-1B33-BBC256E5A53B}"/>
              </a:ext>
            </a:extLst>
          </p:cNvPr>
          <p:cNvPicPr>
            <a:picLocks noChangeAspect="1"/>
          </p:cNvPicPr>
          <p:nvPr/>
        </p:nvPicPr>
        <p:blipFill rotWithShape="1">
          <a:blip r:embed="rId2"/>
          <a:srcRect t="-139" r="681" b="40669"/>
          <a:stretch/>
        </p:blipFill>
        <p:spPr>
          <a:xfrm>
            <a:off x="6855210" y="1638200"/>
            <a:ext cx="4774869" cy="3783231"/>
          </a:xfrm>
          <a:prstGeom prst="rect">
            <a:avLst/>
          </a:prstGeom>
        </p:spPr>
      </p:pic>
      <p:sp>
        <p:nvSpPr>
          <p:cNvPr id="5" name="object 3">
            <a:extLst>
              <a:ext uri="{FF2B5EF4-FFF2-40B4-BE49-F238E27FC236}">
                <a16:creationId xmlns:a16="http://schemas.microsoft.com/office/drawing/2014/main" id="{23B3C504-43F1-225B-C1BA-2008EE0803F4}"/>
              </a:ext>
            </a:extLst>
          </p:cNvPr>
          <p:cNvSpPr txBox="1"/>
          <p:nvPr/>
        </p:nvSpPr>
        <p:spPr>
          <a:xfrm>
            <a:off x="541949" y="1658593"/>
            <a:ext cx="6200205" cy="4253729"/>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Section </a:t>
            </a:r>
            <a:r>
              <a:rPr lang="en-US" sz="2000" b="1" dirty="0">
                <a:solidFill>
                  <a:srgbClr val="000000"/>
                </a:solidFill>
                <a:latin typeface="Arial"/>
                <a:cs typeface="Arial"/>
              </a:rPr>
              <a:t>5</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dirty="0">
                <a:solidFill>
                  <a:srgbClr val="000000"/>
                </a:solidFill>
                <a:latin typeface="Arial"/>
                <a:cs typeface="Arial"/>
              </a:rPr>
              <a:t>Compensation was paid? Yes or </a:t>
            </a:r>
            <a:r>
              <a:rPr lang="en-US" dirty="0" smtClean="0">
                <a:solidFill>
                  <a:srgbClr val="000000"/>
                </a:solidFill>
                <a:latin typeface="Arial"/>
                <a:cs typeface="Arial"/>
              </a:rPr>
              <a:t>No.</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Total </a:t>
            </a:r>
            <a:r>
              <a:rPr lang="en-US" sz="1600" dirty="0">
                <a:solidFill>
                  <a:srgbClr val="000000"/>
                </a:solidFill>
                <a:latin typeface="Arial"/>
                <a:cs typeface="Arial"/>
              </a:rPr>
              <a:t>Paid (</a:t>
            </a:r>
            <a:r>
              <a:rPr lang="en-US" sz="1600" dirty="0" smtClean="0">
                <a:solidFill>
                  <a:srgbClr val="000000"/>
                </a:solidFill>
                <a:latin typeface="Arial"/>
                <a:cs typeface="Arial"/>
              </a:rPr>
              <a:t>numbers and decimal point only)</a:t>
            </a:r>
            <a:endParaRPr lang="en-US" sz="1600"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Weekly </a:t>
            </a:r>
            <a:r>
              <a:rPr lang="en-US" sz="1600" dirty="0">
                <a:solidFill>
                  <a:srgbClr val="000000"/>
                </a:solidFill>
                <a:latin typeface="Arial"/>
                <a:cs typeface="Arial"/>
              </a:rPr>
              <a:t>rate(s) (</a:t>
            </a:r>
            <a:r>
              <a:rPr lang="en-US" sz="1600" dirty="0" smtClean="0">
                <a:solidFill>
                  <a:srgbClr val="000000"/>
                </a:solidFill>
                <a:latin typeface="Arial"/>
                <a:cs typeface="Arial"/>
              </a:rPr>
              <a:t>numbers and decimal point only)</a:t>
            </a:r>
            <a:endParaRPr lang="en-US" sz="1600"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rgbClr val="000000"/>
                </a:solidFill>
                <a:latin typeface="Arial"/>
                <a:cs typeface="Arial"/>
              </a:rPr>
              <a:t>Date </a:t>
            </a:r>
            <a:r>
              <a:rPr lang="en-US" sz="1600" dirty="0">
                <a:solidFill>
                  <a:srgbClr val="000000"/>
                </a:solidFill>
                <a:latin typeface="Arial"/>
                <a:cs typeface="Arial"/>
              </a:rPr>
              <a:t>of last payment </a:t>
            </a:r>
            <a:r>
              <a:rPr lang="en-US" sz="1600" dirty="0" smtClean="0">
                <a:solidFill>
                  <a:srgbClr val="000000"/>
                </a:solidFill>
                <a:latin typeface="Arial"/>
                <a:cs typeface="Arial"/>
              </a:rPr>
              <a:t>MM/DD/YYYY.</a:t>
            </a:r>
            <a:endParaRPr lang="en-US" sz="1600" dirty="0">
              <a:solidFill>
                <a:srgbClr val="000000"/>
              </a:solidFill>
              <a:latin typeface="Arial"/>
              <a:cs typeface="Arial"/>
            </a:endParaRPr>
          </a:p>
          <a:p>
            <a:pPr marL="283210" indent="-274320">
              <a:spcBef>
                <a:spcPts val="95"/>
              </a:spcBef>
              <a:buClr>
                <a:srgbClr val="133E6A"/>
              </a:buClr>
              <a:buSzPct val="94642"/>
              <a:tabLst>
                <a:tab pos="287020" algn="l"/>
              </a:tabLst>
            </a:pPr>
            <a:r>
              <a:rPr lang="en-US" sz="2000" b="1" dirty="0">
                <a:solidFill>
                  <a:srgbClr val="000000"/>
                </a:solidFill>
                <a:latin typeface="Arial"/>
                <a:cs typeface="Arial"/>
              </a:rPr>
              <a:t>Section 6</a:t>
            </a:r>
          </a:p>
          <a:p>
            <a:pPr marL="283210" indent="-274320">
              <a:spcBef>
                <a:spcPts val="95"/>
              </a:spcBef>
              <a:buClr>
                <a:srgbClr val="133E6A"/>
              </a:buClr>
              <a:buSzPct val="94642"/>
              <a:buFont typeface="Wingdings 2"/>
              <a:buChar char=""/>
              <a:tabLst>
                <a:tab pos="287020" algn="l"/>
              </a:tabLst>
            </a:pPr>
            <a:r>
              <a:rPr lang="en-US" dirty="0">
                <a:solidFill>
                  <a:srgbClr val="000000"/>
                </a:solidFill>
                <a:latin typeface="Arial"/>
                <a:cs typeface="Arial"/>
              </a:rPr>
              <a:t>Has the IW received unemployment insurance or disability benefits? </a:t>
            </a:r>
            <a:r>
              <a:rPr lang="en-US" dirty="0" smtClean="0">
                <a:solidFill>
                  <a:srgbClr val="000000"/>
                </a:solidFill>
                <a:latin typeface="Arial"/>
                <a:cs typeface="Arial"/>
              </a:rPr>
              <a:t>Yes </a:t>
            </a:r>
            <a:r>
              <a:rPr lang="en-US" dirty="0">
                <a:solidFill>
                  <a:srgbClr val="000000"/>
                </a:solidFill>
                <a:latin typeface="Arial"/>
                <a:cs typeface="Arial"/>
              </a:rPr>
              <a:t>or </a:t>
            </a:r>
            <a:r>
              <a:rPr lang="en-US" dirty="0" smtClean="0">
                <a:solidFill>
                  <a:srgbClr val="000000"/>
                </a:solidFill>
                <a:latin typeface="Arial"/>
                <a:cs typeface="Arial"/>
              </a:rPr>
              <a:t>No.</a:t>
            </a:r>
            <a:endParaRPr lang="en-US" dirty="0">
              <a:solidFill>
                <a:srgbClr val="000000"/>
              </a:solidFill>
              <a:latin typeface="Arial"/>
              <a:cs typeface="Arial"/>
            </a:endParaRPr>
          </a:p>
          <a:p>
            <a:pPr marL="283210" indent="-274320">
              <a:spcBef>
                <a:spcPts val="95"/>
              </a:spcBef>
              <a:buClr>
                <a:srgbClr val="133E6A"/>
              </a:buClr>
              <a:buSzPct val="94642"/>
              <a:tabLst>
                <a:tab pos="287020" algn="l"/>
              </a:tabLst>
            </a:pPr>
            <a:r>
              <a:rPr lang="en-US" sz="2000" b="1" dirty="0">
                <a:latin typeface="Arial"/>
                <a:cs typeface="Arial"/>
              </a:rPr>
              <a:t>Section 7</a:t>
            </a:r>
            <a:endParaRPr lang="en-US" sz="2000" dirty="0">
              <a:latin typeface="Arial"/>
              <a:cs typeface="Arial"/>
            </a:endParaRPr>
          </a:p>
          <a:p>
            <a:pPr marL="283464" indent="-274320">
              <a:spcBef>
                <a:spcPts val="95"/>
              </a:spcBef>
              <a:buClr>
                <a:srgbClr val="133E6A"/>
              </a:buClr>
              <a:buSzPct val="94642"/>
              <a:buFont typeface="Wingdings 2"/>
              <a:buChar char=""/>
              <a:tabLst>
                <a:tab pos="287020" algn="l"/>
              </a:tabLst>
            </a:pPr>
            <a:r>
              <a:rPr lang="en-US" dirty="0">
                <a:latin typeface="Arial"/>
                <a:cs typeface="Arial"/>
              </a:rPr>
              <a:t>Medical </a:t>
            </a:r>
            <a:r>
              <a:rPr lang="en-US" dirty="0" smtClean="0">
                <a:latin typeface="Arial"/>
                <a:cs typeface="Arial"/>
              </a:rPr>
              <a:t>Treatment</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Medical </a:t>
            </a:r>
            <a:r>
              <a:rPr lang="en-US" sz="1600" dirty="0">
                <a:latin typeface="Arial"/>
                <a:cs typeface="Arial"/>
              </a:rPr>
              <a:t>treatment received? </a:t>
            </a:r>
            <a:r>
              <a:rPr lang="en-US" sz="1600" dirty="0" smtClean="0">
                <a:latin typeface="Arial"/>
                <a:cs typeface="Arial"/>
              </a:rPr>
              <a:t>Yes </a:t>
            </a:r>
            <a:r>
              <a:rPr lang="en-US" sz="1600" dirty="0">
                <a:latin typeface="Arial"/>
                <a:cs typeface="Arial"/>
              </a:rPr>
              <a:t>or </a:t>
            </a:r>
            <a:r>
              <a:rPr lang="en-US" sz="1600" dirty="0" smtClean="0">
                <a:latin typeface="Arial"/>
                <a:cs typeface="Arial"/>
              </a:rPr>
              <a:t>No.</a:t>
            </a:r>
            <a:endParaRPr lang="en-US" sz="1600"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All </a:t>
            </a:r>
            <a:r>
              <a:rPr lang="en-US" sz="1600" dirty="0">
                <a:latin typeface="Arial"/>
                <a:cs typeface="Arial"/>
              </a:rPr>
              <a:t>treatment furnished...? </a:t>
            </a:r>
            <a:r>
              <a:rPr lang="en-US" sz="1600" dirty="0" smtClean="0">
                <a:latin typeface="Arial"/>
                <a:cs typeface="Arial"/>
              </a:rPr>
              <a:t>Yes </a:t>
            </a:r>
            <a:r>
              <a:rPr lang="en-US" sz="1600" dirty="0">
                <a:latin typeface="Arial"/>
                <a:cs typeface="Arial"/>
              </a:rPr>
              <a:t>or </a:t>
            </a:r>
            <a:r>
              <a:rPr lang="en-US" sz="1600" dirty="0" smtClean="0">
                <a:latin typeface="Arial"/>
                <a:cs typeface="Arial"/>
              </a:rPr>
              <a:t>No.</a:t>
            </a: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Date </a:t>
            </a:r>
            <a:r>
              <a:rPr lang="en-US" sz="1600" dirty="0">
                <a:latin typeface="Arial"/>
                <a:cs typeface="Arial"/>
              </a:rPr>
              <a:t>of last </a:t>
            </a:r>
            <a:r>
              <a:rPr lang="en-US" sz="1600" dirty="0" smtClean="0">
                <a:latin typeface="Arial"/>
                <a:cs typeface="Arial"/>
              </a:rPr>
              <a:t>treatment</a:t>
            </a:r>
            <a:r>
              <a:rPr lang="en-US" sz="1600" dirty="0">
                <a:latin typeface="Arial"/>
                <a:cs typeface="Arial"/>
              </a:rPr>
              <a:t> </a:t>
            </a:r>
            <a:r>
              <a:rPr lang="en-US" sz="1600" dirty="0" smtClean="0">
                <a:latin typeface="Arial"/>
                <a:cs typeface="Arial"/>
              </a:rPr>
              <a:t>MM/DD/YYYY.</a:t>
            </a: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Other </a:t>
            </a:r>
            <a:r>
              <a:rPr lang="en-US" sz="1600" dirty="0">
                <a:latin typeface="Arial"/>
                <a:cs typeface="Arial"/>
              </a:rPr>
              <a:t>treatment was provided by: </a:t>
            </a:r>
            <a:r>
              <a:rPr lang="en-US" sz="1600" dirty="0" smtClean="0">
                <a:latin typeface="Arial"/>
                <a:cs typeface="Arial"/>
              </a:rPr>
              <a:t>Please </a:t>
            </a:r>
            <a:r>
              <a:rPr lang="en-US" sz="1600" dirty="0">
                <a:latin typeface="Arial"/>
                <a:cs typeface="Arial"/>
              </a:rPr>
              <a:t>list payee of medical care.</a:t>
            </a: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Application for Adjudication of Claim Form 5</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33</a:t>
            </a:fld>
            <a:endParaRPr spc="-25" dirty="0"/>
          </a:p>
        </p:txBody>
      </p:sp>
    </p:spTree>
    <p:extLst>
      <p:ext uri="{BB962C8B-B14F-4D97-AF65-F5344CB8AC3E}">
        <p14:creationId xmlns:p14="http://schemas.microsoft.com/office/powerpoint/2010/main" val="1123632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Screen shot of Form 5 of the Application for Adjudication showing correct fields and information. " title="eForm Application Form 5 ">
            <a:extLst>
              <a:ext uri="{FF2B5EF4-FFF2-40B4-BE49-F238E27FC236}">
                <a16:creationId xmlns:a16="http://schemas.microsoft.com/office/drawing/2014/main" id="{4B8DEBFF-5894-EF21-B162-D86E6F5A4CBF}"/>
              </a:ext>
            </a:extLst>
          </p:cNvPr>
          <p:cNvPicPr>
            <a:picLocks noChangeAspect="1"/>
          </p:cNvPicPr>
          <p:nvPr/>
        </p:nvPicPr>
        <p:blipFill rotWithShape="1">
          <a:blip r:embed="rId2"/>
          <a:srcRect l="110" t="34540" r="444" b="696"/>
          <a:stretch/>
        </p:blipFill>
        <p:spPr>
          <a:xfrm>
            <a:off x="6854550" y="2223842"/>
            <a:ext cx="4781003" cy="4119975"/>
          </a:xfrm>
          <a:prstGeom prst="rect">
            <a:avLst/>
          </a:prstGeom>
        </p:spPr>
      </p:pic>
      <p:pic>
        <p:nvPicPr>
          <p:cNvPr id="7" name="Picture 5" descr="Screen shot of Form 5 of the Application for Adjudication showing correct fields and information. " title="eForm Application Form 5 ">
            <a:extLst>
              <a:ext uri="{FF2B5EF4-FFF2-40B4-BE49-F238E27FC236}">
                <a16:creationId xmlns:a16="http://schemas.microsoft.com/office/drawing/2014/main" id="{C01E4BB5-05A9-8586-23FE-D17BF2C820AD}"/>
              </a:ext>
            </a:extLst>
          </p:cNvPr>
          <p:cNvPicPr>
            <a:picLocks noChangeAspect="1"/>
          </p:cNvPicPr>
          <p:nvPr/>
        </p:nvPicPr>
        <p:blipFill rotWithShape="1">
          <a:blip r:embed="rId2"/>
          <a:srcRect t="-139" r="558" b="92897"/>
          <a:stretch/>
        </p:blipFill>
        <p:spPr>
          <a:xfrm>
            <a:off x="6855210" y="1638200"/>
            <a:ext cx="4780791" cy="460731"/>
          </a:xfrm>
          <a:prstGeom prst="rect">
            <a:avLst/>
          </a:prstGeom>
        </p:spPr>
      </p:pic>
      <p:sp>
        <p:nvSpPr>
          <p:cNvPr id="3" name="object 3">
            <a:extLst>
              <a:ext uri="{FF2B5EF4-FFF2-40B4-BE49-F238E27FC236}">
                <a16:creationId xmlns:a16="http://schemas.microsoft.com/office/drawing/2014/main" id="{46BE9F07-E7A3-6DF0-08F0-5FFD85DBEA0C}"/>
              </a:ext>
            </a:extLst>
          </p:cNvPr>
          <p:cNvSpPr txBox="1"/>
          <p:nvPr/>
        </p:nvSpPr>
        <p:spPr>
          <a:xfrm>
            <a:off x="558477" y="1897826"/>
            <a:ext cx="6180687" cy="2981585"/>
          </a:xfrm>
          <a:prstGeom prst="rect">
            <a:avLst/>
          </a:prstGeom>
        </p:spPr>
        <p:txBody>
          <a:bodyPr vert="horz" wrap="square" lIns="0" tIns="97790" rIns="0" bIns="0" rtlCol="0" anchor="t">
            <a:spAutoFit/>
          </a:bodyPr>
          <a:lstStyle/>
          <a:p>
            <a:pPr marL="283210" indent="-283210">
              <a:spcBef>
                <a:spcPts val="95"/>
              </a:spcBef>
              <a:buClr>
                <a:srgbClr val="133E6A"/>
              </a:buClr>
              <a:buSzPct val="94642"/>
              <a:tabLst>
                <a:tab pos="287020" algn="l"/>
              </a:tabLst>
            </a:pPr>
            <a:r>
              <a:rPr lang="en-US" sz="2000" b="1" dirty="0">
                <a:latin typeface="Arial"/>
                <a:cs typeface="Arial"/>
              </a:rPr>
              <a:t>Section 7 cont.</a:t>
            </a:r>
          </a:p>
          <a:p>
            <a:pPr marL="283210" indent="-283210">
              <a:spcBef>
                <a:spcPts val="95"/>
              </a:spcBef>
              <a:buClr>
                <a:srgbClr val="133E6A"/>
              </a:buClr>
              <a:buSzPct val="94642"/>
              <a:buFont typeface="Wingdings 2"/>
              <a:buChar char=""/>
              <a:tabLst>
                <a:tab pos="287020" algn="l"/>
              </a:tabLst>
            </a:pPr>
            <a:r>
              <a:rPr lang="en-US" dirty="0">
                <a:latin typeface="Arial"/>
                <a:cs typeface="Arial"/>
              </a:rPr>
              <a:t>Did Medi-Cal pay healthcare related to claim? Yes or </a:t>
            </a:r>
            <a:r>
              <a:rPr lang="en-US" dirty="0" smtClean="0">
                <a:latin typeface="Arial"/>
                <a:cs typeface="Arial"/>
              </a:rPr>
              <a:t>No.</a:t>
            </a:r>
            <a:endParaRPr lang="en-US" dirty="0">
              <a:latin typeface="Arial"/>
              <a:cs typeface="Arial"/>
            </a:endParaRPr>
          </a:p>
          <a:p>
            <a:pPr marL="283210" indent="-283210">
              <a:spcBef>
                <a:spcPts val="95"/>
              </a:spcBef>
              <a:buClr>
                <a:srgbClr val="133E6A"/>
              </a:buClr>
              <a:buSzPct val="94642"/>
              <a:buFont typeface="Wingdings 2"/>
              <a:buChar char=""/>
              <a:tabLst>
                <a:tab pos="287020" algn="l"/>
              </a:tabLst>
            </a:pPr>
            <a:r>
              <a:rPr lang="en-US" dirty="0">
                <a:latin typeface="Arial"/>
                <a:cs typeface="Arial"/>
              </a:rPr>
              <a:t>List all doctors/medical facilities that provided care not paid for by the employer/insurance company. If there is not enough room a detailed response can be attached as an </a:t>
            </a:r>
            <a:r>
              <a:rPr lang="en-US" dirty="0" smtClean="0">
                <a:latin typeface="Arial"/>
                <a:cs typeface="Arial"/>
              </a:rPr>
              <a:t>addendum using the document title CORRESPONDENCE – OTHER.</a:t>
            </a:r>
            <a:r>
              <a:rPr lang="en-US" dirty="0">
                <a:latin typeface="Arial"/>
                <a:cs typeface="Arial"/>
              </a:rPr>
              <a:t> </a:t>
            </a:r>
          </a:p>
          <a:p>
            <a:pPr marL="283210" indent="-283210">
              <a:spcBef>
                <a:spcPts val="95"/>
              </a:spcBef>
              <a:buClr>
                <a:srgbClr val="133E6A"/>
              </a:buClr>
              <a:buSzPct val="94642"/>
              <a:tabLst>
                <a:tab pos="287020" algn="l"/>
              </a:tabLst>
            </a:pPr>
            <a:r>
              <a:rPr lang="en-US" sz="2000" b="1" dirty="0">
                <a:latin typeface="Arial"/>
                <a:cs typeface="Arial"/>
              </a:rPr>
              <a:t>Section 8</a:t>
            </a:r>
            <a:endParaRPr lang="en-US" sz="2000" dirty="0">
              <a:latin typeface="Arial"/>
              <a:cs typeface="Arial"/>
            </a:endParaRPr>
          </a:p>
          <a:p>
            <a:pPr marL="283210" indent="-283210">
              <a:spcBef>
                <a:spcPts val="95"/>
              </a:spcBef>
              <a:buClr>
                <a:srgbClr val="133E6A"/>
              </a:buClr>
              <a:buSzPct val="94642"/>
              <a:buFont typeface="Wingdings 2"/>
              <a:buChar char=""/>
              <a:tabLst>
                <a:tab pos="287020" algn="l"/>
              </a:tabLst>
            </a:pPr>
            <a:r>
              <a:rPr lang="en-US" dirty="0">
                <a:latin typeface="Arial"/>
                <a:cs typeface="Arial"/>
              </a:rPr>
              <a:t>Other cases have been filed for industrial </a:t>
            </a:r>
            <a:r>
              <a:rPr lang="en-US" dirty="0" smtClean="0">
                <a:latin typeface="Arial"/>
                <a:cs typeface="Arial"/>
              </a:rPr>
              <a:t>injuries: </a:t>
            </a:r>
            <a:r>
              <a:rPr lang="en-US" dirty="0">
                <a:latin typeface="Arial"/>
                <a:cs typeface="Arial"/>
              </a:rPr>
              <a:t>List any other previous cases or companion cases here.</a:t>
            </a: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Application for Adjudication of Claim Form 5 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34</a:t>
            </a:fld>
            <a:endParaRPr spc="-25" dirty="0"/>
          </a:p>
        </p:txBody>
      </p:sp>
    </p:spTree>
    <p:extLst>
      <p:ext uri="{BB962C8B-B14F-4D97-AF65-F5344CB8AC3E}">
        <p14:creationId xmlns:p14="http://schemas.microsoft.com/office/powerpoint/2010/main" val="313150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Screen shot of Form 6 of the Application for Adjudication showing correct fields and information." title="eForm Application Form 6">
            <a:extLst>
              <a:ext uri="{FF2B5EF4-FFF2-40B4-BE49-F238E27FC236}">
                <a16:creationId xmlns:a16="http://schemas.microsoft.com/office/drawing/2014/main" id="{3AE8B98C-3448-43FD-641B-EA703690BC5B}"/>
              </a:ext>
            </a:extLst>
          </p:cNvPr>
          <p:cNvPicPr>
            <a:picLocks noChangeAspect="1"/>
          </p:cNvPicPr>
          <p:nvPr/>
        </p:nvPicPr>
        <p:blipFill rotWithShape="1">
          <a:blip r:embed="rId2"/>
          <a:srcRect r="56" b="36236"/>
          <a:stretch/>
        </p:blipFill>
        <p:spPr>
          <a:xfrm>
            <a:off x="6860443" y="1669628"/>
            <a:ext cx="4797557" cy="3989836"/>
          </a:xfrm>
          <a:prstGeom prst="rect">
            <a:avLst/>
          </a:prstGeom>
        </p:spPr>
      </p:pic>
      <p:sp>
        <p:nvSpPr>
          <p:cNvPr id="14" name="Rectangle 13" descr="Highlights 2 radio buttons indicating the type of representation" title="Red box outline">
            <a:extLst>
              <a:ext uri="{FF2B5EF4-FFF2-40B4-BE49-F238E27FC236}">
                <a16:creationId xmlns:a16="http://schemas.microsoft.com/office/drawing/2014/main" id="{528A8CBC-F07E-1EA6-6595-2B883B5BAEED}"/>
              </a:ext>
            </a:extLst>
          </p:cNvPr>
          <p:cNvSpPr/>
          <p:nvPr/>
        </p:nvSpPr>
        <p:spPr>
          <a:xfrm>
            <a:off x="7154855" y="4104294"/>
            <a:ext cx="3295004" cy="1375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3">
            <a:extLst>
              <a:ext uri="{FF2B5EF4-FFF2-40B4-BE49-F238E27FC236}">
                <a16:creationId xmlns:a16="http://schemas.microsoft.com/office/drawing/2014/main" id="{154CE2E3-4202-BAED-6C22-4A9E6D32A058}"/>
              </a:ext>
            </a:extLst>
          </p:cNvPr>
          <p:cNvSpPr txBox="1"/>
          <p:nvPr/>
        </p:nvSpPr>
        <p:spPr>
          <a:xfrm>
            <a:off x="554640" y="1690198"/>
            <a:ext cx="6163330" cy="4351191"/>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Section 9</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dirty="0">
                <a:latin typeface="Arial"/>
                <a:cs typeface="Arial"/>
              </a:rPr>
              <a:t>This application is filed because: Check all boxes that apply.</a:t>
            </a:r>
          </a:p>
          <a:p>
            <a:pPr marL="283210" indent="-274320">
              <a:spcBef>
                <a:spcPts val="95"/>
              </a:spcBef>
              <a:buClr>
                <a:srgbClr val="133E6A"/>
              </a:buClr>
              <a:buSzPct val="94642"/>
              <a:tabLst>
                <a:tab pos="287020" algn="l"/>
              </a:tabLst>
            </a:pPr>
            <a:r>
              <a:rPr lang="en-US" sz="2000" b="1" dirty="0">
                <a:latin typeface="Arial"/>
                <a:cs typeface="Arial"/>
              </a:rPr>
              <a:t>Applicant </a:t>
            </a:r>
            <a:r>
              <a:rPr lang="en-US" sz="2000" b="1" dirty="0" smtClean="0">
                <a:latin typeface="Arial"/>
                <a:cs typeface="Arial"/>
              </a:rPr>
              <a:t>Representation:</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dirty="0">
                <a:latin typeface="Arial"/>
                <a:cs typeface="Arial"/>
              </a:rPr>
              <a:t>Is the Applicant Represented? Yes or </a:t>
            </a:r>
            <a:r>
              <a:rPr lang="en-US" dirty="0" smtClean="0">
                <a:latin typeface="Arial"/>
                <a:cs typeface="Arial"/>
              </a:rPr>
              <a:t>No.</a:t>
            </a:r>
            <a:endParaRPr lang="en-US" dirty="0">
              <a:latin typeface="Arial"/>
              <a:cs typeface="Arial"/>
            </a:endParaRPr>
          </a:p>
          <a:p>
            <a:pPr marL="8890">
              <a:spcBef>
                <a:spcPts val="95"/>
              </a:spcBef>
              <a:buClr>
                <a:srgbClr val="133E6A"/>
              </a:buClr>
              <a:buSzPct val="94642"/>
              <a:tabLst>
                <a:tab pos="287020" algn="l"/>
              </a:tabLst>
            </a:pPr>
            <a:r>
              <a:rPr lang="en-US" sz="2000" b="1" dirty="0">
                <a:latin typeface="Arial"/>
                <a:cs typeface="Arial"/>
              </a:rPr>
              <a:t>Applicant Law </a:t>
            </a:r>
            <a:r>
              <a:rPr lang="en-US" sz="2000" b="1" dirty="0" smtClean="0">
                <a:latin typeface="Arial"/>
                <a:cs typeface="Arial"/>
              </a:rPr>
              <a:t>Firm/Attorney Non Attorney Representative:</a:t>
            </a:r>
            <a:endParaRPr lang="en-US" sz="2000" b="1" dirty="0">
              <a:latin typeface="Arial"/>
              <a:cs typeface="Arial"/>
            </a:endParaRPr>
          </a:p>
          <a:p>
            <a:pPr marL="283210" indent="-274320">
              <a:spcBef>
                <a:spcPts val="95"/>
              </a:spcBef>
              <a:buClr>
                <a:srgbClr val="133E6A"/>
              </a:buClr>
              <a:buSzPct val="94642"/>
              <a:buFont typeface="Wingdings 2"/>
              <a:buChar char=""/>
              <a:tabLst>
                <a:tab pos="287020" algn="l"/>
              </a:tabLst>
            </a:pPr>
            <a:r>
              <a:rPr lang="en-US" dirty="0">
                <a:latin typeface="Arial"/>
                <a:cs typeface="Arial"/>
              </a:rPr>
              <a:t>If "Yes" please check the button that applies.</a:t>
            </a:r>
          </a:p>
          <a:p>
            <a:pPr marL="283210" indent="-274320">
              <a:spcBef>
                <a:spcPts val="95"/>
              </a:spcBef>
              <a:buClr>
                <a:srgbClr val="133E6A"/>
              </a:buClr>
              <a:buSzPct val="94642"/>
              <a:buFont typeface="Wingdings 2"/>
              <a:buChar char=""/>
              <a:tabLst>
                <a:tab pos="287020" algn="l"/>
              </a:tabLst>
            </a:pPr>
            <a:r>
              <a:rPr lang="en-US" b="1" dirty="0">
                <a:latin typeface="Arial"/>
                <a:cs typeface="Arial"/>
              </a:rPr>
              <a:t>Law </a:t>
            </a:r>
            <a:r>
              <a:rPr lang="en-US" b="1" dirty="0" smtClean="0">
                <a:latin typeface="Arial"/>
                <a:cs typeface="Arial"/>
              </a:rPr>
              <a:t>Firm/Company Name</a:t>
            </a:r>
            <a:r>
              <a:rPr lang="en-US" b="1" dirty="0">
                <a:latin typeface="Arial"/>
                <a:cs typeface="Arial"/>
              </a:rPr>
              <a:t>: </a:t>
            </a:r>
            <a:r>
              <a:rPr lang="en-US" dirty="0" smtClean="0">
                <a:latin typeface="Arial"/>
                <a:cs typeface="Arial"/>
              </a:rPr>
              <a:t>UAN of Law Firm/Non Attorney Representative.</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b="1" dirty="0">
                <a:latin typeface="Arial"/>
                <a:cs typeface="Arial"/>
              </a:rPr>
              <a:t>Law </a:t>
            </a:r>
            <a:r>
              <a:rPr lang="en-US" sz="1600" b="1" dirty="0" smtClean="0">
                <a:latin typeface="Arial"/>
                <a:cs typeface="Arial"/>
              </a:rPr>
              <a:t>Firm Number</a:t>
            </a:r>
            <a:r>
              <a:rPr lang="en-US" sz="1600" b="1" dirty="0">
                <a:latin typeface="Arial"/>
                <a:cs typeface="Arial"/>
              </a:rPr>
              <a:t>:</a:t>
            </a:r>
            <a:r>
              <a:rPr lang="en-US" sz="1600" dirty="0">
                <a:latin typeface="Arial"/>
                <a:cs typeface="Arial"/>
              </a:rPr>
              <a:t> ERN of </a:t>
            </a:r>
            <a:r>
              <a:rPr lang="en-US" sz="1600" dirty="0" smtClean="0">
                <a:latin typeface="Arial"/>
                <a:cs typeface="Arial"/>
              </a:rPr>
              <a:t>Law Firm/Non Attorney Representative.</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b="1" dirty="0">
                <a:latin typeface="Arial"/>
                <a:cs typeface="Arial"/>
              </a:rPr>
              <a:t>First Name:</a:t>
            </a:r>
            <a:r>
              <a:rPr lang="en-US" sz="1600" dirty="0">
                <a:latin typeface="Arial"/>
                <a:cs typeface="Arial"/>
              </a:rPr>
              <a:t> </a:t>
            </a:r>
            <a:r>
              <a:rPr lang="en-US" sz="1600" dirty="0" smtClean="0">
                <a:latin typeface="Arial"/>
                <a:cs typeface="Arial"/>
              </a:rPr>
              <a:t>First name only.</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b="1" dirty="0">
                <a:latin typeface="Arial"/>
                <a:cs typeface="Arial"/>
              </a:rPr>
              <a:t>Middle Initial:</a:t>
            </a:r>
            <a:r>
              <a:rPr lang="en-US" sz="1600" dirty="0">
                <a:latin typeface="Arial"/>
                <a:cs typeface="Arial"/>
              </a:rPr>
              <a:t> </a:t>
            </a:r>
            <a:r>
              <a:rPr lang="en-US" sz="1600" dirty="0" smtClean="0">
                <a:latin typeface="Arial"/>
                <a:cs typeface="Arial"/>
              </a:rPr>
              <a:t>One letter only.</a:t>
            </a:r>
            <a:endParaRPr lang="en-US"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b="1" dirty="0">
                <a:latin typeface="Arial"/>
                <a:cs typeface="Arial"/>
              </a:rPr>
              <a:t>Last Name:</a:t>
            </a:r>
            <a:r>
              <a:rPr lang="en-US" sz="1600" dirty="0">
                <a:latin typeface="Arial"/>
                <a:cs typeface="Arial"/>
              </a:rPr>
              <a:t> </a:t>
            </a:r>
            <a:r>
              <a:rPr lang="en-US" sz="1600" dirty="0" smtClean="0">
                <a:latin typeface="Arial"/>
                <a:cs typeface="Arial"/>
              </a:rPr>
              <a:t>If </a:t>
            </a:r>
            <a:r>
              <a:rPr lang="en-US" sz="1600" dirty="0">
                <a:latin typeface="Arial"/>
                <a:cs typeface="Arial"/>
              </a:rPr>
              <a:t>adding second last name do not use hyphens.</a:t>
            </a:r>
            <a:endParaRPr lang="en-US" dirty="0">
              <a:latin typeface="Arial"/>
              <a:cs typeface="Arial"/>
            </a:endParaRP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1"/>
            <a:ext cx="12193165" cy="553998"/>
          </a:xfrm>
        </p:spPr>
        <p:txBody>
          <a:bodyPr wrap="square" lIns="0" tIns="0" rIns="0" bIns="0" anchor="t">
            <a:spAutoFit/>
          </a:bodyPr>
          <a:lstStyle/>
          <a:p>
            <a:pPr algn="ctr"/>
            <a:r>
              <a:rPr lang="en-US" sz="3600" dirty="0"/>
              <a:t>Application for Adjudication of Claim Form 6</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35</a:t>
            </a:fld>
            <a:endParaRPr spc="-25" dirty="0"/>
          </a:p>
        </p:txBody>
      </p:sp>
    </p:spTree>
    <p:extLst>
      <p:ext uri="{BB962C8B-B14F-4D97-AF65-F5344CB8AC3E}">
        <p14:creationId xmlns:p14="http://schemas.microsoft.com/office/powerpoint/2010/main" val="3622842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creen shot of Form 6 of the Application for Adjudication showing correct fields and information." title="eForm Application Form 6">
            <a:extLst>
              <a:ext uri="{FF2B5EF4-FFF2-40B4-BE49-F238E27FC236}">
                <a16:creationId xmlns:a16="http://schemas.microsoft.com/office/drawing/2014/main" id="{F95CABF5-3D80-5D33-DC62-2F806BDCC098}"/>
              </a:ext>
            </a:extLst>
          </p:cNvPr>
          <p:cNvPicPr>
            <a:picLocks noChangeAspect="1"/>
          </p:cNvPicPr>
          <p:nvPr/>
        </p:nvPicPr>
        <p:blipFill rotWithShape="1">
          <a:blip r:embed="rId2"/>
          <a:srcRect t="30028" r="338" b="4108"/>
          <a:stretch/>
        </p:blipFill>
        <p:spPr>
          <a:xfrm>
            <a:off x="6863665" y="2212418"/>
            <a:ext cx="4784031" cy="4121243"/>
          </a:xfrm>
          <a:prstGeom prst="rect">
            <a:avLst/>
          </a:prstGeom>
        </p:spPr>
      </p:pic>
      <p:pic>
        <p:nvPicPr>
          <p:cNvPr id="8" name="Picture 2" descr="Screen shot of Form 6 of the Application for Adjudication showing correct fields and information." title="eForm Application Form 6">
            <a:extLst>
              <a:ext uri="{FF2B5EF4-FFF2-40B4-BE49-F238E27FC236}">
                <a16:creationId xmlns:a16="http://schemas.microsoft.com/office/drawing/2014/main" id="{38C17716-1513-2D4C-A3EE-1CCFE518942C}"/>
              </a:ext>
            </a:extLst>
          </p:cNvPr>
          <p:cNvPicPr>
            <a:picLocks noChangeAspect="1"/>
          </p:cNvPicPr>
          <p:nvPr/>
        </p:nvPicPr>
        <p:blipFill rotWithShape="1">
          <a:blip r:embed="rId2"/>
          <a:srcRect l="79" t="-317" r="157" b="93201"/>
          <a:stretch/>
        </p:blipFill>
        <p:spPr>
          <a:xfrm>
            <a:off x="6864241" y="1649799"/>
            <a:ext cx="4788941" cy="445256"/>
          </a:xfrm>
          <a:prstGeom prst="rect">
            <a:avLst/>
          </a:prstGeom>
        </p:spPr>
      </p:pic>
      <p:sp>
        <p:nvSpPr>
          <p:cNvPr id="5" name="object 3">
            <a:extLst>
              <a:ext uri="{FF2B5EF4-FFF2-40B4-BE49-F238E27FC236}">
                <a16:creationId xmlns:a16="http://schemas.microsoft.com/office/drawing/2014/main" id="{154CE2E3-4202-BAED-6C22-4A9E6D32A058}"/>
              </a:ext>
            </a:extLst>
          </p:cNvPr>
          <p:cNvSpPr txBox="1"/>
          <p:nvPr/>
        </p:nvSpPr>
        <p:spPr>
          <a:xfrm>
            <a:off x="545780" y="1654756"/>
            <a:ext cx="6213912" cy="4276812"/>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sz="2000" b="1" dirty="0">
                <a:latin typeface="Arial"/>
                <a:cs typeface="Arial"/>
              </a:rPr>
              <a:t>Applicant Law Firm/Representative cont</a:t>
            </a:r>
            <a:r>
              <a:rPr lang="en-US" sz="2000" b="1" dirty="0" smtClean="0">
                <a:latin typeface="Arial"/>
                <a:cs typeface="Arial"/>
              </a:rPr>
              <a:t>.:</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Law </a:t>
            </a:r>
            <a:r>
              <a:rPr lang="en-US" b="1" dirty="0" smtClean="0">
                <a:latin typeface="Arial"/>
                <a:cs typeface="Arial"/>
              </a:rPr>
              <a:t>Firm </a:t>
            </a:r>
            <a:r>
              <a:rPr lang="en-US" b="1" dirty="0">
                <a:latin typeface="Arial"/>
                <a:cs typeface="Arial"/>
              </a:rPr>
              <a:t>Address: </a:t>
            </a:r>
            <a:r>
              <a:rPr lang="en-US" dirty="0">
                <a:latin typeface="Arial"/>
                <a:cs typeface="Arial"/>
              </a:rPr>
              <a:t>Street Address, City, State, Zip Code should </a:t>
            </a:r>
            <a:r>
              <a:rPr lang="en-US" dirty="0" smtClean="0">
                <a:latin typeface="Arial"/>
                <a:cs typeface="Arial"/>
              </a:rPr>
              <a:t>match the </a:t>
            </a:r>
            <a:r>
              <a:rPr lang="en-US" dirty="0">
                <a:latin typeface="Arial"/>
                <a:cs typeface="Arial"/>
              </a:rPr>
              <a:t>UAN </a:t>
            </a:r>
            <a:r>
              <a:rPr lang="en-US" dirty="0" smtClean="0">
                <a:latin typeface="Arial"/>
                <a:cs typeface="Arial"/>
              </a:rPr>
              <a:t>address.</a:t>
            </a:r>
            <a:endParaRPr lang="en-US" b="1" dirty="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210" indent="-274320">
              <a:spcBef>
                <a:spcPts val="95"/>
              </a:spcBef>
              <a:buClr>
                <a:srgbClr val="133E6A"/>
              </a:buClr>
              <a:buSzPct val="94642"/>
              <a:tabLst>
                <a:tab pos="287020" algn="l"/>
              </a:tabLst>
            </a:pPr>
            <a:r>
              <a:rPr lang="en-US" sz="2000" b="1" dirty="0" smtClean="0">
                <a:latin typeface="Arial"/>
                <a:cs typeface="Arial"/>
              </a:rPr>
              <a:t>Signatures:</a:t>
            </a:r>
            <a:endParaRPr lang="en-US" sz="2000" b="1"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Applicant </a:t>
            </a:r>
            <a:r>
              <a:rPr lang="en-US" b="1" dirty="0" smtClean="0">
                <a:latin typeface="Arial"/>
                <a:cs typeface="Arial"/>
              </a:rPr>
              <a:t>Attorney/Representative </a:t>
            </a:r>
            <a:r>
              <a:rPr lang="en-US" b="1" dirty="0">
                <a:latin typeface="Arial"/>
                <a:cs typeface="Arial"/>
              </a:rPr>
              <a:t>signature:</a:t>
            </a:r>
            <a:r>
              <a:rPr lang="en-US" dirty="0">
                <a:latin typeface="Arial"/>
                <a:cs typeface="Arial"/>
              </a:rPr>
              <a:t> </a:t>
            </a:r>
            <a:br>
              <a:rPr lang="en-US" dirty="0">
                <a:latin typeface="Arial"/>
                <a:cs typeface="Arial"/>
              </a:rPr>
            </a:br>
            <a:r>
              <a:rPr lang="en-US" dirty="0">
                <a:latin typeface="Arial"/>
                <a:cs typeface="Arial"/>
              </a:rPr>
              <a:t>S Signature (S JOHN SMITH</a:t>
            </a:r>
            <a:r>
              <a:rPr lang="en-US" dirty="0" smtClean="0">
                <a:latin typeface="Arial"/>
                <a:cs typeface="Arial"/>
              </a:rPr>
              <a:t>): If </a:t>
            </a:r>
            <a:r>
              <a:rPr lang="en-US" dirty="0">
                <a:latin typeface="Arial"/>
                <a:cs typeface="Arial"/>
              </a:rPr>
              <a:t>applicant is represented.</a:t>
            </a:r>
          </a:p>
          <a:p>
            <a:pPr marL="283210" indent="-274320">
              <a:spcBef>
                <a:spcPts val="95"/>
              </a:spcBef>
              <a:buClr>
                <a:srgbClr val="133E6A"/>
              </a:buClr>
              <a:buSzPct val="94642"/>
              <a:buFont typeface="Wingdings 2"/>
              <a:buChar char=""/>
              <a:tabLst>
                <a:tab pos="287020" algn="l"/>
              </a:tabLst>
            </a:pPr>
            <a:r>
              <a:rPr lang="en-US" b="1" dirty="0">
                <a:latin typeface="Arial"/>
                <a:cs typeface="Arial"/>
              </a:rPr>
              <a:t>Applicant signature:</a:t>
            </a:r>
            <a:r>
              <a:rPr lang="en-US" dirty="0">
                <a:latin typeface="Arial"/>
                <a:cs typeface="Arial"/>
              </a:rPr>
              <a:t> S </a:t>
            </a:r>
            <a:r>
              <a:rPr lang="en-US" dirty="0" smtClean="0">
                <a:latin typeface="Arial"/>
                <a:cs typeface="Arial"/>
              </a:rPr>
              <a:t>Signature </a:t>
            </a:r>
            <a:r>
              <a:rPr lang="en-US" dirty="0">
                <a:latin typeface="Arial"/>
                <a:cs typeface="Arial"/>
              </a:rPr>
              <a:t>of IW or other </a:t>
            </a:r>
            <a:r>
              <a:rPr lang="en-US" dirty="0" smtClean="0">
                <a:latin typeface="Arial"/>
                <a:cs typeface="Arial"/>
              </a:rPr>
              <a:t>applicant: If unrepresented.</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Dated at: </a:t>
            </a:r>
            <a:r>
              <a:rPr lang="en-US" dirty="0" smtClean="0">
                <a:latin typeface="Arial"/>
                <a:cs typeface="Arial"/>
              </a:rPr>
              <a:t>Add City </a:t>
            </a:r>
            <a:r>
              <a:rPr lang="en-US" dirty="0">
                <a:latin typeface="Arial"/>
                <a:cs typeface="Arial"/>
              </a:rPr>
              <a:t>and </a:t>
            </a:r>
            <a:r>
              <a:rPr lang="en-US" dirty="0" smtClean="0">
                <a:latin typeface="Arial"/>
                <a:cs typeface="Arial"/>
              </a:rPr>
              <a:t>California Date (MM/DD/YYYY)</a:t>
            </a:r>
            <a:r>
              <a:rPr lang="en-US" dirty="0">
                <a:latin typeface="Arial"/>
                <a:cs typeface="Arial"/>
              </a:rPr>
              <a:t> of App submission. </a:t>
            </a:r>
          </a:p>
        </p:txBody>
      </p:sp>
      <p:sp>
        <p:nvSpPr>
          <p:cNvPr id="6" name="Title 5">
            <a:extLst>
              <a:ext uri="{FF2B5EF4-FFF2-40B4-BE49-F238E27FC236}">
                <a16:creationId xmlns:a16="http://schemas.microsoft.com/office/drawing/2014/main" id="{D0C75882-E93F-D9ED-BB86-F3895FB55322}"/>
              </a:ext>
            </a:extLst>
          </p:cNvPr>
          <p:cNvSpPr>
            <a:spLocks noGrp="1"/>
          </p:cNvSpPr>
          <p:nvPr>
            <p:ph type="title"/>
          </p:nvPr>
        </p:nvSpPr>
        <p:spPr>
          <a:xfrm>
            <a:off x="1388" y="973611"/>
            <a:ext cx="12193165" cy="553998"/>
          </a:xfrm>
        </p:spPr>
        <p:txBody>
          <a:bodyPr wrap="square" lIns="0" tIns="0" rIns="0" bIns="0" anchor="t">
            <a:spAutoFit/>
          </a:bodyPr>
          <a:lstStyle/>
          <a:p>
            <a:pPr algn="ctr"/>
            <a:r>
              <a:rPr lang="en-US" sz="3600" dirty="0"/>
              <a:t>Application for Adjudication of Claim Form 6 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36</a:t>
            </a:fld>
            <a:endParaRPr spc="-25" dirty="0"/>
          </a:p>
        </p:txBody>
      </p:sp>
    </p:spTree>
    <p:extLst>
      <p:ext uri="{BB962C8B-B14F-4D97-AF65-F5344CB8AC3E}">
        <p14:creationId xmlns:p14="http://schemas.microsoft.com/office/powerpoint/2010/main" val="1703068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s the attachments that have been added to the Application." title="eForm attachments screen"/>
          <p:cNvPicPr>
            <a:picLocks noChangeAspect="1"/>
          </p:cNvPicPr>
          <p:nvPr/>
        </p:nvPicPr>
        <p:blipFill>
          <a:blip r:embed="rId2"/>
          <a:stretch>
            <a:fillRect/>
          </a:stretch>
        </p:blipFill>
        <p:spPr>
          <a:xfrm>
            <a:off x="6874833" y="2164215"/>
            <a:ext cx="4514526" cy="4297482"/>
          </a:xfrm>
          <a:prstGeom prst="rect">
            <a:avLst/>
          </a:prstGeom>
        </p:spPr>
      </p:pic>
      <p:pic>
        <p:nvPicPr>
          <p:cNvPr id="7" name="Picture 8" descr="Sample of a spreadsheet to track batches submitted in eForms" title="Sample Spreadsheet">
            <a:extLst>
              <a:ext uri="{FF2B5EF4-FFF2-40B4-BE49-F238E27FC236}">
                <a16:creationId xmlns:a16="http://schemas.microsoft.com/office/drawing/2014/main" id="{CE2D1C25-A279-94AC-F912-0EA741BF6DF1}"/>
              </a:ext>
            </a:extLst>
          </p:cNvPr>
          <p:cNvPicPr>
            <a:picLocks noChangeAspect="1"/>
          </p:cNvPicPr>
          <p:nvPr/>
        </p:nvPicPr>
        <p:blipFill rotWithShape="1">
          <a:blip r:embed="rId3"/>
          <a:srcRect b="29528"/>
          <a:stretch/>
        </p:blipFill>
        <p:spPr>
          <a:xfrm>
            <a:off x="874665" y="5341767"/>
            <a:ext cx="5119418" cy="366794"/>
          </a:xfrm>
          <a:prstGeom prst="rect">
            <a:avLst/>
          </a:prstGeom>
        </p:spPr>
      </p:pic>
      <p:pic>
        <p:nvPicPr>
          <p:cNvPr id="3" name="Picture 4" descr="shows links for: attachment, submit, help and print PDF used to complete the filing" title="Top section of the eForm">
            <a:extLst>
              <a:ext uri="{FF2B5EF4-FFF2-40B4-BE49-F238E27FC236}">
                <a16:creationId xmlns:a16="http://schemas.microsoft.com/office/drawing/2014/main" id="{095385DF-CBB4-4AA5-2BC5-9B44DA3E9EE5}"/>
              </a:ext>
            </a:extLst>
          </p:cNvPr>
          <p:cNvPicPr>
            <a:picLocks noChangeAspect="1"/>
          </p:cNvPicPr>
          <p:nvPr/>
        </p:nvPicPr>
        <p:blipFill>
          <a:blip r:embed="rId4"/>
          <a:stretch>
            <a:fillRect/>
          </a:stretch>
        </p:blipFill>
        <p:spPr>
          <a:xfrm>
            <a:off x="874665" y="4097483"/>
            <a:ext cx="5119113" cy="430947"/>
          </a:xfrm>
          <a:prstGeom prst="rect">
            <a:avLst/>
          </a:prstGeom>
        </p:spPr>
      </p:pic>
      <p:sp>
        <p:nvSpPr>
          <p:cNvPr id="10" name="object 3">
            <a:extLst>
              <a:ext uri="{FF2B5EF4-FFF2-40B4-BE49-F238E27FC236}">
                <a16:creationId xmlns:a16="http://schemas.microsoft.com/office/drawing/2014/main" id="{E13A4798-B8C9-5B80-9369-0F8E6D79C136}"/>
              </a:ext>
            </a:extLst>
          </p:cNvPr>
          <p:cNvSpPr txBox="1"/>
          <p:nvPr/>
        </p:nvSpPr>
        <p:spPr>
          <a:xfrm>
            <a:off x="626317" y="2242785"/>
            <a:ext cx="5849246" cy="2958502"/>
          </a:xfrm>
          <a:prstGeom prst="rect">
            <a:avLst/>
          </a:prstGeom>
        </p:spPr>
        <p:txBody>
          <a:bodyPr vert="horz" wrap="square" lIns="0" tIns="97790" rIns="0" bIns="0" rtlCol="0" anchor="t">
            <a:spAutoFit/>
          </a:bodyPr>
          <a:lstStyle/>
          <a:p>
            <a:pPr marL="287020" indent="-274320">
              <a:spcBef>
                <a:spcPts val="95"/>
              </a:spcBef>
              <a:buClr>
                <a:srgbClr val="133E6A"/>
              </a:buClr>
              <a:buSzPct val="94642"/>
              <a:buFont typeface="Wingdings 2"/>
              <a:buChar char=""/>
              <a:tabLst>
                <a:tab pos="287020" algn="l"/>
              </a:tabLst>
            </a:pPr>
            <a:r>
              <a:rPr lang="en-US" dirty="0" smtClean="0">
                <a:latin typeface="Arial"/>
                <a:cs typeface="Arial"/>
              </a:rPr>
              <a:t>Add</a:t>
            </a:r>
            <a:r>
              <a:rPr lang="en-US" spc="-60" dirty="0" smtClean="0">
                <a:latin typeface="Arial"/>
                <a:cs typeface="Arial"/>
              </a:rPr>
              <a:t> </a:t>
            </a:r>
            <a:r>
              <a:rPr lang="en-US" dirty="0" smtClean="0">
                <a:latin typeface="Arial"/>
                <a:cs typeface="Arial"/>
              </a:rPr>
              <a:t>all</a:t>
            </a:r>
            <a:r>
              <a:rPr lang="en-US" spc="-60" dirty="0" smtClean="0">
                <a:latin typeface="Arial"/>
                <a:cs typeface="Arial"/>
              </a:rPr>
              <a:t> </a:t>
            </a:r>
            <a:r>
              <a:rPr lang="en-US" dirty="0" smtClean="0">
                <a:latin typeface="Arial"/>
                <a:cs typeface="Arial"/>
              </a:rPr>
              <a:t>mandatory</a:t>
            </a:r>
            <a:r>
              <a:rPr lang="en-US" spc="-45" dirty="0" smtClean="0">
                <a:latin typeface="Arial"/>
                <a:cs typeface="Arial"/>
              </a:rPr>
              <a:t> </a:t>
            </a:r>
            <a:r>
              <a:rPr lang="en-US" dirty="0" smtClean="0">
                <a:latin typeface="Arial"/>
                <a:cs typeface="Arial"/>
              </a:rPr>
              <a:t>and</a:t>
            </a:r>
            <a:r>
              <a:rPr lang="en-US" spc="-60" dirty="0" smtClean="0">
                <a:latin typeface="Arial"/>
                <a:cs typeface="Arial"/>
              </a:rPr>
              <a:t> </a:t>
            </a:r>
            <a:r>
              <a:rPr lang="en-US" dirty="0" smtClean="0">
                <a:latin typeface="Arial"/>
                <a:cs typeface="Arial"/>
              </a:rPr>
              <a:t>optional</a:t>
            </a:r>
            <a:r>
              <a:rPr lang="en-US" spc="-45" dirty="0" smtClean="0">
                <a:latin typeface="Arial"/>
                <a:cs typeface="Arial"/>
              </a:rPr>
              <a:t> </a:t>
            </a:r>
            <a:r>
              <a:rPr lang="en-US" spc="-10" dirty="0" smtClean="0">
                <a:latin typeface="Arial"/>
                <a:cs typeface="Arial"/>
              </a:rPr>
              <a:t>attachments.</a:t>
            </a:r>
            <a:endParaRPr lang="en-US" dirty="0" smtClean="0">
              <a:latin typeface="Arial"/>
              <a:cs typeface="Arial"/>
            </a:endParaRPr>
          </a:p>
          <a:p>
            <a:pPr marL="287020" indent="-274320">
              <a:spcBef>
                <a:spcPts val="95"/>
              </a:spcBef>
              <a:buClr>
                <a:srgbClr val="133E6A"/>
              </a:buClr>
              <a:buSzPct val="94642"/>
              <a:buFont typeface="Wingdings 2"/>
              <a:buChar char=""/>
              <a:tabLst>
                <a:tab pos="287020" algn="l"/>
              </a:tabLst>
            </a:pPr>
            <a:r>
              <a:rPr lang="en-US" dirty="0" smtClean="0">
                <a:latin typeface="Arial"/>
                <a:cs typeface="Arial"/>
              </a:rPr>
              <a:t>Take a screenshot or</a:t>
            </a:r>
            <a:r>
              <a:rPr lang="en-US" spc="-55" dirty="0" smtClean="0">
                <a:latin typeface="Arial"/>
                <a:cs typeface="Arial"/>
              </a:rPr>
              <a:t> </a:t>
            </a:r>
            <a:r>
              <a:rPr lang="en-US" dirty="0" smtClean="0">
                <a:latin typeface="Arial"/>
                <a:cs typeface="Arial"/>
              </a:rPr>
              <a:t>print a copy of</a:t>
            </a:r>
            <a:r>
              <a:rPr lang="en-US" spc="-60" dirty="0" smtClean="0">
                <a:latin typeface="Arial"/>
                <a:cs typeface="Arial"/>
              </a:rPr>
              <a:t> </a:t>
            </a:r>
            <a:r>
              <a:rPr lang="en-US" dirty="0" smtClean="0">
                <a:latin typeface="Arial"/>
                <a:cs typeface="Arial"/>
              </a:rPr>
              <a:t>the</a:t>
            </a:r>
            <a:r>
              <a:rPr lang="en-US" spc="-55" dirty="0" smtClean="0">
                <a:latin typeface="Arial"/>
                <a:cs typeface="Arial"/>
              </a:rPr>
              <a:t> </a:t>
            </a:r>
            <a:r>
              <a:rPr lang="en-US" dirty="0" smtClean="0">
                <a:latin typeface="Arial"/>
                <a:cs typeface="Arial"/>
              </a:rPr>
              <a:t>attachment</a:t>
            </a:r>
            <a:r>
              <a:rPr lang="en-US" spc="-55" dirty="0" smtClean="0">
                <a:latin typeface="Arial"/>
                <a:cs typeface="Arial"/>
              </a:rPr>
              <a:t> </a:t>
            </a:r>
            <a:r>
              <a:rPr lang="en-US" spc="-20" dirty="0" smtClean="0">
                <a:latin typeface="Arial"/>
                <a:cs typeface="Arial"/>
              </a:rPr>
              <a:t>page. </a:t>
            </a:r>
            <a:endParaRPr lang="en-US" dirty="0" smtClean="0">
              <a:latin typeface="Arial"/>
              <a:cs typeface="Arial"/>
            </a:endParaRPr>
          </a:p>
          <a:p>
            <a:pPr marL="287020" indent="-274320">
              <a:spcBef>
                <a:spcPts val="95"/>
              </a:spcBef>
              <a:buClr>
                <a:srgbClr val="133E6A"/>
              </a:buClr>
              <a:buSzPct val="94642"/>
              <a:buFont typeface="Wingdings 2"/>
              <a:buChar char=""/>
              <a:tabLst>
                <a:tab pos="287020" algn="l"/>
              </a:tabLst>
            </a:pPr>
            <a:r>
              <a:rPr lang="en-US" dirty="0" smtClean="0">
                <a:latin typeface="Arial"/>
                <a:cs typeface="Arial"/>
              </a:rPr>
              <a:t>Review</a:t>
            </a:r>
            <a:r>
              <a:rPr lang="en-US" spc="-35" dirty="0" smtClean="0">
                <a:latin typeface="Arial"/>
                <a:cs typeface="Arial"/>
              </a:rPr>
              <a:t> </a:t>
            </a:r>
            <a:r>
              <a:rPr lang="en-US" dirty="0">
                <a:latin typeface="Arial"/>
                <a:cs typeface="Arial"/>
              </a:rPr>
              <a:t>the</a:t>
            </a:r>
            <a:r>
              <a:rPr lang="en-US" spc="-40" dirty="0">
                <a:latin typeface="Arial"/>
                <a:cs typeface="Arial"/>
              </a:rPr>
              <a:t> </a:t>
            </a:r>
            <a:r>
              <a:rPr lang="en-US" dirty="0">
                <a:latin typeface="Arial"/>
                <a:cs typeface="Arial"/>
              </a:rPr>
              <a:t>data</a:t>
            </a:r>
            <a:r>
              <a:rPr lang="en-US" spc="-40" dirty="0">
                <a:latin typeface="Arial"/>
                <a:cs typeface="Arial"/>
              </a:rPr>
              <a:t> </a:t>
            </a:r>
            <a:r>
              <a:rPr lang="en-US" dirty="0">
                <a:latin typeface="Arial"/>
                <a:cs typeface="Arial"/>
              </a:rPr>
              <a:t>in</a:t>
            </a:r>
            <a:r>
              <a:rPr lang="en-US" spc="-35" dirty="0">
                <a:latin typeface="Arial"/>
                <a:cs typeface="Arial"/>
              </a:rPr>
              <a:t> </a:t>
            </a:r>
            <a:r>
              <a:rPr lang="en-US" dirty="0">
                <a:latin typeface="Arial"/>
                <a:cs typeface="Arial"/>
              </a:rPr>
              <a:t>the</a:t>
            </a:r>
            <a:r>
              <a:rPr lang="en-US" spc="-55" dirty="0">
                <a:latin typeface="Arial"/>
                <a:cs typeface="Arial"/>
              </a:rPr>
              <a:t> </a:t>
            </a:r>
            <a:r>
              <a:rPr lang="en-US" spc="-55" dirty="0" smtClean="0">
                <a:latin typeface="Arial"/>
                <a:cs typeface="Arial"/>
              </a:rPr>
              <a:t>eForm</a:t>
            </a:r>
            <a:r>
              <a:rPr lang="en-US" spc="-45" dirty="0" smtClean="0">
                <a:latin typeface="Arial"/>
                <a:cs typeface="Arial"/>
              </a:rPr>
              <a:t> </a:t>
            </a:r>
            <a:r>
              <a:rPr lang="en-US" dirty="0">
                <a:latin typeface="Arial"/>
                <a:cs typeface="Arial"/>
              </a:rPr>
              <a:t>for</a:t>
            </a:r>
            <a:r>
              <a:rPr lang="en-US" spc="-35" dirty="0">
                <a:latin typeface="Arial"/>
                <a:cs typeface="Arial"/>
              </a:rPr>
              <a:t> </a:t>
            </a:r>
            <a:r>
              <a:rPr lang="en-US" spc="-10" dirty="0" smtClean="0">
                <a:latin typeface="Arial"/>
                <a:cs typeface="Arial"/>
              </a:rPr>
              <a:t>accuracy.</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a:latin typeface="Arial"/>
                <a:cs typeface="Arial"/>
              </a:rPr>
              <a:t>Print</a:t>
            </a:r>
            <a:r>
              <a:rPr lang="en-US" spc="-45" dirty="0">
                <a:latin typeface="Arial"/>
                <a:cs typeface="Arial"/>
              </a:rPr>
              <a:t> </a:t>
            </a:r>
            <a:r>
              <a:rPr lang="en-US" dirty="0">
                <a:latin typeface="Arial"/>
                <a:cs typeface="Arial"/>
              </a:rPr>
              <a:t>the</a:t>
            </a:r>
            <a:r>
              <a:rPr lang="en-US" spc="-45" dirty="0">
                <a:latin typeface="Arial"/>
                <a:cs typeface="Arial"/>
              </a:rPr>
              <a:t> </a:t>
            </a:r>
            <a:r>
              <a:rPr lang="en-US" spc="-10" dirty="0" smtClean="0">
                <a:latin typeface="Arial"/>
                <a:cs typeface="Arial"/>
              </a:rPr>
              <a:t>eForm</a:t>
            </a:r>
            <a:r>
              <a:rPr lang="en-US" spc="-30" dirty="0" smtClean="0">
                <a:latin typeface="Arial"/>
                <a:cs typeface="Arial"/>
              </a:rPr>
              <a:t> </a:t>
            </a:r>
            <a:r>
              <a:rPr lang="en-US" dirty="0">
                <a:latin typeface="Arial"/>
                <a:cs typeface="Arial"/>
              </a:rPr>
              <a:t>for</a:t>
            </a:r>
            <a:r>
              <a:rPr lang="en-US" spc="-35" dirty="0">
                <a:latin typeface="Arial"/>
                <a:cs typeface="Arial"/>
              </a:rPr>
              <a:t> </a:t>
            </a:r>
            <a:r>
              <a:rPr lang="en-US" dirty="0">
                <a:latin typeface="Arial"/>
                <a:cs typeface="Arial"/>
              </a:rPr>
              <a:t>service</a:t>
            </a:r>
            <a:r>
              <a:rPr lang="en-US" spc="-50" dirty="0">
                <a:latin typeface="Arial"/>
                <a:cs typeface="Arial"/>
              </a:rPr>
              <a:t> </a:t>
            </a:r>
            <a:r>
              <a:rPr lang="en-US" dirty="0">
                <a:latin typeface="Arial"/>
                <a:cs typeface="Arial"/>
              </a:rPr>
              <a:t>on</a:t>
            </a:r>
            <a:r>
              <a:rPr lang="en-US" spc="-35" dirty="0">
                <a:latin typeface="Arial"/>
                <a:cs typeface="Arial"/>
              </a:rPr>
              <a:t> </a:t>
            </a:r>
            <a:r>
              <a:rPr lang="en-US" dirty="0">
                <a:latin typeface="Arial"/>
                <a:cs typeface="Arial"/>
              </a:rPr>
              <a:t>all</a:t>
            </a:r>
            <a:r>
              <a:rPr lang="en-US" spc="-40" dirty="0">
                <a:latin typeface="Arial"/>
                <a:cs typeface="Arial"/>
              </a:rPr>
              <a:t> </a:t>
            </a:r>
            <a:r>
              <a:rPr lang="en-US" spc="-10" dirty="0" smtClean="0">
                <a:latin typeface="Arial"/>
                <a:cs typeface="Arial"/>
              </a:rPr>
              <a:t>parties.</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a:latin typeface="Arial"/>
                <a:cs typeface="Arial"/>
              </a:rPr>
              <a:t>Click</a:t>
            </a:r>
            <a:r>
              <a:rPr lang="en-US" spc="-60" dirty="0">
                <a:latin typeface="Arial"/>
                <a:cs typeface="Arial"/>
              </a:rPr>
              <a:t> </a:t>
            </a:r>
            <a:r>
              <a:rPr lang="en-US" spc="-10" dirty="0" smtClean="0">
                <a:latin typeface="Arial"/>
                <a:cs typeface="Arial"/>
              </a:rPr>
              <a:t>submit.</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endParaRPr lang="en-US" spc="-10"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smtClean="0">
                <a:latin typeface="Arial"/>
                <a:cs typeface="Arial"/>
              </a:rPr>
              <a:t>Take a screenshot, save as a text file, and/or print</a:t>
            </a:r>
            <a:r>
              <a:rPr lang="en-US" spc="-45" dirty="0" smtClean="0">
                <a:latin typeface="Arial"/>
                <a:cs typeface="Arial"/>
              </a:rPr>
              <a:t> </a:t>
            </a:r>
            <a:r>
              <a:rPr lang="en-US" dirty="0" smtClean="0">
                <a:latin typeface="Arial"/>
                <a:cs typeface="Arial"/>
              </a:rPr>
              <a:t>the</a:t>
            </a:r>
            <a:r>
              <a:rPr lang="en-US" spc="-55" dirty="0" smtClean="0">
                <a:latin typeface="Arial"/>
                <a:cs typeface="Arial"/>
              </a:rPr>
              <a:t> </a:t>
            </a:r>
            <a:r>
              <a:rPr lang="en-US" dirty="0">
                <a:latin typeface="Arial"/>
                <a:cs typeface="Arial"/>
              </a:rPr>
              <a:t>Batch</a:t>
            </a:r>
            <a:r>
              <a:rPr lang="en-US" spc="-40" dirty="0">
                <a:latin typeface="Arial"/>
                <a:cs typeface="Arial"/>
              </a:rPr>
              <a:t> </a:t>
            </a:r>
            <a:r>
              <a:rPr lang="en-US" dirty="0">
                <a:latin typeface="Arial"/>
                <a:cs typeface="Arial"/>
              </a:rPr>
              <a:t>ID</a:t>
            </a:r>
            <a:r>
              <a:rPr lang="en-US" spc="-50" dirty="0">
                <a:latin typeface="Arial"/>
                <a:cs typeface="Arial"/>
              </a:rPr>
              <a:t> </a:t>
            </a:r>
            <a:r>
              <a:rPr lang="en-US" spc="-50" dirty="0" smtClean="0">
                <a:latin typeface="Arial"/>
                <a:cs typeface="Arial"/>
              </a:rPr>
              <a:t>page. </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a:latin typeface="Arial"/>
                <a:cs typeface="Arial"/>
              </a:rPr>
              <a:t>Update</a:t>
            </a:r>
            <a:r>
              <a:rPr lang="en-US" spc="-40" dirty="0">
                <a:latin typeface="Arial"/>
                <a:cs typeface="Arial"/>
              </a:rPr>
              <a:t> </a:t>
            </a:r>
            <a:r>
              <a:rPr lang="en-US" dirty="0">
                <a:latin typeface="Arial"/>
                <a:cs typeface="Arial"/>
              </a:rPr>
              <a:t>your</a:t>
            </a:r>
            <a:r>
              <a:rPr lang="en-US" spc="-50" dirty="0">
                <a:latin typeface="Arial"/>
                <a:cs typeface="Arial"/>
              </a:rPr>
              <a:t> </a:t>
            </a:r>
            <a:r>
              <a:rPr lang="en-US" dirty="0">
                <a:latin typeface="Arial"/>
                <a:cs typeface="Arial"/>
              </a:rPr>
              <a:t>Batch</a:t>
            </a:r>
            <a:r>
              <a:rPr lang="en-US" spc="-60" dirty="0">
                <a:latin typeface="Arial"/>
                <a:cs typeface="Arial"/>
              </a:rPr>
              <a:t> </a:t>
            </a:r>
            <a:r>
              <a:rPr lang="en-US" dirty="0">
                <a:latin typeface="Arial"/>
                <a:cs typeface="Arial"/>
              </a:rPr>
              <a:t>ID</a:t>
            </a:r>
            <a:r>
              <a:rPr lang="en-US" spc="-55" dirty="0">
                <a:latin typeface="Arial"/>
                <a:cs typeface="Arial"/>
              </a:rPr>
              <a:t> </a:t>
            </a:r>
            <a:r>
              <a:rPr lang="en-US" spc="-10" dirty="0" smtClean="0">
                <a:latin typeface="Arial"/>
                <a:cs typeface="Arial"/>
              </a:rPr>
              <a:t>spreadsheet.</a:t>
            </a:r>
            <a:endParaRPr lang="en-US" dirty="0">
              <a:latin typeface="Arial"/>
              <a:cs typeface="Arial"/>
            </a:endParaRPr>
          </a:p>
        </p:txBody>
      </p:sp>
      <p:sp>
        <p:nvSpPr>
          <p:cNvPr id="8" name="Title 5">
            <a:extLst>
              <a:ext uri="{FF2B5EF4-FFF2-40B4-BE49-F238E27FC236}">
                <a16:creationId xmlns:a16="http://schemas.microsoft.com/office/drawing/2014/main" id="{237A16EC-3727-7370-A458-6C277BCA4273}"/>
              </a:ext>
            </a:extLst>
          </p:cNvPr>
          <p:cNvSpPr txBox="1">
            <a:spLocks noGrp="1"/>
          </p:cNvSpPr>
          <p:nvPr>
            <p:ph type="title"/>
          </p:nvPr>
        </p:nvSpPr>
        <p:spPr>
          <a:xfrm>
            <a:off x="368" y="955891"/>
            <a:ext cx="12189806" cy="1120178"/>
          </a:xfrm>
          <a:prstGeom prst="rect">
            <a:avLst/>
          </a:prstGeom>
        </p:spPr>
        <p:txBody>
          <a:bodyPr vert="horz" wrap="square" lIns="0" tIns="12065" rIns="0" bIns="0" rtlCol="0" anchor="t">
            <a:spAutoFit/>
          </a:bodyPr>
          <a:lstStyle/>
          <a:p>
            <a:pPr algn="ctr"/>
            <a:r>
              <a:rPr lang="en-US" sz="3600" spc="-10" dirty="0"/>
              <a:t>Application for Adjudication of Claim </a:t>
            </a:r>
            <a:br>
              <a:rPr lang="en-US" sz="3600" spc="-10" dirty="0"/>
            </a:br>
            <a:r>
              <a:rPr lang="en-US" sz="3600" spc="-10" dirty="0"/>
              <a:t>Attachments &amp; Submissions</a:t>
            </a:r>
            <a:endParaRPr lang="en-US" sz="3600" b="0" spc="-1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37</a:t>
            </a:fld>
            <a:endParaRPr spc="-25"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3380" y="1710530"/>
            <a:ext cx="10336665" cy="1947969"/>
          </a:xfrm>
          <a:prstGeom prst="rect">
            <a:avLst/>
          </a:prstGeom>
        </p:spPr>
        <p:txBody>
          <a:bodyPr vert="horz" wrap="square" lIns="0" tIns="97790" rIns="0" bIns="0" rtlCol="0" anchor="t">
            <a:spAutoFit/>
          </a:bodyPr>
          <a:lstStyle/>
          <a:p>
            <a:pPr marL="12700">
              <a:spcBef>
                <a:spcPts val="95"/>
              </a:spcBef>
            </a:pPr>
            <a:r>
              <a:rPr lang="en-US" sz="2400" b="1" spc="-60" dirty="0" smtClean="0">
                <a:latin typeface="Arial"/>
                <a:cs typeface="Arial"/>
                <a:hlinkClick r:id="rId2"/>
              </a:rPr>
              <a:t>Reference Guide</a:t>
            </a:r>
            <a:r>
              <a:rPr lang="en-US" sz="2400" b="1" spc="-60" dirty="0" smtClean="0">
                <a:latin typeface="Arial"/>
                <a:cs typeface="Arial"/>
              </a:rPr>
              <a:t> </a:t>
            </a:r>
            <a:r>
              <a:rPr lang="en-US" sz="2400" spc="-60" dirty="0" smtClean="0">
                <a:latin typeface="Arial"/>
                <a:cs typeface="Arial"/>
              </a:rPr>
              <a:t>(see page 53)</a:t>
            </a:r>
          </a:p>
          <a:p>
            <a:pPr marL="12700">
              <a:spcBef>
                <a:spcPts val="95"/>
              </a:spcBef>
            </a:pPr>
            <a:endParaRPr lang="en-US" sz="2400" dirty="0">
              <a:latin typeface="Arial"/>
              <a:cs typeface="Arial"/>
            </a:endParaRPr>
          </a:p>
          <a:p>
            <a:pPr marL="287020" indent="-274320">
              <a:spcBef>
                <a:spcPts val="95"/>
              </a:spcBef>
              <a:buClr>
                <a:srgbClr val="133E6A"/>
              </a:buClr>
              <a:buSzPct val="94642"/>
              <a:buFont typeface="Wingdings 2"/>
              <a:buChar char=""/>
              <a:tabLst>
                <a:tab pos="287020" algn="l"/>
              </a:tabLst>
            </a:pPr>
            <a:r>
              <a:rPr lang="en-US" b="1" spc="-25" dirty="0" smtClean="0">
                <a:latin typeface="Arial"/>
                <a:cs typeface="Arial"/>
              </a:rPr>
              <a:t>eForm:</a:t>
            </a:r>
            <a:r>
              <a:rPr lang="en-US" spc="-195" dirty="0" smtClean="0">
                <a:latin typeface="Arial"/>
                <a:cs typeface="Arial"/>
              </a:rPr>
              <a:t> </a:t>
            </a:r>
            <a:r>
              <a:rPr lang="en-US" dirty="0">
                <a:latin typeface="Arial"/>
                <a:cs typeface="Arial"/>
              </a:rPr>
              <a:t>Answer</a:t>
            </a:r>
            <a:r>
              <a:rPr lang="en-US" spc="-55" dirty="0">
                <a:latin typeface="Arial"/>
                <a:cs typeface="Arial"/>
              </a:rPr>
              <a:t> </a:t>
            </a:r>
            <a:r>
              <a:rPr lang="en-US" dirty="0">
                <a:latin typeface="Arial"/>
                <a:cs typeface="Arial"/>
              </a:rPr>
              <a:t>to</a:t>
            </a:r>
            <a:r>
              <a:rPr lang="en-US" spc="-195" dirty="0">
                <a:latin typeface="Arial"/>
                <a:cs typeface="Arial"/>
              </a:rPr>
              <a:t> </a:t>
            </a:r>
            <a:r>
              <a:rPr lang="en-US" spc="-10" dirty="0" smtClean="0">
                <a:latin typeface="Arial"/>
                <a:cs typeface="Arial"/>
              </a:rPr>
              <a:t>Application</a:t>
            </a:r>
          </a:p>
          <a:p>
            <a:pPr marL="287020" indent="-274320">
              <a:spcBef>
                <a:spcPts val="95"/>
              </a:spcBef>
              <a:buClr>
                <a:srgbClr val="133E6A"/>
              </a:buClr>
              <a:buSzPct val="94642"/>
              <a:buFont typeface="Wingdings 2"/>
              <a:buChar char=""/>
              <a:tabLst>
                <a:tab pos="287020" algn="l"/>
              </a:tabLst>
            </a:pPr>
            <a:r>
              <a:rPr lang="en-US" spc="-10" dirty="0" smtClean="0">
                <a:latin typeface="Arial"/>
                <a:cs typeface="Arial"/>
              </a:rPr>
              <a:t>Required attachments: </a:t>
            </a:r>
          </a:p>
          <a:p>
            <a:pPr marL="649224" lvl="2" indent="-274320">
              <a:spcBef>
                <a:spcPts val="95"/>
              </a:spcBef>
              <a:buClr>
                <a:srgbClr val="133E6A"/>
              </a:buClr>
              <a:buSzPct val="94642"/>
              <a:buFont typeface="Wingdings 2"/>
              <a:buChar char=""/>
              <a:tabLst>
                <a:tab pos="287020" algn="l"/>
              </a:tabLst>
            </a:pPr>
            <a:r>
              <a:rPr lang="en-US" sz="1600" dirty="0" smtClean="0">
                <a:latin typeface="Arial"/>
                <a:cs typeface="Arial"/>
              </a:rPr>
              <a:t>4906(h) Declaration</a:t>
            </a:r>
            <a:r>
              <a:rPr lang="en-US" sz="1600" spc="-65" dirty="0" smtClean="0">
                <a:latin typeface="Arial"/>
                <a:cs typeface="Arial"/>
              </a:rPr>
              <a:t> </a:t>
            </a:r>
            <a:r>
              <a:rPr lang="en-US" sz="1600" dirty="0" smtClean="0">
                <a:latin typeface="Arial"/>
                <a:cs typeface="Arial"/>
              </a:rPr>
              <a:t>(Attorney</a:t>
            </a:r>
            <a:r>
              <a:rPr lang="en-US" sz="1600" spc="-80" dirty="0" smtClean="0">
                <a:latin typeface="Arial"/>
                <a:cs typeface="Arial"/>
              </a:rPr>
              <a:t> </a:t>
            </a:r>
            <a:r>
              <a:rPr lang="en-US" sz="1600" dirty="0">
                <a:latin typeface="Arial"/>
                <a:cs typeface="Arial"/>
              </a:rPr>
              <a:t>or</a:t>
            </a:r>
            <a:r>
              <a:rPr lang="en-US" sz="1600" spc="-70" dirty="0">
                <a:latin typeface="Arial"/>
                <a:cs typeface="Arial"/>
              </a:rPr>
              <a:t> </a:t>
            </a:r>
            <a:r>
              <a:rPr lang="en-US" sz="1600" dirty="0" smtClean="0">
                <a:latin typeface="Arial"/>
                <a:cs typeface="Arial"/>
              </a:rPr>
              <a:t>Claims</a:t>
            </a:r>
            <a:r>
              <a:rPr lang="en-US" sz="1600" spc="-70" dirty="0" smtClean="0">
                <a:latin typeface="Arial"/>
                <a:cs typeface="Arial"/>
              </a:rPr>
              <a:t> </a:t>
            </a:r>
            <a:r>
              <a:rPr lang="en-US" sz="1600" spc="-10" dirty="0" smtClean="0">
                <a:latin typeface="Arial"/>
                <a:cs typeface="Arial"/>
              </a:rPr>
              <a:t>Administrator</a:t>
            </a:r>
            <a:r>
              <a:rPr lang="en-US" sz="1600" spc="-10" dirty="0">
                <a:latin typeface="Arial"/>
                <a:cs typeface="Arial"/>
              </a:rPr>
              <a:t>)</a:t>
            </a:r>
            <a:endParaRPr lang="en-US" sz="1600" dirty="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Proof of Service</a:t>
            </a:r>
            <a:endParaRPr lang="en-US" sz="1600" dirty="0">
              <a:latin typeface="Arial"/>
              <a:cs typeface="Arial"/>
            </a:endParaRPr>
          </a:p>
        </p:txBody>
      </p:sp>
      <p:sp>
        <p:nvSpPr>
          <p:cNvPr id="2" name="Title 1"/>
          <p:cNvSpPr txBox="1">
            <a:spLocks noGrp="1"/>
          </p:cNvSpPr>
          <p:nvPr>
            <p:ph type="title"/>
          </p:nvPr>
        </p:nvSpPr>
        <p:spPr>
          <a:xfrm>
            <a:off x="-2174" y="955323"/>
            <a:ext cx="12205334" cy="566181"/>
          </a:xfrm>
          <a:prstGeom prst="rect">
            <a:avLst/>
          </a:prstGeom>
        </p:spPr>
        <p:txBody>
          <a:bodyPr vert="horz" wrap="square" lIns="0" tIns="12065" rIns="0" bIns="0" rtlCol="0" anchor="t">
            <a:spAutoFit/>
          </a:bodyPr>
          <a:lstStyle/>
          <a:p>
            <a:pPr marL="574675" marR="5080" indent="-562610" algn="ctr">
              <a:spcBef>
                <a:spcPts val="95"/>
              </a:spcBef>
            </a:pPr>
            <a:r>
              <a:rPr lang="en-US" sz="3600" dirty="0"/>
              <a:t>Answer</a:t>
            </a:r>
            <a:r>
              <a:rPr lang="en-US" sz="3600" spc="-85" dirty="0"/>
              <a:t> </a:t>
            </a:r>
            <a:r>
              <a:rPr lang="en-US" sz="3600" dirty="0"/>
              <a:t>to</a:t>
            </a:r>
            <a:r>
              <a:rPr lang="en-US" sz="3600" spc="-240" dirty="0"/>
              <a:t> </a:t>
            </a:r>
            <a:r>
              <a:rPr lang="en-US" sz="3600" spc="-10" dirty="0"/>
              <a:t>Application Requirements</a:t>
            </a:r>
          </a:p>
        </p:txBody>
      </p:sp>
      <p:sp>
        <p:nvSpPr>
          <p:cNvPr id="4" name="slide number placeholde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38</a:t>
            </a:fld>
            <a:endParaRPr spc="-25"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50205" y="1692176"/>
            <a:ext cx="10794778" cy="3777957"/>
          </a:xfrm>
          <a:prstGeom prst="rect">
            <a:avLst/>
          </a:prstGeom>
        </p:spPr>
        <p:txBody>
          <a:bodyPr vert="horz" wrap="square" lIns="0" tIns="91440" rIns="0" bIns="0" rtlCol="0" anchor="t">
            <a:spAutoFit/>
          </a:bodyPr>
          <a:lstStyle/>
          <a:p>
            <a:pPr marL="287020" indent="-274320">
              <a:lnSpc>
                <a:spcPct val="100000"/>
              </a:lnSpc>
              <a:spcBef>
                <a:spcPts val="95"/>
              </a:spcBef>
              <a:buClr>
                <a:srgbClr val="133E6A"/>
              </a:buClr>
              <a:buSzPct val="94230"/>
              <a:buFont typeface="Wingdings 2"/>
              <a:buChar char=""/>
              <a:tabLst>
                <a:tab pos="287020" algn="l"/>
              </a:tabLst>
            </a:pPr>
            <a:r>
              <a:rPr lang="en-US" sz="2200" dirty="0" smtClean="0">
                <a:latin typeface="Arial"/>
                <a:cs typeface="Arial"/>
              </a:rPr>
              <a:t>Incorrect</a:t>
            </a:r>
            <a:r>
              <a:rPr lang="en-US" sz="2200" b="1" spc="-15" dirty="0" smtClean="0">
                <a:latin typeface="Arial"/>
                <a:cs typeface="Arial"/>
              </a:rPr>
              <a:t> </a:t>
            </a:r>
            <a:r>
              <a:rPr lang="en-US" sz="2200" dirty="0" smtClean="0">
                <a:latin typeface="Arial"/>
                <a:cs typeface="Arial"/>
              </a:rPr>
              <a:t>IW</a:t>
            </a:r>
            <a:r>
              <a:rPr lang="en-US" sz="2200" spc="-10" dirty="0" smtClean="0">
                <a:latin typeface="Arial"/>
                <a:cs typeface="Arial"/>
              </a:rPr>
              <a:t> information.</a:t>
            </a:r>
            <a:endParaRPr lang="en-US" sz="2200" dirty="0" smtClean="0">
              <a:latin typeface="Arial"/>
              <a:cs typeface="Arial"/>
            </a:endParaRPr>
          </a:p>
          <a:p>
            <a:pPr marL="652780" lvl="1" indent="-247015">
              <a:lnSpc>
                <a:spcPct val="100000"/>
              </a:lnSpc>
              <a:spcBef>
                <a:spcPts val="95"/>
              </a:spcBef>
              <a:buClr>
                <a:srgbClr val="243355"/>
              </a:buClr>
              <a:buSzPct val="84615"/>
              <a:buFont typeface="Wingdings 2"/>
              <a:buChar char=""/>
              <a:tabLst>
                <a:tab pos="652780" algn="l"/>
              </a:tabLst>
            </a:pPr>
            <a:r>
              <a:rPr lang="en-US" dirty="0" smtClean="0">
                <a:latin typeface="Arial"/>
                <a:cs typeface="Arial"/>
              </a:rPr>
              <a:t>Name</a:t>
            </a:r>
            <a:r>
              <a:rPr lang="en-US" sz="2000" spc="-10" dirty="0" smtClean="0">
                <a:latin typeface="Arial"/>
                <a:cs typeface="Arial"/>
              </a:rPr>
              <a:t> </a:t>
            </a:r>
            <a:r>
              <a:rPr lang="en-US" spc="-10" dirty="0" smtClean="0">
                <a:latin typeface="Arial"/>
                <a:cs typeface="Arial"/>
              </a:rPr>
              <a:t>transposed.</a:t>
            </a:r>
            <a:endParaRPr lang="en-US" sz="2000" dirty="0" smtClean="0">
              <a:latin typeface="Arial"/>
              <a:cs typeface="Arial"/>
            </a:endParaRPr>
          </a:p>
          <a:p>
            <a:pPr marL="286385" marR="5080" indent="-274320">
              <a:lnSpc>
                <a:spcPct val="100000"/>
              </a:lnSpc>
              <a:spcBef>
                <a:spcPts val="95"/>
              </a:spcBef>
              <a:buClr>
                <a:srgbClr val="133E6A"/>
              </a:buClr>
              <a:buSzPct val="94230"/>
              <a:buFont typeface="Wingdings 2"/>
              <a:buChar char=""/>
              <a:tabLst>
                <a:tab pos="287020" algn="l"/>
              </a:tabLst>
            </a:pPr>
            <a:r>
              <a:rPr lang="en-US" sz="2200" dirty="0" smtClean="0">
                <a:latin typeface="Arial"/>
                <a:cs typeface="Arial"/>
              </a:rPr>
              <a:t>Employer</a:t>
            </a:r>
            <a:r>
              <a:rPr lang="en-US" sz="2200" spc="-50" dirty="0" smtClean="0">
                <a:latin typeface="Arial"/>
                <a:cs typeface="Arial"/>
              </a:rPr>
              <a:t> </a:t>
            </a:r>
            <a:r>
              <a:rPr lang="en-US" sz="2200" dirty="0" smtClean="0">
                <a:latin typeface="Arial"/>
                <a:cs typeface="Arial"/>
              </a:rPr>
              <a:t>registered</a:t>
            </a:r>
            <a:r>
              <a:rPr lang="en-US" sz="2200" spc="-15" dirty="0" smtClean="0">
                <a:latin typeface="Arial"/>
                <a:cs typeface="Arial"/>
              </a:rPr>
              <a:t> </a:t>
            </a:r>
            <a:r>
              <a:rPr lang="en-US" sz="2200" dirty="0" smtClean="0">
                <a:latin typeface="Arial"/>
                <a:cs typeface="Arial"/>
              </a:rPr>
              <a:t>twice</a:t>
            </a:r>
            <a:r>
              <a:rPr lang="en-US" sz="2200" spc="-15" dirty="0" smtClean="0">
                <a:latin typeface="Arial"/>
                <a:cs typeface="Arial"/>
              </a:rPr>
              <a:t> </a:t>
            </a:r>
            <a:r>
              <a:rPr lang="en-US" sz="2200" dirty="0" smtClean="0">
                <a:latin typeface="Arial"/>
                <a:cs typeface="Arial"/>
              </a:rPr>
              <a:t>when information</a:t>
            </a:r>
            <a:r>
              <a:rPr lang="en-US" sz="2200" spc="-5" dirty="0" smtClean="0">
                <a:latin typeface="Arial"/>
                <a:cs typeface="Arial"/>
              </a:rPr>
              <a:t> </a:t>
            </a:r>
            <a:r>
              <a:rPr lang="en-US" sz="2200" dirty="0" smtClean="0">
                <a:latin typeface="Arial"/>
                <a:cs typeface="Arial"/>
              </a:rPr>
              <a:t>provided did</a:t>
            </a:r>
            <a:r>
              <a:rPr lang="en-US" sz="2200" spc="-15" dirty="0" smtClean="0">
                <a:latin typeface="Arial"/>
                <a:cs typeface="Arial"/>
              </a:rPr>
              <a:t> </a:t>
            </a:r>
            <a:r>
              <a:rPr lang="en-US" sz="2200" dirty="0" smtClean="0">
                <a:latin typeface="Arial"/>
                <a:cs typeface="Arial"/>
              </a:rPr>
              <a:t>not</a:t>
            </a:r>
            <a:r>
              <a:rPr lang="en-US" sz="2200" spc="-15" dirty="0" smtClean="0">
                <a:latin typeface="Arial"/>
                <a:cs typeface="Arial"/>
              </a:rPr>
              <a:t> </a:t>
            </a:r>
            <a:r>
              <a:rPr lang="en-US" sz="2200" dirty="0" smtClean="0">
                <a:latin typeface="Arial"/>
                <a:cs typeface="Arial"/>
              </a:rPr>
              <a:t>match</a:t>
            </a:r>
            <a:r>
              <a:rPr lang="en-US" sz="2200" spc="-5" dirty="0" smtClean="0">
                <a:latin typeface="Arial"/>
                <a:cs typeface="Arial"/>
              </a:rPr>
              <a:t> </a:t>
            </a:r>
            <a:r>
              <a:rPr lang="en-US" sz="2200" dirty="0" smtClean="0">
                <a:latin typeface="Arial"/>
                <a:cs typeface="Arial"/>
              </a:rPr>
              <a:t>what</a:t>
            </a:r>
            <a:r>
              <a:rPr lang="en-US" sz="2200" spc="-25" dirty="0" smtClean="0">
                <a:latin typeface="Arial"/>
                <a:cs typeface="Arial"/>
              </a:rPr>
              <a:t> </a:t>
            </a:r>
            <a:r>
              <a:rPr lang="en-US" sz="2200" dirty="0" smtClean="0">
                <a:latin typeface="Arial"/>
                <a:cs typeface="Arial"/>
              </a:rPr>
              <a:t>is</a:t>
            </a:r>
            <a:r>
              <a:rPr lang="en-US" sz="2200" spc="-5" dirty="0" smtClean="0">
                <a:latin typeface="Arial"/>
                <a:cs typeface="Arial"/>
              </a:rPr>
              <a:t> </a:t>
            </a:r>
            <a:r>
              <a:rPr lang="en-US" sz="2200" spc="-25" dirty="0" smtClean="0">
                <a:latin typeface="Arial"/>
                <a:cs typeface="Arial"/>
              </a:rPr>
              <a:t>in </a:t>
            </a:r>
            <a:r>
              <a:rPr lang="en-US" sz="2200" spc="-20" dirty="0" smtClean="0">
                <a:latin typeface="Arial"/>
                <a:cs typeface="Arial"/>
              </a:rPr>
              <a:t>EAMS.</a:t>
            </a:r>
            <a:endParaRPr lang="en-US" sz="2200" dirty="0" smtClean="0">
              <a:latin typeface="Arial"/>
              <a:cs typeface="Arial"/>
            </a:endParaRPr>
          </a:p>
          <a:p>
            <a:pPr marL="287020" indent="-274320">
              <a:lnSpc>
                <a:spcPct val="100000"/>
              </a:lnSpc>
              <a:spcBef>
                <a:spcPts val="95"/>
              </a:spcBef>
              <a:buClr>
                <a:srgbClr val="133E6A"/>
              </a:buClr>
              <a:buSzPct val="94230"/>
              <a:buFont typeface="Wingdings 2"/>
              <a:buChar char=""/>
              <a:tabLst>
                <a:tab pos="287020" algn="l"/>
              </a:tabLst>
            </a:pPr>
            <a:r>
              <a:rPr lang="en-US" sz="2200" dirty="0" smtClean="0">
                <a:latin typeface="Arial"/>
                <a:cs typeface="Arial"/>
              </a:rPr>
              <a:t>Incorrect Claims Administrator UAN</a:t>
            </a:r>
            <a:r>
              <a:rPr lang="en-US" sz="2200" spc="-10" dirty="0" smtClean="0">
                <a:latin typeface="Arial"/>
                <a:cs typeface="Arial"/>
              </a:rPr>
              <a:t>.</a:t>
            </a:r>
            <a:endParaRPr lang="en-US" sz="2200" dirty="0" smtClean="0">
              <a:latin typeface="Arial"/>
              <a:cs typeface="Arial"/>
            </a:endParaRPr>
          </a:p>
          <a:p>
            <a:pPr marL="287020" indent="-274320">
              <a:lnSpc>
                <a:spcPct val="100000"/>
              </a:lnSpc>
              <a:spcBef>
                <a:spcPts val="95"/>
              </a:spcBef>
              <a:buClr>
                <a:srgbClr val="133E6A"/>
              </a:buClr>
              <a:buSzPct val="94230"/>
              <a:buFont typeface="Wingdings 2"/>
              <a:buChar char=""/>
              <a:tabLst>
                <a:tab pos="287020" algn="l"/>
              </a:tabLst>
            </a:pPr>
            <a:r>
              <a:rPr lang="en-US" sz="2200" dirty="0" smtClean="0">
                <a:latin typeface="Arial"/>
                <a:cs typeface="Arial"/>
              </a:rPr>
              <a:t>Incorrect Declarant</a:t>
            </a:r>
            <a:r>
              <a:rPr lang="en-US" sz="2200" spc="-50" dirty="0" smtClean="0">
                <a:latin typeface="Arial"/>
                <a:cs typeface="Arial"/>
              </a:rPr>
              <a:t> </a:t>
            </a:r>
            <a:r>
              <a:rPr lang="en-US" sz="2200" dirty="0" smtClean="0">
                <a:latin typeface="Arial"/>
                <a:cs typeface="Arial"/>
              </a:rPr>
              <a:t>information</a:t>
            </a:r>
            <a:r>
              <a:rPr lang="en-US" sz="2200" spc="-10" dirty="0" smtClean="0">
                <a:latin typeface="Arial"/>
                <a:cs typeface="Arial"/>
              </a:rPr>
              <a:t>.</a:t>
            </a:r>
            <a:endParaRPr lang="en-US" sz="2200" dirty="0" smtClean="0">
              <a:latin typeface="Arial"/>
              <a:cs typeface="Arial"/>
            </a:endParaRPr>
          </a:p>
          <a:p>
            <a:pPr marL="652780" lvl="1" indent="-247015">
              <a:lnSpc>
                <a:spcPct val="100000"/>
              </a:lnSpc>
              <a:spcBef>
                <a:spcPts val="95"/>
              </a:spcBef>
              <a:buClr>
                <a:srgbClr val="243355"/>
              </a:buClr>
              <a:buSzPct val="84615"/>
              <a:buFont typeface="Wingdings 2"/>
              <a:buChar char=""/>
              <a:tabLst>
                <a:tab pos="652780" algn="l"/>
              </a:tabLst>
            </a:pPr>
            <a:r>
              <a:rPr lang="en-US" dirty="0" smtClean="0">
                <a:latin typeface="Arial"/>
                <a:cs typeface="Arial"/>
              </a:rPr>
              <a:t>S </a:t>
            </a:r>
            <a:r>
              <a:rPr lang="en-US" spc="-10" dirty="0" smtClean="0">
                <a:latin typeface="Arial"/>
                <a:cs typeface="Arial"/>
              </a:rPr>
              <a:t>Signature.</a:t>
            </a:r>
            <a:endParaRPr lang="en-US" dirty="0" smtClean="0">
              <a:latin typeface="Arial"/>
              <a:cs typeface="Arial"/>
            </a:endParaRPr>
          </a:p>
          <a:p>
            <a:pPr marL="652780" lvl="1" indent="-247015">
              <a:lnSpc>
                <a:spcPct val="100000"/>
              </a:lnSpc>
              <a:spcBef>
                <a:spcPts val="95"/>
              </a:spcBef>
              <a:buClr>
                <a:srgbClr val="243355"/>
              </a:buClr>
              <a:buSzPct val="84615"/>
              <a:buFont typeface="Wingdings 2"/>
              <a:buChar char=""/>
              <a:tabLst>
                <a:tab pos="652780" algn="l"/>
              </a:tabLst>
            </a:pPr>
            <a:r>
              <a:rPr lang="en-US" dirty="0" smtClean="0">
                <a:latin typeface="Arial"/>
                <a:cs typeface="Arial"/>
              </a:rPr>
              <a:t>UAN</a:t>
            </a:r>
            <a:r>
              <a:rPr lang="en-US" spc="-15" dirty="0" smtClean="0">
                <a:latin typeface="Arial"/>
                <a:cs typeface="Arial"/>
              </a:rPr>
              <a:t> </a:t>
            </a:r>
            <a:r>
              <a:rPr lang="en-US" spc="-10" dirty="0" smtClean="0">
                <a:latin typeface="Arial"/>
                <a:cs typeface="Arial"/>
              </a:rPr>
              <a:t>missing.</a:t>
            </a:r>
            <a:endParaRPr lang="en-US" dirty="0" smtClean="0">
              <a:latin typeface="Arial"/>
              <a:cs typeface="Arial"/>
            </a:endParaRPr>
          </a:p>
          <a:p>
            <a:pPr marL="287020" indent="-274320">
              <a:lnSpc>
                <a:spcPct val="100000"/>
              </a:lnSpc>
              <a:spcBef>
                <a:spcPts val="95"/>
              </a:spcBef>
              <a:buClr>
                <a:srgbClr val="133E6A"/>
              </a:buClr>
              <a:buSzPct val="94230"/>
              <a:buFont typeface="Wingdings 2"/>
              <a:buChar char=""/>
              <a:tabLst>
                <a:tab pos="287020" algn="l"/>
              </a:tabLst>
            </a:pPr>
            <a:r>
              <a:rPr lang="en-US" sz="2200" dirty="0" smtClean="0">
                <a:latin typeface="Arial"/>
                <a:cs typeface="Arial"/>
              </a:rPr>
              <a:t>Listing</a:t>
            </a:r>
            <a:r>
              <a:rPr lang="en-US" sz="2200" spc="-15" dirty="0" smtClean="0">
                <a:latin typeface="Arial"/>
                <a:cs typeface="Arial"/>
              </a:rPr>
              <a:t> </a:t>
            </a:r>
            <a:r>
              <a:rPr lang="en-US" sz="2200" dirty="0" smtClean="0">
                <a:latin typeface="Arial"/>
                <a:cs typeface="Arial"/>
              </a:rPr>
              <a:t>companion</a:t>
            </a:r>
            <a:r>
              <a:rPr lang="en-US" sz="2200" spc="-25" dirty="0" smtClean="0">
                <a:latin typeface="Arial"/>
                <a:cs typeface="Arial"/>
              </a:rPr>
              <a:t> </a:t>
            </a:r>
            <a:r>
              <a:rPr lang="en-US" sz="2200" spc="-10" dirty="0" smtClean="0">
                <a:latin typeface="Arial"/>
                <a:cs typeface="Arial"/>
              </a:rPr>
              <a:t>cases.</a:t>
            </a:r>
            <a:endParaRPr lang="en-US" sz="2200" dirty="0" smtClean="0">
              <a:latin typeface="Arial"/>
              <a:cs typeface="Arial"/>
            </a:endParaRPr>
          </a:p>
          <a:p>
            <a:pPr marL="287020" indent="-274320">
              <a:lnSpc>
                <a:spcPct val="100000"/>
              </a:lnSpc>
              <a:spcBef>
                <a:spcPts val="95"/>
              </a:spcBef>
              <a:buClr>
                <a:srgbClr val="133E6A"/>
              </a:buClr>
              <a:buSzPct val="94230"/>
              <a:buFont typeface="Wingdings 2"/>
              <a:buChar char=""/>
              <a:tabLst>
                <a:tab pos="287020" algn="l"/>
              </a:tabLst>
            </a:pPr>
            <a:r>
              <a:rPr lang="en-US" sz="2200" dirty="0" smtClean="0">
                <a:latin typeface="Arial"/>
                <a:cs typeface="Arial"/>
              </a:rPr>
              <a:t>Proof of Service is</a:t>
            </a:r>
            <a:r>
              <a:rPr lang="en-US" sz="2200" spc="-10" dirty="0" smtClean="0">
                <a:latin typeface="Arial"/>
                <a:cs typeface="Arial"/>
              </a:rPr>
              <a:t> </a:t>
            </a:r>
            <a:r>
              <a:rPr lang="en-US" sz="2200" dirty="0" smtClean="0">
                <a:latin typeface="Arial"/>
                <a:cs typeface="Arial"/>
              </a:rPr>
              <a:t>incorrect</a:t>
            </a:r>
            <a:r>
              <a:rPr lang="en-US" sz="2200" spc="-35" dirty="0" smtClean="0">
                <a:latin typeface="Arial"/>
                <a:cs typeface="Arial"/>
              </a:rPr>
              <a:t> </a:t>
            </a:r>
            <a:r>
              <a:rPr lang="en-US" sz="2200" dirty="0" smtClean="0">
                <a:latin typeface="Arial"/>
                <a:cs typeface="Arial"/>
              </a:rPr>
              <a:t>or </a:t>
            </a:r>
            <a:r>
              <a:rPr lang="en-US" sz="2200" spc="-10" dirty="0" smtClean="0">
                <a:latin typeface="Arial"/>
                <a:cs typeface="Arial"/>
              </a:rPr>
              <a:t>missing.</a:t>
            </a:r>
          </a:p>
          <a:p>
            <a:pPr marL="287020" indent="-274320">
              <a:lnSpc>
                <a:spcPct val="100000"/>
              </a:lnSpc>
              <a:spcBef>
                <a:spcPts val="95"/>
              </a:spcBef>
              <a:buClr>
                <a:srgbClr val="133E6A"/>
              </a:buClr>
              <a:buSzPct val="94230"/>
              <a:buFont typeface="Wingdings 2"/>
              <a:buChar char=""/>
              <a:tabLst>
                <a:tab pos="287020" algn="l"/>
              </a:tabLst>
            </a:pPr>
            <a:r>
              <a:rPr lang="en-US" sz="2200" dirty="0" smtClean="0">
                <a:latin typeface="Arial"/>
                <a:cs typeface="Arial"/>
              </a:rPr>
              <a:t>Non-numerical characters entered in the Phone Number field will cause an error that causes the batch to fail to the UDQ, which cannot be corrected. </a:t>
            </a:r>
            <a:endParaRPr lang="en-US" sz="2200" dirty="0">
              <a:latin typeface="Arial"/>
              <a:cs typeface="Arial"/>
            </a:endParaRPr>
          </a:p>
        </p:txBody>
      </p:sp>
      <p:sp>
        <p:nvSpPr>
          <p:cNvPr id="2" name="Title 1"/>
          <p:cNvSpPr txBox="1">
            <a:spLocks noGrp="1"/>
          </p:cNvSpPr>
          <p:nvPr>
            <p:ph type="title"/>
          </p:nvPr>
        </p:nvSpPr>
        <p:spPr>
          <a:xfrm>
            <a:off x="-502" y="905198"/>
            <a:ext cx="12189667" cy="566181"/>
          </a:xfrm>
          <a:prstGeom prst="rect">
            <a:avLst/>
          </a:prstGeom>
        </p:spPr>
        <p:txBody>
          <a:bodyPr vert="horz" wrap="square" lIns="0" tIns="12065" rIns="0" bIns="0" rtlCol="0" anchor="t">
            <a:spAutoFit/>
          </a:bodyPr>
          <a:lstStyle/>
          <a:p>
            <a:pPr marL="12700" algn="ctr">
              <a:spcBef>
                <a:spcPts val="95"/>
              </a:spcBef>
            </a:pPr>
            <a:r>
              <a:rPr lang="en-US" sz="3600" spc="-10" dirty="0"/>
              <a:t>Answer to Application Common Errors</a:t>
            </a:r>
          </a:p>
        </p:txBody>
      </p:sp>
      <p:sp>
        <p:nvSpPr>
          <p:cNvPr id="4" name="slide number placeholde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39</a:t>
            </a:fld>
            <a:endParaRPr spc="-25"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46549" y="1504411"/>
            <a:ext cx="9089345" cy="4567276"/>
          </a:xfrm>
          <a:prstGeom prst="rect">
            <a:avLst/>
          </a:prstGeom>
        </p:spPr>
        <p:txBody>
          <a:bodyPr vert="horz" wrap="square" lIns="0" tIns="12065" rIns="0" bIns="0" rtlCol="0" anchor="t">
            <a:spAutoFit/>
          </a:bodyPr>
          <a:lstStyle/>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Department of Industrial Relations = DIR</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Division of Workers’ Compensation = DWC</a:t>
            </a:r>
            <a:endParaRPr lang="en-US" sz="2200" dirty="0"/>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Electronic Adjudication Management System = EAMS</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Unprocessed Document Queue = UDQ</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Uniform Assigned Name = UAN</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EAMS Reference Number = ERN</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Adjudication Case (court case) = ADJ</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Injured Worker = IW</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Date of Birth = DOB</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Date of Injury = DOI</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Social Security Number = SSN</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Workers’ Compensation Judge = WCJ</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Third Party </a:t>
            </a:r>
            <a:r>
              <a:rPr lang="en-US" sz="2200" spc="-10" dirty="0" smtClean="0">
                <a:latin typeface="Arial"/>
                <a:cs typeface="Arial"/>
              </a:rPr>
              <a:t>Administrator </a:t>
            </a:r>
            <a:r>
              <a:rPr lang="en-US" sz="2200" spc="-10" dirty="0">
                <a:latin typeface="Arial"/>
                <a:cs typeface="Arial"/>
              </a:rPr>
              <a:t>= TPA</a:t>
            </a:r>
          </a:p>
        </p:txBody>
      </p:sp>
      <p:sp>
        <p:nvSpPr>
          <p:cNvPr id="7" name="Title 6">
            <a:extLst>
              <a:ext uri="{FF2B5EF4-FFF2-40B4-BE49-F238E27FC236}">
                <a16:creationId xmlns:a16="http://schemas.microsoft.com/office/drawing/2014/main" id="{E4134328-F283-C423-2B7E-2F1D5D4355FC}"/>
              </a:ext>
            </a:extLst>
          </p:cNvPr>
          <p:cNvSpPr>
            <a:spLocks noGrp="1"/>
          </p:cNvSpPr>
          <p:nvPr>
            <p:ph type="title"/>
          </p:nvPr>
        </p:nvSpPr>
        <p:spPr>
          <a:xfrm>
            <a:off x="674783" y="716658"/>
            <a:ext cx="10828655" cy="553998"/>
          </a:xfrm>
        </p:spPr>
        <p:txBody>
          <a:bodyPr wrap="square" lIns="0" tIns="0" rIns="0" bIns="0" anchor="t">
            <a:spAutoFit/>
          </a:bodyPr>
          <a:lstStyle/>
          <a:p>
            <a:pPr algn="ctr"/>
            <a:r>
              <a:rPr lang="en-US" sz="3600" dirty="0"/>
              <a:t>Frequently Used Terms and Abbreviations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a:t>
            </a:fld>
            <a:endParaRPr spc="-25" dirty="0"/>
          </a:p>
        </p:txBody>
      </p:sp>
    </p:spTree>
    <p:extLst>
      <p:ext uri="{BB962C8B-B14F-4D97-AF65-F5344CB8AC3E}">
        <p14:creationId xmlns:p14="http://schemas.microsoft.com/office/powerpoint/2010/main" val="3733645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56531" y="1618923"/>
            <a:ext cx="10425237" cy="3814506"/>
          </a:xfrm>
          <a:prstGeom prst="rect">
            <a:avLst/>
          </a:prstGeom>
        </p:spPr>
        <p:txBody>
          <a:bodyPr vert="horz" wrap="square" lIns="0" tIns="13335" rIns="0" bIns="0" rtlCol="0" anchor="t">
            <a:spAutoFit/>
          </a:bodyPr>
          <a:lstStyle/>
          <a:p>
            <a:pPr marL="283210" indent="-274320">
              <a:spcBef>
                <a:spcPts val="95"/>
              </a:spcBef>
              <a:buClr>
                <a:srgbClr val="133E6A"/>
              </a:buClr>
              <a:buSzPct val="94230"/>
              <a:buFont typeface="Wingdings 2"/>
              <a:buChar char=""/>
              <a:tabLst>
                <a:tab pos="287020" algn="l"/>
              </a:tabLst>
            </a:pPr>
            <a:r>
              <a:rPr lang="en-US" sz="2200" dirty="0" smtClean="0">
                <a:latin typeface="Arial"/>
                <a:cs typeface="Arial"/>
              </a:rPr>
              <a:t>Verify IW information by reviewing intake </a:t>
            </a:r>
            <a:r>
              <a:rPr lang="en-US" sz="2200" dirty="0">
                <a:latin typeface="Arial"/>
                <a:cs typeface="Arial"/>
              </a:rPr>
              <a:t>documents or </a:t>
            </a:r>
            <a:r>
              <a:rPr lang="en-US" sz="2200" dirty="0" smtClean="0">
                <a:latin typeface="Arial"/>
                <a:cs typeface="Arial"/>
                <a:hlinkClick r:id="rId2"/>
              </a:rPr>
              <a:t>Workers’ Compensation Public Search Tool</a:t>
            </a:r>
            <a:r>
              <a:rPr lang="en-US" sz="2200" dirty="0" smtClean="0">
                <a:latin typeface="Arial"/>
                <a:cs typeface="Arial"/>
              </a:rPr>
              <a:t>.</a:t>
            </a:r>
            <a:endParaRPr lang="en-US" sz="2200" dirty="0">
              <a:solidFill>
                <a:srgbClr val="000000"/>
              </a:solidFill>
              <a:latin typeface="Arial"/>
              <a:cs typeface="Arial"/>
            </a:endParaRPr>
          </a:p>
          <a:p>
            <a:pPr marL="283210" indent="-274320">
              <a:spcBef>
                <a:spcPts val="95"/>
              </a:spcBef>
              <a:buClr>
                <a:srgbClr val="133E6A"/>
              </a:buClr>
              <a:buSzPct val="94230"/>
              <a:buFont typeface="Wingdings 2"/>
              <a:buChar char=""/>
              <a:tabLst>
                <a:tab pos="287020" algn="l"/>
              </a:tabLst>
            </a:pPr>
            <a:r>
              <a:rPr lang="en-US" sz="2200" dirty="0" smtClean="0">
                <a:latin typeface="Arial"/>
                <a:cs typeface="Arial"/>
              </a:rPr>
              <a:t>Verify </a:t>
            </a:r>
            <a:r>
              <a:rPr sz="2200" dirty="0" smtClean="0">
                <a:latin typeface="Arial"/>
                <a:cs typeface="Arial"/>
              </a:rPr>
              <a:t>Employer</a:t>
            </a:r>
            <a:r>
              <a:rPr sz="2200" spc="-55" dirty="0" smtClean="0">
                <a:latin typeface="Arial"/>
                <a:cs typeface="Arial"/>
              </a:rPr>
              <a:t> </a:t>
            </a:r>
            <a:r>
              <a:rPr sz="2200" dirty="0">
                <a:latin typeface="Arial"/>
                <a:cs typeface="Arial"/>
              </a:rPr>
              <a:t>information</a:t>
            </a:r>
            <a:r>
              <a:rPr sz="2200" spc="-20" dirty="0">
                <a:latin typeface="Arial"/>
                <a:cs typeface="Arial"/>
              </a:rPr>
              <a:t> </a:t>
            </a:r>
            <a:r>
              <a:rPr lang="en-US" sz="2200" dirty="0" smtClean="0">
                <a:latin typeface="Arial"/>
                <a:cs typeface="Arial"/>
              </a:rPr>
              <a:t>using the </a:t>
            </a:r>
            <a:r>
              <a:rPr lang="en-US" sz="2200" dirty="0" smtClean="0">
                <a:latin typeface="Arial"/>
                <a:cs typeface="Arial"/>
                <a:hlinkClick r:id="rId2"/>
              </a:rPr>
              <a:t>Workers’ Compensation Public Search Tool</a:t>
            </a:r>
            <a:r>
              <a:rPr lang="en-US" sz="2200" spc="-10" dirty="0" smtClean="0">
                <a:latin typeface="Arial"/>
                <a:cs typeface="Arial"/>
              </a:rPr>
              <a:t>.</a:t>
            </a:r>
            <a:endParaRPr sz="2200" dirty="0">
              <a:latin typeface="Arial"/>
              <a:cs typeface="Arial"/>
            </a:endParaRPr>
          </a:p>
          <a:p>
            <a:pPr marL="283210" marR="5080" indent="-274320">
              <a:spcBef>
                <a:spcPts val="95"/>
              </a:spcBef>
              <a:buClr>
                <a:srgbClr val="133E6A"/>
              </a:buClr>
              <a:buSzPct val="94230"/>
              <a:buFont typeface="Wingdings 2"/>
              <a:buChar char=""/>
              <a:tabLst>
                <a:tab pos="287020" algn="l"/>
              </a:tabLst>
            </a:pPr>
            <a:r>
              <a:rPr lang="en-US" sz="2200" dirty="0" smtClean="0">
                <a:latin typeface="Arial"/>
                <a:cs typeface="Arial"/>
              </a:rPr>
              <a:t>Verify </a:t>
            </a:r>
            <a:r>
              <a:rPr sz="2200" dirty="0" smtClean="0">
                <a:latin typeface="Arial"/>
                <a:cs typeface="Arial"/>
              </a:rPr>
              <a:t>UANs</a:t>
            </a:r>
            <a:r>
              <a:rPr sz="2200" spc="-30" dirty="0" smtClean="0">
                <a:latin typeface="Arial"/>
                <a:cs typeface="Arial"/>
              </a:rPr>
              <a:t> </a:t>
            </a:r>
            <a:r>
              <a:rPr sz="2200" dirty="0">
                <a:latin typeface="Arial"/>
                <a:cs typeface="Arial"/>
              </a:rPr>
              <a:t>entered</a:t>
            </a:r>
            <a:r>
              <a:rPr sz="2200" spc="-1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the Claims</a:t>
            </a:r>
            <a:r>
              <a:rPr sz="2200" spc="-175" dirty="0">
                <a:latin typeface="Arial"/>
                <a:cs typeface="Arial"/>
              </a:rPr>
              <a:t> </a:t>
            </a:r>
            <a:r>
              <a:rPr sz="2200" dirty="0" smtClean="0">
                <a:latin typeface="Arial"/>
                <a:cs typeface="Arial"/>
              </a:rPr>
              <a:t>Administrator</a:t>
            </a:r>
            <a:r>
              <a:rPr sz="2200" spc="-40" dirty="0" smtClean="0">
                <a:latin typeface="Arial"/>
                <a:cs typeface="Arial"/>
              </a:rPr>
              <a:t> </a:t>
            </a:r>
            <a:r>
              <a:rPr sz="2200" dirty="0">
                <a:latin typeface="Arial"/>
                <a:cs typeface="Arial"/>
              </a:rPr>
              <a:t>and/or</a:t>
            </a:r>
            <a:r>
              <a:rPr sz="2200" spc="-20" dirty="0">
                <a:latin typeface="Arial"/>
                <a:cs typeface="Arial"/>
              </a:rPr>
              <a:t> </a:t>
            </a:r>
            <a:r>
              <a:rPr sz="2200" dirty="0">
                <a:latin typeface="Arial"/>
                <a:cs typeface="Arial"/>
              </a:rPr>
              <a:t>Insurance</a:t>
            </a:r>
            <a:r>
              <a:rPr sz="2200" spc="-20" dirty="0">
                <a:latin typeface="Arial"/>
                <a:cs typeface="Arial"/>
              </a:rPr>
              <a:t> </a:t>
            </a:r>
            <a:r>
              <a:rPr sz="2200" dirty="0">
                <a:latin typeface="Arial"/>
                <a:cs typeface="Arial"/>
              </a:rPr>
              <a:t>Carrier</a:t>
            </a:r>
            <a:r>
              <a:rPr sz="2200" spc="-35" dirty="0">
                <a:latin typeface="Arial"/>
                <a:cs typeface="Arial"/>
              </a:rPr>
              <a:t> </a:t>
            </a:r>
            <a:r>
              <a:rPr sz="2200" spc="-10" dirty="0" smtClean="0">
                <a:latin typeface="Arial"/>
                <a:cs typeface="Arial"/>
              </a:rPr>
              <a:t>fields</a:t>
            </a:r>
            <a:r>
              <a:rPr lang="en-US" sz="2200" spc="-10" dirty="0" smtClean="0">
                <a:latin typeface="Arial"/>
                <a:cs typeface="Arial"/>
              </a:rPr>
              <a:t> using the </a:t>
            </a:r>
            <a:r>
              <a:rPr sz="2200" dirty="0" smtClean="0">
                <a:latin typeface="Arial"/>
                <a:cs typeface="Arial"/>
                <a:hlinkClick r:id="rId3"/>
              </a:rPr>
              <a:t>UAN</a:t>
            </a:r>
            <a:r>
              <a:rPr sz="2200" spc="-25" dirty="0" smtClean="0">
                <a:latin typeface="Arial"/>
                <a:cs typeface="Arial"/>
                <a:hlinkClick r:id="rId3"/>
              </a:rPr>
              <a:t> </a:t>
            </a:r>
            <a:r>
              <a:rPr sz="2200" dirty="0" smtClean="0">
                <a:latin typeface="Arial"/>
                <a:cs typeface="Arial"/>
                <a:hlinkClick r:id="rId3"/>
              </a:rPr>
              <a:t>data</a:t>
            </a:r>
            <a:r>
              <a:rPr sz="2200" spc="-10" dirty="0" smtClean="0">
                <a:latin typeface="Arial"/>
                <a:cs typeface="Arial"/>
                <a:hlinkClick r:id="rId3"/>
              </a:rPr>
              <a:t>base</a:t>
            </a:r>
            <a:r>
              <a:rPr lang="en-US" sz="2200" spc="-10" dirty="0" smtClean="0">
                <a:latin typeface="Arial"/>
                <a:cs typeface="Arial"/>
              </a:rPr>
              <a:t>.</a:t>
            </a:r>
            <a:endParaRPr sz="2200" dirty="0">
              <a:latin typeface="Arial"/>
              <a:cs typeface="Arial"/>
            </a:endParaRPr>
          </a:p>
          <a:p>
            <a:pPr marL="283210" indent="-274320">
              <a:spcBef>
                <a:spcPts val="95"/>
              </a:spcBef>
              <a:buClr>
                <a:srgbClr val="133E6A"/>
              </a:buClr>
              <a:buSzPct val="94230"/>
              <a:buFont typeface="Wingdings 2"/>
              <a:buChar char=""/>
              <a:tabLst>
                <a:tab pos="287020" algn="l"/>
              </a:tabLst>
            </a:pPr>
            <a:r>
              <a:rPr lang="en-US" sz="2200" dirty="0" smtClean="0">
                <a:latin typeface="Arial"/>
                <a:cs typeface="Arial"/>
              </a:rPr>
              <a:t>Utilize the correct S</a:t>
            </a:r>
            <a:r>
              <a:rPr sz="2200" spc="-5" dirty="0" smtClean="0">
                <a:latin typeface="Arial"/>
                <a:cs typeface="Arial"/>
              </a:rPr>
              <a:t> </a:t>
            </a:r>
            <a:r>
              <a:rPr lang="en-US" sz="2200" dirty="0" smtClean="0">
                <a:latin typeface="Arial"/>
                <a:cs typeface="Arial"/>
              </a:rPr>
              <a:t>S</a:t>
            </a:r>
            <a:r>
              <a:rPr sz="2200" dirty="0" smtClean="0">
                <a:latin typeface="Arial"/>
                <a:cs typeface="Arial"/>
              </a:rPr>
              <a:t>ignature</a:t>
            </a:r>
            <a:r>
              <a:rPr sz="2200" spc="-15" dirty="0" smtClean="0">
                <a:latin typeface="Arial"/>
                <a:cs typeface="Arial"/>
              </a:rPr>
              <a:t> </a:t>
            </a:r>
            <a:r>
              <a:rPr sz="2200" dirty="0" smtClean="0">
                <a:latin typeface="Arial"/>
                <a:cs typeface="Arial"/>
              </a:rPr>
              <a:t>format</a:t>
            </a:r>
            <a:r>
              <a:rPr lang="en-US" sz="2200" dirty="0" smtClean="0">
                <a:latin typeface="Arial"/>
                <a:cs typeface="Arial"/>
              </a:rPr>
              <a:t>: </a:t>
            </a:r>
            <a:r>
              <a:rPr lang="en-US" sz="2200" dirty="0">
                <a:latin typeface="Arial"/>
                <a:cs typeface="Arial"/>
              </a:rPr>
              <a:t>S JOHN SMITH</a:t>
            </a:r>
            <a:r>
              <a:rPr lang="en-US" sz="2200" spc="-10" dirty="0">
                <a:latin typeface="Arial"/>
                <a:cs typeface="Arial"/>
              </a:rPr>
              <a:t>.</a:t>
            </a:r>
            <a:endParaRPr lang="en-US" sz="2200" dirty="0">
              <a:latin typeface="Arial"/>
              <a:cs typeface="Arial"/>
            </a:endParaRPr>
          </a:p>
          <a:p>
            <a:pPr marL="283210" indent="-274320">
              <a:spcBef>
                <a:spcPts val="95"/>
              </a:spcBef>
              <a:buClr>
                <a:srgbClr val="133E6A"/>
              </a:buClr>
              <a:buSzPct val="94230"/>
              <a:buFont typeface="Wingdings 2"/>
              <a:buChar char=""/>
              <a:tabLst>
                <a:tab pos="287020" algn="l"/>
              </a:tabLst>
            </a:pPr>
            <a:r>
              <a:rPr sz="2200" dirty="0">
                <a:latin typeface="Arial"/>
                <a:cs typeface="Arial"/>
              </a:rPr>
              <a:t>Remember</a:t>
            </a:r>
            <a:r>
              <a:rPr sz="2200" spc="-60" dirty="0">
                <a:latin typeface="Arial"/>
                <a:cs typeface="Arial"/>
              </a:rPr>
              <a:t> </a:t>
            </a:r>
            <a:r>
              <a:rPr sz="2200" dirty="0">
                <a:latin typeface="Arial"/>
                <a:cs typeface="Arial"/>
              </a:rPr>
              <a:t>to</a:t>
            </a:r>
            <a:r>
              <a:rPr sz="2200" spc="10" dirty="0">
                <a:latin typeface="Arial"/>
                <a:cs typeface="Arial"/>
              </a:rPr>
              <a:t> </a:t>
            </a:r>
            <a:r>
              <a:rPr sz="2200" dirty="0">
                <a:latin typeface="Arial"/>
                <a:cs typeface="Arial"/>
              </a:rPr>
              <a:t>include</a:t>
            </a:r>
            <a:r>
              <a:rPr sz="2200" spc="-10" dirty="0">
                <a:latin typeface="Arial"/>
                <a:cs typeface="Arial"/>
              </a:rPr>
              <a:t> </a:t>
            </a:r>
            <a:r>
              <a:rPr sz="2200" dirty="0">
                <a:latin typeface="Arial"/>
                <a:cs typeface="Arial"/>
              </a:rPr>
              <a:t>your</a:t>
            </a:r>
            <a:r>
              <a:rPr sz="2200" spc="-20" dirty="0">
                <a:latin typeface="Arial"/>
                <a:cs typeface="Arial"/>
              </a:rPr>
              <a:t> </a:t>
            </a:r>
            <a:r>
              <a:rPr lang="en-US" sz="2200" dirty="0" smtClean="0">
                <a:latin typeface="Arial"/>
                <a:cs typeface="Arial"/>
              </a:rPr>
              <a:t>Proof of Service</a:t>
            </a:r>
            <a:r>
              <a:rPr lang="en-US" sz="2200" spc="-10" dirty="0" smtClean="0">
                <a:latin typeface="Arial"/>
                <a:cs typeface="Arial"/>
              </a:rPr>
              <a:t>.</a:t>
            </a:r>
            <a:endParaRPr sz="2200" dirty="0">
              <a:latin typeface="Arial"/>
              <a:cs typeface="Arial"/>
            </a:endParaRPr>
          </a:p>
          <a:p>
            <a:pPr marL="283210" indent="-274320">
              <a:spcBef>
                <a:spcPts val="95"/>
              </a:spcBef>
              <a:buClr>
                <a:srgbClr val="133E6A"/>
              </a:buClr>
              <a:buSzPct val="94230"/>
              <a:buFont typeface="Wingdings 2"/>
              <a:buChar char=""/>
              <a:tabLst>
                <a:tab pos="287020" algn="l"/>
              </a:tabLst>
            </a:pPr>
            <a:r>
              <a:rPr sz="2200" dirty="0">
                <a:latin typeface="Arial"/>
                <a:cs typeface="Arial"/>
              </a:rPr>
              <a:t>Review</a:t>
            </a:r>
            <a:r>
              <a:rPr sz="2200" spc="-45" dirty="0">
                <a:latin typeface="Arial"/>
                <a:cs typeface="Arial"/>
              </a:rPr>
              <a:t> </a:t>
            </a:r>
            <a:r>
              <a:rPr sz="2200" dirty="0">
                <a:latin typeface="Arial"/>
                <a:cs typeface="Arial"/>
              </a:rPr>
              <a:t>attachments</a:t>
            </a:r>
            <a:r>
              <a:rPr sz="2200" spc="-15" dirty="0">
                <a:latin typeface="Arial"/>
                <a:cs typeface="Arial"/>
              </a:rPr>
              <a:t> </a:t>
            </a:r>
            <a:r>
              <a:rPr sz="2200" dirty="0">
                <a:latin typeface="Arial"/>
                <a:cs typeface="Arial"/>
              </a:rPr>
              <a:t>for</a:t>
            </a:r>
            <a:r>
              <a:rPr sz="2200" spc="-15" dirty="0">
                <a:latin typeface="Arial"/>
                <a:cs typeface="Arial"/>
              </a:rPr>
              <a:t> </a:t>
            </a:r>
            <a:r>
              <a:rPr sz="2200" dirty="0">
                <a:latin typeface="Arial"/>
                <a:cs typeface="Arial"/>
              </a:rPr>
              <a:t>correctness</a:t>
            </a:r>
            <a:r>
              <a:rPr sz="2200" spc="-45" dirty="0">
                <a:latin typeface="Arial"/>
                <a:cs typeface="Arial"/>
              </a:rPr>
              <a:t> </a:t>
            </a:r>
            <a:r>
              <a:rPr sz="2200" dirty="0">
                <a:latin typeface="Arial"/>
                <a:cs typeface="Arial"/>
              </a:rPr>
              <a:t>and</a:t>
            </a:r>
            <a:r>
              <a:rPr sz="2200" spc="-5" dirty="0">
                <a:latin typeface="Arial"/>
                <a:cs typeface="Arial"/>
              </a:rPr>
              <a:t> </a:t>
            </a:r>
            <a:r>
              <a:rPr sz="2200" dirty="0">
                <a:latin typeface="Arial"/>
                <a:cs typeface="Arial"/>
              </a:rPr>
              <a:t>meeting</a:t>
            </a:r>
            <a:r>
              <a:rPr sz="2200" spc="-5" dirty="0">
                <a:latin typeface="Arial"/>
                <a:cs typeface="Arial"/>
              </a:rPr>
              <a:t> </a:t>
            </a:r>
            <a:r>
              <a:rPr sz="2200" dirty="0">
                <a:latin typeface="Arial"/>
                <a:cs typeface="Arial"/>
              </a:rPr>
              <a:t>the</a:t>
            </a:r>
            <a:r>
              <a:rPr sz="2200" spc="-5" dirty="0">
                <a:latin typeface="Arial"/>
                <a:cs typeface="Arial"/>
              </a:rPr>
              <a:t> </a:t>
            </a:r>
            <a:r>
              <a:rPr sz="2200" spc="-10" dirty="0">
                <a:latin typeface="Arial"/>
                <a:cs typeface="Arial"/>
              </a:rPr>
              <a:t>requirements</a:t>
            </a:r>
            <a:r>
              <a:rPr lang="en-US" sz="2200" spc="-10" dirty="0">
                <a:latin typeface="Arial"/>
                <a:cs typeface="Arial"/>
              </a:rPr>
              <a:t>.</a:t>
            </a:r>
            <a:endParaRPr sz="2200" dirty="0">
              <a:latin typeface="Arial"/>
              <a:cs typeface="Arial"/>
            </a:endParaRPr>
          </a:p>
          <a:p>
            <a:pPr marL="283210" indent="-274320">
              <a:spcBef>
                <a:spcPts val="95"/>
              </a:spcBef>
              <a:buClr>
                <a:srgbClr val="133E6A"/>
              </a:buClr>
              <a:buSzPct val="94230"/>
              <a:buFont typeface="Wingdings 2"/>
              <a:buChar char=""/>
              <a:tabLst>
                <a:tab pos="287020" algn="l"/>
              </a:tabLst>
            </a:pPr>
            <a:r>
              <a:rPr sz="2200" dirty="0">
                <a:latin typeface="Arial"/>
                <a:cs typeface="Arial"/>
              </a:rPr>
              <a:t>Review</a:t>
            </a:r>
            <a:r>
              <a:rPr sz="2200" spc="-35" dirty="0">
                <a:latin typeface="Arial"/>
                <a:cs typeface="Arial"/>
              </a:rPr>
              <a:t> </a:t>
            </a:r>
            <a:r>
              <a:rPr sz="2200" dirty="0">
                <a:latin typeface="Arial"/>
                <a:cs typeface="Arial"/>
              </a:rPr>
              <a:t>contents</a:t>
            </a:r>
            <a:r>
              <a:rPr sz="2200" spc="-15" dirty="0">
                <a:latin typeface="Arial"/>
                <a:cs typeface="Arial"/>
              </a:rPr>
              <a:t> </a:t>
            </a:r>
            <a:r>
              <a:rPr sz="2200" dirty="0">
                <a:latin typeface="Arial"/>
                <a:cs typeface="Arial"/>
              </a:rPr>
              <a:t>of</a:t>
            </a:r>
            <a:r>
              <a:rPr sz="2200" spc="-5" dirty="0">
                <a:latin typeface="Arial"/>
                <a:cs typeface="Arial"/>
              </a:rPr>
              <a:t> </a:t>
            </a:r>
            <a:r>
              <a:rPr sz="2200" dirty="0">
                <a:latin typeface="Arial"/>
                <a:cs typeface="Arial"/>
              </a:rPr>
              <a:t>form,</a:t>
            </a:r>
            <a:r>
              <a:rPr sz="2200" spc="-10" dirty="0">
                <a:latin typeface="Arial"/>
                <a:cs typeface="Arial"/>
              </a:rPr>
              <a:t> </a:t>
            </a:r>
            <a:r>
              <a:rPr sz="2200" dirty="0">
                <a:latin typeface="Arial"/>
                <a:cs typeface="Arial"/>
              </a:rPr>
              <a:t>then</a:t>
            </a:r>
            <a:r>
              <a:rPr sz="2200" spc="-5" dirty="0">
                <a:latin typeface="Arial"/>
                <a:cs typeface="Arial"/>
              </a:rPr>
              <a:t> </a:t>
            </a:r>
            <a:r>
              <a:rPr lang="en-US" sz="2200" spc="-5" dirty="0">
                <a:latin typeface="Arial"/>
                <a:cs typeface="Arial"/>
              </a:rPr>
              <a:t>‘Pr</a:t>
            </a:r>
            <a:r>
              <a:rPr sz="2200" dirty="0">
                <a:latin typeface="Arial"/>
                <a:cs typeface="Arial"/>
              </a:rPr>
              <a:t>int</a:t>
            </a:r>
            <a:r>
              <a:rPr lang="en-US" sz="2200" dirty="0">
                <a:latin typeface="Arial"/>
                <a:cs typeface="Arial"/>
              </a:rPr>
              <a:t>'</a:t>
            </a:r>
            <a:r>
              <a:rPr sz="2200" spc="-5" dirty="0">
                <a:latin typeface="Arial"/>
                <a:cs typeface="Arial"/>
              </a:rPr>
              <a:t> </a:t>
            </a:r>
            <a:r>
              <a:rPr sz="2200" dirty="0">
                <a:latin typeface="Arial"/>
                <a:cs typeface="Arial"/>
              </a:rPr>
              <a:t>before</a:t>
            </a:r>
            <a:r>
              <a:rPr sz="2200" spc="-5" dirty="0">
                <a:latin typeface="Arial"/>
                <a:cs typeface="Arial"/>
              </a:rPr>
              <a:t> </a:t>
            </a:r>
            <a:r>
              <a:rPr lang="en-US" sz="2200" dirty="0" smtClean="0">
                <a:latin typeface="Arial"/>
                <a:cs typeface="Arial"/>
              </a:rPr>
              <a:t>clicking</a:t>
            </a:r>
            <a:r>
              <a:rPr sz="2200" spc="-5" dirty="0" smtClean="0">
                <a:latin typeface="Arial"/>
                <a:cs typeface="Arial"/>
              </a:rPr>
              <a:t> </a:t>
            </a:r>
            <a:r>
              <a:rPr sz="2200" spc="-10" dirty="0">
                <a:latin typeface="Arial"/>
                <a:cs typeface="Arial"/>
              </a:rPr>
              <a:t>‘</a:t>
            </a:r>
            <a:r>
              <a:rPr sz="2200" spc="-10" dirty="0" smtClean="0">
                <a:latin typeface="Arial"/>
                <a:cs typeface="Arial"/>
              </a:rPr>
              <a:t>Submit</a:t>
            </a:r>
            <a:r>
              <a:rPr lang="en-US" sz="2200" spc="-10" dirty="0" smtClean="0">
                <a:latin typeface="Arial"/>
                <a:cs typeface="Arial"/>
              </a:rPr>
              <a:t>,’ as you must serve </a:t>
            </a:r>
            <a:r>
              <a:rPr lang="en-US" sz="2200" spc="-10" dirty="0">
                <a:latin typeface="Arial"/>
                <a:cs typeface="Arial"/>
              </a:rPr>
              <a:t>other </a:t>
            </a:r>
            <a:r>
              <a:rPr lang="en-US" sz="2200" spc="-10" dirty="0" smtClean="0">
                <a:latin typeface="Arial"/>
                <a:cs typeface="Arial"/>
              </a:rPr>
              <a:t>parties to the case. </a:t>
            </a:r>
            <a:endParaRPr lang="en-US" sz="2200" spc="-10" dirty="0">
              <a:latin typeface="Arial"/>
              <a:cs typeface="Arial"/>
            </a:endParaRPr>
          </a:p>
        </p:txBody>
      </p:sp>
      <p:sp>
        <p:nvSpPr>
          <p:cNvPr id="2" name="title 1"/>
          <p:cNvSpPr txBox="1">
            <a:spLocks noGrp="1"/>
          </p:cNvSpPr>
          <p:nvPr>
            <p:ph type="title"/>
          </p:nvPr>
        </p:nvSpPr>
        <p:spPr>
          <a:xfrm>
            <a:off x="3639" y="959425"/>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sz="3600" spc="-90" dirty="0"/>
              <a:t> </a:t>
            </a:r>
            <a:r>
              <a:rPr sz="3600" spc="-25" dirty="0"/>
              <a:t>to </a:t>
            </a:r>
            <a:r>
              <a:rPr sz="3600" spc="-10" dirty="0"/>
              <a:t>Application</a:t>
            </a:r>
            <a:r>
              <a:rPr lang="en-US" sz="3600" spc="-10" dirty="0"/>
              <a:t> Helpful Tips</a:t>
            </a:r>
          </a:p>
        </p:txBody>
      </p:sp>
      <p:sp>
        <p:nvSpPr>
          <p:cNvPr id="4" name="slide number placeholde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40</a:t>
            </a:fld>
            <a:endParaRPr spc="-25"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ample cover sheet, location CTL, no walk through, no companions, the date, case number and unit ADJ only needed, others (ssn, doi, body parts) either blocked or not necessary">
            <a:extLst>
              <a:ext uri="{FF2B5EF4-FFF2-40B4-BE49-F238E27FC236}">
                <a16:creationId xmlns:a16="http://schemas.microsoft.com/office/drawing/2014/main" id="{AD469B41-225A-9D6E-6495-C61F92393F72}"/>
              </a:ext>
            </a:extLst>
          </p:cNvPr>
          <p:cNvPicPr>
            <a:picLocks noChangeAspect="1"/>
          </p:cNvPicPr>
          <p:nvPr/>
        </p:nvPicPr>
        <p:blipFill rotWithShape="1">
          <a:blip r:embed="rId2"/>
          <a:srcRect t="8271" r="182" b="40754"/>
          <a:stretch/>
        </p:blipFill>
        <p:spPr>
          <a:xfrm>
            <a:off x="6830314" y="1686521"/>
            <a:ext cx="4840819" cy="3602883"/>
          </a:xfrm>
          <a:prstGeom prst="rect">
            <a:avLst/>
          </a:prstGeom>
        </p:spPr>
      </p:pic>
      <p:sp>
        <p:nvSpPr>
          <p:cNvPr id="9" name="object 3">
            <a:extLst>
              <a:ext uri="{FF2B5EF4-FFF2-40B4-BE49-F238E27FC236}">
                <a16:creationId xmlns:a16="http://schemas.microsoft.com/office/drawing/2014/main" id="{B1A8D45B-8430-BFE3-6F24-CCED56E132C4}"/>
              </a:ext>
            </a:extLst>
          </p:cNvPr>
          <p:cNvSpPr txBox="1"/>
          <p:nvPr/>
        </p:nvSpPr>
        <p:spPr>
          <a:xfrm>
            <a:off x="572830" y="1686375"/>
            <a:ext cx="6132007" cy="3815147"/>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a:latin typeface="Arial"/>
                <a:cs typeface="Arial"/>
              </a:rPr>
              <a:t>Location:</a:t>
            </a:r>
            <a:r>
              <a:rPr lang="en-US" dirty="0">
                <a:latin typeface="Arial"/>
                <a:cs typeface="Arial"/>
              </a:rPr>
              <a:t> </a:t>
            </a:r>
            <a:r>
              <a:rPr lang="en-US" dirty="0" smtClean="0">
                <a:latin typeface="Arial"/>
                <a:cs typeface="Arial"/>
              </a:rPr>
              <a:t>Choose</a:t>
            </a:r>
            <a:r>
              <a:rPr lang="en-US" dirty="0">
                <a:latin typeface="Arial"/>
                <a:cs typeface="Arial"/>
              </a:rPr>
              <a:t> CTL (</a:t>
            </a:r>
            <a:r>
              <a:rPr lang="en-US" dirty="0" smtClean="0">
                <a:latin typeface="Arial"/>
                <a:cs typeface="Arial"/>
              </a:rPr>
              <a:t>indicates the form is </a:t>
            </a:r>
            <a:r>
              <a:rPr lang="en-US" dirty="0">
                <a:latin typeface="Arial"/>
                <a:cs typeface="Arial"/>
              </a:rPr>
              <a:t>e-filed)</a:t>
            </a:r>
            <a:endParaRPr lang="en-US"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Walk Thru:</a:t>
            </a:r>
            <a:r>
              <a:rPr lang="en-US" dirty="0">
                <a:latin typeface="Arial"/>
                <a:cs typeface="Arial"/>
              </a:rPr>
              <a:t> </a:t>
            </a:r>
            <a:r>
              <a:rPr lang="en-US" dirty="0" smtClean="0">
                <a:latin typeface="Arial"/>
                <a:cs typeface="Arial"/>
              </a:rPr>
              <a:t>NO. (see §10789 for permitted walk-through documents)</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Companion</a:t>
            </a:r>
            <a:r>
              <a:rPr lang="en-US" b="1" spc="-45" dirty="0">
                <a:latin typeface="Arial"/>
                <a:cs typeface="Arial"/>
              </a:rPr>
              <a:t> </a:t>
            </a:r>
            <a:r>
              <a:rPr lang="en-US" b="1" dirty="0">
                <a:latin typeface="Arial"/>
                <a:cs typeface="Arial"/>
              </a:rPr>
              <a:t>cases</a:t>
            </a:r>
            <a:r>
              <a:rPr lang="en-US" b="1" spc="-75" dirty="0">
                <a:latin typeface="Arial"/>
                <a:cs typeface="Arial"/>
              </a:rPr>
              <a:t> </a:t>
            </a:r>
            <a:r>
              <a:rPr lang="en-US" b="1" dirty="0">
                <a:latin typeface="Arial"/>
                <a:cs typeface="Arial"/>
              </a:rPr>
              <a:t>exist:</a:t>
            </a:r>
            <a:r>
              <a:rPr lang="en-US" dirty="0">
                <a:latin typeface="Arial"/>
                <a:cs typeface="Arial"/>
              </a:rPr>
              <a:t> DO NOT CHECK. (each answer to application must be filed individually)</a:t>
            </a:r>
          </a:p>
          <a:p>
            <a:pPr marL="283210" indent="-274320">
              <a:spcBef>
                <a:spcPts val="95"/>
              </a:spcBef>
              <a:buClr>
                <a:srgbClr val="133E6A"/>
              </a:buClr>
              <a:buSzPct val="94642"/>
              <a:buFont typeface="Wingdings 2"/>
              <a:buChar char=""/>
              <a:tabLst>
                <a:tab pos="287020" algn="l"/>
              </a:tabLst>
            </a:pPr>
            <a:r>
              <a:rPr lang="en-US" b="1" dirty="0">
                <a:latin typeface="Arial"/>
                <a:cs typeface="Arial"/>
              </a:rPr>
              <a:t>More</a:t>
            </a:r>
            <a:r>
              <a:rPr lang="en-US" b="1" spc="-55" dirty="0">
                <a:latin typeface="Arial"/>
                <a:cs typeface="Arial"/>
              </a:rPr>
              <a:t> </a:t>
            </a:r>
            <a:r>
              <a:rPr lang="en-US" b="1" dirty="0">
                <a:latin typeface="Arial"/>
                <a:cs typeface="Arial"/>
              </a:rPr>
              <a:t>than</a:t>
            </a:r>
            <a:r>
              <a:rPr lang="en-US" b="1" spc="-60" dirty="0">
                <a:latin typeface="Arial"/>
                <a:cs typeface="Arial"/>
              </a:rPr>
              <a:t> </a:t>
            </a:r>
            <a:r>
              <a:rPr lang="en-US" b="1" dirty="0">
                <a:latin typeface="Arial"/>
                <a:cs typeface="Arial"/>
              </a:rPr>
              <a:t>15</a:t>
            </a:r>
            <a:r>
              <a:rPr lang="en-US" b="1" spc="-60" dirty="0">
                <a:latin typeface="Arial"/>
                <a:cs typeface="Arial"/>
              </a:rPr>
              <a:t> </a:t>
            </a:r>
            <a:r>
              <a:rPr lang="en-US" b="1" dirty="0">
                <a:latin typeface="Arial"/>
                <a:cs typeface="Arial"/>
              </a:rPr>
              <a:t>Companion</a:t>
            </a:r>
            <a:r>
              <a:rPr lang="en-US" b="1" spc="-40" dirty="0">
                <a:latin typeface="Arial"/>
                <a:cs typeface="Arial"/>
              </a:rPr>
              <a:t> </a:t>
            </a:r>
            <a:r>
              <a:rPr lang="en-US" b="1" dirty="0">
                <a:latin typeface="Arial"/>
                <a:cs typeface="Arial"/>
              </a:rPr>
              <a:t>cases</a:t>
            </a:r>
            <a:r>
              <a:rPr lang="en-US" b="1" spc="-70" dirty="0">
                <a:latin typeface="Arial"/>
                <a:cs typeface="Arial"/>
              </a:rPr>
              <a:t>: </a:t>
            </a:r>
            <a:r>
              <a:rPr lang="en-US" spc="-70" dirty="0">
                <a:latin typeface="Arial"/>
                <a:cs typeface="Arial"/>
              </a:rPr>
              <a:t>DO NOT CHECK.</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Date:</a:t>
            </a:r>
            <a:r>
              <a:rPr lang="en-US" spc="-10" dirty="0">
                <a:latin typeface="Arial"/>
                <a:cs typeface="Arial"/>
              </a:rPr>
              <a:t> E</a:t>
            </a:r>
            <a:r>
              <a:rPr lang="en-US" spc="-10" dirty="0" smtClean="0">
                <a:latin typeface="Arial"/>
                <a:cs typeface="Arial"/>
              </a:rPr>
              <a:t>nter</a:t>
            </a:r>
            <a:r>
              <a:rPr lang="en-US" spc="-10" dirty="0">
                <a:latin typeface="Arial"/>
                <a:cs typeface="Arial"/>
              </a:rPr>
              <a:t> today’s </a:t>
            </a:r>
            <a:r>
              <a:rPr lang="en-US" spc="-10" dirty="0" smtClean="0">
                <a:latin typeface="Arial"/>
                <a:cs typeface="Arial"/>
              </a:rPr>
              <a:t>date</a:t>
            </a:r>
            <a:r>
              <a:rPr lang="en-US" spc="-10" dirty="0">
                <a:latin typeface="Arial"/>
                <a:cs typeface="Arial"/>
              </a:rPr>
              <a:t> </a:t>
            </a:r>
            <a:r>
              <a:rPr lang="en-US" spc="-10" dirty="0" smtClean="0">
                <a:latin typeface="Arial"/>
                <a:cs typeface="Arial"/>
              </a:rPr>
              <a:t>MM/DD/YYYY.</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Case Number: </a:t>
            </a:r>
            <a:r>
              <a:rPr lang="en-US" spc="-10" dirty="0">
                <a:latin typeface="Arial"/>
                <a:cs typeface="Arial"/>
              </a:rPr>
              <a:t>Enter the ADJ case number.</a:t>
            </a:r>
            <a:endParaRPr lang="en-US"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dirty="0">
                <a:latin typeface="Arial"/>
                <a:cs typeface="Arial"/>
              </a:rPr>
              <a:t>Social</a:t>
            </a:r>
            <a:r>
              <a:rPr lang="en-US" b="1" spc="-80" dirty="0">
                <a:latin typeface="Arial"/>
                <a:cs typeface="Arial"/>
              </a:rPr>
              <a:t> </a:t>
            </a:r>
            <a:r>
              <a:rPr lang="en-US" b="1" dirty="0">
                <a:latin typeface="Arial"/>
                <a:cs typeface="Arial"/>
              </a:rPr>
              <a:t>Security</a:t>
            </a:r>
            <a:r>
              <a:rPr lang="en-US" b="1" spc="-80" dirty="0">
                <a:latin typeface="Arial"/>
                <a:cs typeface="Arial"/>
              </a:rPr>
              <a:t> </a:t>
            </a:r>
            <a:r>
              <a:rPr lang="en-US" b="1" spc="-10" dirty="0">
                <a:latin typeface="Arial"/>
                <a:cs typeface="Arial"/>
              </a:rPr>
              <a:t>Number:</a:t>
            </a:r>
            <a:r>
              <a:rPr lang="en-US" spc="-10" dirty="0">
                <a:latin typeface="Arial"/>
                <a:cs typeface="Arial"/>
              </a:rPr>
              <a:t> </a:t>
            </a:r>
            <a:r>
              <a:rPr lang="en-US" spc="-10" dirty="0" smtClean="0">
                <a:latin typeface="Arial"/>
                <a:cs typeface="Arial"/>
              </a:rPr>
              <a:t>Blocked.</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Injury type and date:</a:t>
            </a:r>
            <a:r>
              <a:rPr lang="en-US" spc="-10" dirty="0">
                <a:latin typeface="Arial"/>
                <a:cs typeface="Arial"/>
              </a:rPr>
              <a:t> </a:t>
            </a:r>
            <a:r>
              <a:rPr lang="en-US" spc="-10" dirty="0" smtClean="0">
                <a:latin typeface="Arial"/>
                <a:cs typeface="Arial"/>
              </a:rPr>
              <a:t>Blocked.</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Body part</a:t>
            </a:r>
            <a:r>
              <a:rPr lang="en-US" b="1" spc="-10" dirty="0" smtClean="0">
                <a:latin typeface="Arial"/>
                <a:cs typeface="Arial"/>
              </a:rPr>
              <a:t>: </a:t>
            </a:r>
            <a:r>
              <a:rPr lang="en-US" spc="-10" dirty="0" smtClean="0">
                <a:latin typeface="Arial"/>
                <a:cs typeface="Arial"/>
              </a:rPr>
              <a:t>Blocked.</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Unit radio button: </a:t>
            </a:r>
            <a:r>
              <a:rPr lang="en-US" spc="-10" dirty="0" smtClean="0">
                <a:latin typeface="Arial"/>
                <a:cs typeface="Arial"/>
              </a:rPr>
              <a:t>ADJ.</a:t>
            </a:r>
            <a:endParaRPr lang="en-US" spc="-10" dirty="0">
              <a:latin typeface="Arial"/>
              <a:cs typeface="Arial"/>
            </a:endParaRPr>
          </a:p>
          <a:p>
            <a:pPr marL="283210" indent="-274320">
              <a:spcAft>
                <a:spcPts val="600"/>
              </a:spcAft>
              <a:buClr>
                <a:srgbClr val="133E6A"/>
              </a:buClr>
              <a:buSzPct val="94642"/>
              <a:buFont typeface="Wingdings 2"/>
              <a:buChar char=""/>
              <a:tabLst>
                <a:tab pos="287020" algn="l"/>
                <a:tab pos="1531620" algn="l"/>
              </a:tabLst>
            </a:pPr>
            <a:endParaRPr lang="en-US" spc="-10" dirty="0">
              <a:latin typeface="Arial"/>
              <a:cs typeface="Arial"/>
            </a:endParaRPr>
          </a:p>
        </p:txBody>
      </p:sp>
      <p:sp>
        <p:nvSpPr>
          <p:cNvPr id="2" name="Title 1"/>
          <p:cNvSpPr txBox="1">
            <a:spLocks noGrp="1"/>
          </p:cNvSpPr>
          <p:nvPr>
            <p:ph type="title"/>
          </p:nvPr>
        </p:nvSpPr>
        <p:spPr>
          <a:xfrm>
            <a:off x="3639" y="959425"/>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sz="3600" spc="-90" dirty="0"/>
              <a:t> </a:t>
            </a:r>
            <a:r>
              <a:rPr sz="3600" spc="-25" dirty="0"/>
              <a:t>to </a:t>
            </a:r>
            <a:r>
              <a:rPr sz="3600" spc="-10" dirty="0"/>
              <a:t>Application</a:t>
            </a:r>
            <a:r>
              <a:rPr lang="en-US" sz="3600" spc="-10" dirty="0"/>
              <a:t> </a:t>
            </a:r>
            <a:r>
              <a:rPr lang="en-US" sz="3600" spc="-10" dirty="0" smtClean="0"/>
              <a:t>Coversheet</a:t>
            </a:r>
            <a:endParaRPr lang="en-US" dirty="0"/>
          </a:p>
        </p:txBody>
      </p:sp>
      <p:sp>
        <p:nvSpPr>
          <p:cNvPr id="4" name="slide number placeholder"/>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41</a:t>
            </a:fld>
            <a:endParaRPr spc="-25" dirty="0"/>
          </a:p>
        </p:txBody>
      </p:sp>
    </p:spTree>
    <p:extLst>
      <p:ext uri="{BB962C8B-B14F-4D97-AF65-F5344CB8AC3E}">
        <p14:creationId xmlns:p14="http://schemas.microsoft.com/office/powerpoint/2010/main" val="827518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sample answer to application for adjudication form 1 for injured worker information" title="Answer to Application Form 1">
            <a:extLst>
              <a:ext uri="{FF2B5EF4-FFF2-40B4-BE49-F238E27FC236}">
                <a16:creationId xmlns:a16="http://schemas.microsoft.com/office/drawing/2014/main" id="{1C8C9E43-95D7-ADCF-EABD-65A7E234A40A}"/>
              </a:ext>
            </a:extLst>
          </p:cNvPr>
          <p:cNvPicPr>
            <a:picLocks noChangeAspect="1"/>
          </p:cNvPicPr>
          <p:nvPr/>
        </p:nvPicPr>
        <p:blipFill rotWithShape="1">
          <a:blip r:embed="rId2"/>
          <a:srcRect b="24022"/>
          <a:stretch/>
        </p:blipFill>
        <p:spPr>
          <a:xfrm>
            <a:off x="6861959" y="1569760"/>
            <a:ext cx="4811485" cy="4825231"/>
          </a:xfrm>
          <a:prstGeom prst="rect">
            <a:avLst/>
          </a:prstGeom>
        </p:spPr>
      </p:pic>
      <p:sp>
        <p:nvSpPr>
          <p:cNvPr id="9" name="object 3">
            <a:extLst>
              <a:ext uri="{FF2B5EF4-FFF2-40B4-BE49-F238E27FC236}">
                <a16:creationId xmlns:a16="http://schemas.microsoft.com/office/drawing/2014/main" id="{B1A8D45B-8430-BFE3-6F24-CCED56E132C4}"/>
              </a:ext>
            </a:extLst>
          </p:cNvPr>
          <p:cNvSpPr txBox="1"/>
          <p:nvPr/>
        </p:nvSpPr>
        <p:spPr>
          <a:xfrm>
            <a:off x="572830" y="1629720"/>
            <a:ext cx="5818937" cy="3863878"/>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spc="-10" dirty="0">
                <a:latin typeface="Arial"/>
                <a:cs typeface="Arial"/>
              </a:rPr>
              <a:t>Case number: </a:t>
            </a:r>
            <a:r>
              <a:rPr lang="en-US" spc="-10" dirty="0" smtClean="0">
                <a:latin typeface="Arial"/>
                <a:cs typeface="Arial"/>
              </a:rPr>
              <a:t>Auto-populates </a:t>
            </a:r>
            <a:r>
              <a:rPr lang="en-US" spc="-10" dirty="0">
                <a:latin typeface="Arial"/>
                <a:cs typeface="Arial"/>
              </a:rPr>
              <a:t>from </a:t>
            </a:r>
            <a:r>
              <a:rPr lang="en-US" spc="-10" dirty="0" smtClean="0">
                <a:latin typeface="Arial"/>
                <a:cs typeface="Arial"/>
              </a:rPr>
              <a:t>coversheet.</a:t>
            </a:r>
            <a:endParaRPr lang="en-US" spc="-10" dirty="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spc="-10" dirty="0">
                <a:latin typeface="Arial"/>
                <a:cs typeface="Arial"/>
              </a:rPr>
              <a:t>DOI (Date of Injury): </a:t>
            </a:r>
            <a:r>
              <a:rPr lang="en-US" spc="-10" dirty="0" smtClean="0">
                <a:latin typeface="Arial"/>
                <a:cs typeface="Arial"/>
              </a:rPr>
              <a:t>Optional.</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Lst>
            </a:pPr>
            <a:r>
              <a:rPr lang="en-US" b="1" spc="-10" dirty="0" smtClean="0">
                <a:latin typeface="Arial"/>
                <a:cs typeface="Arial"/>
              </a:rPr>
              <a:t>Name(s) </a:t>
            </a:r>
            <a:r>
              <a:rPr lang="en-US" b="1" spc="-10" dirty="0">
                <a:latin typeface="Arial"/>
                <a:cs typeface="Arial"/>
              </a:rPr>
              <a:t>of </a:t>
            </a:r>
            <a:r>
              <a:rPr lang="en-US" b="1" spc="-10" dirty="0" smtClean="0">
                <a:latin typeface="Arial"/>
                <a:cs typeface="Arial"/>
              </a:rPr>
              <a:t>Answering Party(ies): </a:t>
            </a:r>
            <a:r>
              <a:rPr lang="en-US" spc="-10" dirty="0" smtClean="0">
                <a:latin typeface="Arial"/>
                <a:cs typeface="Arial"/>
              </a:rPr>
              <a:t>Enter the UAN, unless uninsured.</a:t>
            </a:r>
          </a:p>
          <a:p>
            <a:pPr marL="283210" indent="-274320">
              <a:spcBef>
                <a:spcPts val="95"/>
              </a:spcBef>
              <a:buClr>
                <a:srgbClr val="133E6A"/>
              </a:buClr>
              <a:buSzPct val="94642"/>
              <a:tabLst>
                <a:tab pos="287020" algn="l"/>
              </a:tabLst>
            </a:pPr>
            <a:r>
              <a:rPr lang="en-US" sz="2000" b="1" spc="-10" dirty="0" smtClean="0">
                <a:latin typeface="Arial"/>
                <a:cs typeface="Arial"/>
              </a:rPr>
              <a:t>Injured </a:t>
            </a:r>
            <a:r>
              <a:rPr lang="en-US" sz="2000" b="1" spc="-10" dirty="0">
                <a:latin typeface="Arial"/>
                <a:cs typeface="Arial"/>
              </a:rPr>
              <a:t>worker Information field:</a:t>
            </a:r>
            <a:r>
              <a:rPr lang="en-US" b="1" spc="-10" dirty="0">
                <a:latin typeface="Arial"/>
                <a:cs typeface="Arial"/>
              </a:rPr>
              <a:t> </a:t>
            </a:r>
          </a:p>
          <a:p>
            <a:pPr marL="283464" indent="-274320">
              <a:spcBef>
                <a:spcPts val="95"/>
              </a:spcBef>
              <a:buClr>
                <a:srgbClr val="133E6A"/>
              </a:buClr>
              <a:buSzPct val="94642"/>
              <a:buFont typeface="Wingdings 2"/>
              <a:buChar char=""/>
              <a:tabLst>
                <a:tab pos="287020" algn="l"/>
              </a:tabLst>
            </a:pPr>
            <a:r>
              <a:rPr lang="en-US" b="1" spc="-10" dirty="0">
                <a:latin typeface="Arial"/>
                <a:cs typeface="Arial"/>
              </a:rPr>
              <a:t>First name: </a:t>
            </a:r>
            <a:r>
              <a:rPr lang="en-US" spc="-10" dirty="0" smtClean="0">
                <a:latin typeface="Arial"/>
                <a:cs typeface="Arial"/>
              </a:rPr>
              <a:t>Mirror </a:t>
            </a:r>
            <a:r>
              <a:rPr lang="en-US" spc="-10" dirty="0">
                <a:latin typeface="Arial"/>
                <a:cs typeface="Arial"/>
              </a:rPr>
              <a:t>what is in </a:t>
            </a:r>
            <a:r>
              <a:rPr lang="en-US" spc="-10" dirty="0" smtClean="0">
                <a:latin typeface="Arial"/>
                <a:cs typeface="Arial"/>
              </a:rPr>
              <a:t>EAMS.</a:t>
            </a:r>
            <a:endParaRPr lang="en-US" spc="-10" dirty="0">
              <a:latin typeface="Arial"/>
              <a:cs typeface="Arial"/>
            </a:endParaRPr>
          </a:p>
          <a:p>
            <a:pPr marL="283464" indent="-274320">
              <a:spcBef>
                <a:spcPts val="95"/>
              </a:spcBef>
              <a:buClr>
                <a:srgbClr val="133E6A"/>
              </a:buClr>
              <a:buSzPct val="94642"/>
              <a:buFont typeface="Wingdings 2"/>
              <a:buChar char=""/>
              <a:tabLst>
                <a:tab pos="287020" algn="l"/>
              </a:tabLst>
            </a:pPr>
            <a:r>
              <a:rPr lang="en-US" b="1" spc="-10" dirty="0">
                <a:latin typeface="Arial"/>
                <a:cs typeface="Arial"/>
              </a:rPr>
              <a:t>Last name: </a:t>
            </a:r>
            <a:r>
              <a:rPr lang="en-US" spc="-10" dirty="0" smtClean="0">
                <a:latin typeface="Arial"/>
                <a:cs typeface="Arial"/>
              </a:rPr>
              <a:t>Mirror </a:t>
            </a:r>
            <a:r>
              <a:rPr lang="en-US" spc="-10" dirty="0">
                <a:latin typeface="Arial"/>
                <a:cs typeface="Arial"/>
              </a:rPr>
              <a:t>what is in </a:t>
            </a:r>
            <a:r>
              <a:rPr lang="en-US" spc="-10" dirty="0" smtClean="0">
                <a:latin typeface="Arial"/>
                <a:cs typeface="Arial"/>
              </a:rPr>
              <a:t>EAMS.</a:t>
            </a:r>
            <a:r>
              <a:rPr lang="en-US" spc="-10" dirty="0">
                <a:latin typeface="Arial"/>
                <a:cs typeface="Arial"/>
              </a:rPr>
              <a:t> </a:t>
            </a:r>
            <a:endParaRPr lang="en-US" spc="-10" dirty="0" smtClean="0">
              <a:latin typeface="Arial"/>
              <a:cs typeface="Arial"/>
            </a:endParaRPr>
          </a:p>
          <a:p>
            <a:pPr marL="283210" indent="-274320">
              <a:spcBef>
                <a:spcPts val="95"/>
              </a:spcBef>
              <a:buClr>
                <a:srgbClr val="133E6A"/>
              </a:buClr>
              <a:buSzPct val="94642"/>
              <a:tabLst>
                <a:tab pos="287020" algn="l"/>
              </a:tabLst>
            </a:pPr>
            <a:r>
              <a:rPr lang="en-US" sz="2000" b="1" spc="-10" dirty="0" smtClean="0">
                <a:latin typeface="Arial"/>
                <a:cs typeface="Arial"/>
              </a:rPr>
              <a:t>Employer </a:t>
            </a:r>
            <a:r>
              <a:rPr lang="en-US" sz="2000" b="1" spc="-10" dirty="0">
                <a:latin typeface="Arial"/>
                <a:cs typeface="Arial"/>
              </a:rPr>
              <a:t>Information field:</a:t>
            </a:r>
            <a:r>
              <a:rPr lang="en-US" b="1" spc="-10" dirty="0">
                <a:latin typeface="Arial"/>
                <a:cs typeface="Arial"/>
              </a:rPr>
              <a:t> </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Lst>
            </a:pPr>
            <a:r>
              <a:rPr lang="en-US" b="1" spc="-10" dirty="0">
                <a:latin typeface="Arial"/>
                <a:cs typeface="Arial"/>
              </a:rPr>
              <a:t>Type of employer radio buttons: </a:t>
            </a:r>
            <a:r>
              <a:rPr lang="en-US" spc="-10" dirty="0">
                <a:latin typeface="Arial"/>
                <a:cs typeface="Arial"/>
              </a:rPr>
              <a:t>You must select one type of insured/uninsured status for the employer.</a:t>
            </a:r>
          </a:p>
          <a:p>
            <a:pPr marL="283210" indent="-274320">
              <a:spcBef>
                <a:spcPts val="95"/>
              </a:spcBef>
              <a:buClr>
                <a:srgbClr val="133E6A"/>
              </a:buClr>
              <a:buSzPct val="94642"/>
              <a:buFont typeface="Wingdings 2"/>
              <a:buChar char=""/>
              <a:tabLst>
                <a:tab pos="287020" algn="l"/>
              </a:tabLst>
            </a:pPr>
            <a:r>
              <a:rPr lang="en-US" b="1" spc="-10" dirty="0">
                <a:latin typeface="Arial"/>
                <a:cs typeface="Arial"/>
              </a:rPr>
              <a:t>Employer Name:</a:t>
            </a:r>
            <a:r>
              <a:rPr lang="en-US" spc="-10" dirty="0">
                <a:latin typeface="Arial"/>
                <a:cs typeface="Arial"/>
              </a:rPr>
              <a:t> </a:t>
            </a:r>
            <a:r>
              <a:rPr lang="en-US" spc="-10" dirty="0" smtClean="0">
                <a:latin typeface="Arial"/>
                <a:cs typeface="Arial"/>
              </a:rPr>
              <a:t>Enter the business/legal name, which should mirror what is </a:t>
            </a:r>
            <a:r>
              <a:rPr lang="en-US" spc="-10" dirty="0">
                <a:latin typeface="Arial"/>
                <a:cs typeface="Arial"/>
              </a:rPr>
              <a:t>in </a:t>
            </a:r>
            <a:r>
              <a:rPr lang="en-US" spc="-10" dirty="0" smtClean="0">
                <a:latin typeface="Arial"/>
                <a:cs typeface="Arial"/>
              </a:rPr>
              <a:t>EAMS. </a:t>
            </a:r>
            <a:r>
              <a:rPr lang="en-US" spc="-10" dirty="0">
                <a:latin typeface="Arial"/>
                <a:cs typeface="Arial"/>
              </a:rPr>
              <a:t>(EAMS will create </a:t>
            </a:r>
            <a:r>
              <a:rPr lang="en-US" spc="-10" dirty="0" smtClean="0">
                <a:latin typeface="Arial"/>
                <a:cs typeface="Arial"/>
              </a:rPr>
              <a:t>a second </a:t>
            </a:r>
            <a:r>
              <a:rPr lang="en-US" spc="-10" dirty="0">
                <a:latin typeface="Arial"/>
                <a:cs typeface="Arial"/>
              </a:rPr>
              <a:t>employer </a:t>
            </a:r>
            <a:r>
              <a:rPr lang="en-US" spc="-10" dirty="0" smtClean="0">
                <a:latin typeface="Arial"/>
                <a:cs typeface="Arial"/>
              </a:rPr>
              <a:t>if there are </a:t>
            </a:r>
            <a:r>
              <a:rPr lang="en-US" spc="-10" dirty="0">
                <a:latin typeface="Arial"/>
                <a:cs typeface="Arial"/>
              </a:rPr>
              <a:t>any variations</a:t>
            </a:r>
            <a:r>
              <a:rPr lang="en-US" spc="-10" dirty="0" smtClean="0">
                <a:latin typeface="Arial"/>
                <a:cs typeface="Arial"/>
              </a:rPr>
              <a:t>)</a:t>
            </a:r>
            <a:endParaRPr lang="en-US" spc="-10" dirty="0">
              <a:latin typeface="Arial"/>
              <a:cs typeface="Arial"/>
            </a:endParaRPr>
          </a:p>
        </p:txBody>
      </p:sp>
      <p:sp>
        <p:nvSpPr>
          <p:cNvPr id="2" name="Title 1"/>
          <p:cNvSpPr txBox="1">
            <a:spLocks noGrp="1"/>
          </p:cNvSpPr>
          <p:nvPr>
            <p:ph type="title"/>
          </p:nvPr>
        </p:nvSpPr>
        <p:spPr>
          <a:xfrm>
            <a:off x="3639" y="959425"/>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sz="3600" spc="-90" dirty="0"/>
              <a:t> </a:t>
            </a:r>
            <a:r>
              <a:rPr sz="3600" spc="-25" dirty="0"/>
              <a:t>to </a:t>
            </a:r>
            <a:r>
              <a:rPr sz="3600" spc="-10" dirty="0"/>
              <a:t>Application</a:t>
            </a:r>
            <a:r>
              <a:rPr lang="en-US" sz="3600" spc="-10" dirty="0"/>
              <a:t> Form 1</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42</a:t>
            </a:fld>
            <a:endParaRPr spc="-25" dirty="0"/>
          </a:p>
        </p:txBody>
      </p:sp>
    </p:spTree>
    <p:extLst>
      <p:ext uri="{BB962C8B-B14F-4D97-AF65-F5344CB8AC3E}">
        <p14:creationId xmlns:p14="http://schemas.microsoft.com/office/powerpoint/2010/main" val="3613192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ample of section for injured workers attorney or representative (must be a uan)" title="Answer to Application Form 1 cont">
            <a:extLst>
              <a:ext uri="{FF2B5EF4-FFF2-40B4-BE49-F238E27FC236}">
                <a16:creationId xmlns:a16="http://schemas.microsoft.com/office/drawing/2014/main" id="{1F1A8F51-FF02-83D2-93BF-55CAF8595A57}"/>
              </a:ext>
            </a:extLst>
          </p:cNvPr>
          <p:cNvPicPr>
            <a:picLocks noChangeAspect="1"/>
          </p:cNvPicPr>
          <p:nvPr/>
        </p:nvPicPr>
        <p:blipFill rotWithShape="1">
          <a:blip r:embed="rId2"/>
          <a:srcRect t="48045" b="1117"/>
          <a:stretch/>
        </p:blipFill>
        <p:spPr>
          <a:xfrm>
            <a:off x="6861959" y="2154550"/>
            <a:ext cx="4811485" cy="3228653"/>
          </a:xfrm>
          <a:prstGeom prst="rect">
            <a:avLst/>
          </a:prstGeom>
        </p:spPr>
      </p:pic>
      <p:pic>
        <p:nvPicPr>
          <p:cNvPr id="8" name="Picture 9" descr="sample of section for injured workers attorney or representative (must be a uan)" title="Answer to Application Form 1 cont">
            <a:extLst>
              <a:ext uri="{FF2B5EF4-FFF2-40B4-BE49-F238E27FC236}">
                <a16:creationId xmlns:a16="http://schemas.microsoft.com/office/drawing/2014/main" id="{3E5BA7E3-0AED-1A1E-1C35-157D5E75A3B2}"/>
              </a:ext>
            </a:extLst>
          </p:cNvPr>
          <p:cNvPicPr>
            <a:picLocks noChangeAspect="1"/>
          </p:cNvPicPr>
          <p:nvPr/>
        </p:nvPicPr>
        <p:blipFill rotWithShape="1">
          <a:blip r:embed="rId2"/>
          <a:srcRect b="93156"/>
          <a:stretch/>
        </p:blipFill>
        <p:spPr>
          <a:xfrm>
            <a:off x="6861959" y="1569760"/>
            <a:ext cx="4811485" cy="434627"/>
          </a:xfrm>
          <a:prstGeom prst="rect">
            <a:avLst/>
          </a:prstGeom>
        </p:spPr>
      </p:pic>
      <p:sp>
        <p:nvSpPr>
          <p:cNvPr id="12" name="object 3">
            <a:extLst>
              <a:ext uri="{FF2B5EF4-FFF2-40B4-BE49-F238E27FC236}">
                <a16:creationId xmlns:a16="http://schemas.microsoft.com/office/drawing/2014/main" id="{A23CB3BF-442B-D8AD-538C-DEC5810FFE1B}"/>
              </a:ext>
            </a:extLst>
          </p:cNvPr>
          <p:cNvSpPr txBox="1"/>
          <p:nvPr/>
        </p:nvSpPr>
        <p:spPr>
          <a:xfrm>
            <a:off x="579183" y="1557462"/>
            <a:ext cx="5965276" cy="4666662"/>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latin typeface="Arial"/>
                <a:cs typeface="Arial"/>
              </a:rPr>
              <a:t>Employer Information field cont.:</a:t>
            </a:r>
            <a:r>
              <a:rPr lang="en-US" b="1" dirty="0">
                <a:latin typeface="Arial"/>
                <a:cs typeface="Arial"/>
              </a:rPr>
              <a:t> </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spc="-20" dirty="0" smtClean="0">
                <a:latin typeface="Arial"/>
                <a:cs typeface="Arial"/>
              </a:rPr>
              <a:t>Employer Address</a:t>
            </a:r>
            <a:r>
              <a:rPr lang="en-US" b="1" spc="-20" dirty="0">
                <a:latin typeface="Arial"/>
                <a:cs typeface="Arial"/>
              </a:rPr>
              <a:t>: </a:t>
            </a:r>
            <a:endParaRPr lang="en-US" b="1" spc="-20"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endParaRPr lang="en-US" sz="1600" spc="-20" dirty="0">
              <a:latin typeface="Arial"/>
              <a:cs typeface="Arial"/>
            </a:endParaRPr>
          </a:p>
          <a:p>
            <a:pPr marL="8890">
              <a:spcBef>
                <a:spcPts val="95"/>
              </a:spcBef>
              <a:buClr>
                <a:srgbClr val="133E6A"/>
              </a:buClr>
              <a:buSzPct val="94642"/>
              <a:tabLst>
                <a:tab pos="287020" algn="l"/>
              </a:tabLst>
            </a:pPr>
            <a:r>
              <a:rPr lang="en-US" sz="2000" b="1" spc="-20" dirty="0" smtClean="0">
                <a:latin typeface="Arial"/>
                <a:cs typeface="Arial"/>
              </a:rPr>
              <a:t>Insurance Carrier field:</a:t>
            </a:r>
          </a:p>
          <a:p>
            <a:pPr marL="283210" indent="-274320">
              <a:spcBef>
                <a:spcPts val="95"/>
              </a:spcBef>
              <a:buClr>
                <a:srgbClr val="133E6A"/>
              </a:buClr>
              <a:buSzPct val="94642"/>
              <a:buFont typeface="Wingdings 2"/>
              <a:buChar char=""/>
              <a:tabLst>
                <a:tab pos="287020" algn="l"/>
              </a:tabLst>
            </a:pPr>
            <a:r>
              <a:rPr lang="en-US" b="1" spc="-20" dirty="0" smtClean="0">
                <a:latin typeface="Arial"/>
                <a:cs typeface="Arial"/>
              </a:rPr>
              <a:t>Insurance Carrier Name:</a:t>
            </a:r>
            <a:r>
              <a:rPr lang="en-US" sz="1600" spc="-20" dirty="0" smtClean="0">
                <a:latin typeface="Arial"/>
                <a:cs typeface="Arial"/>
              </a:rPr>
              <a:t> </a:t>
            </a:r>
            <a:r>
              <a:rPr lang="en-US" sz="1600" dirty="0" smtClean="0">
                <a:latin typeface="Arial"/>
                <a:cs typeface="Arial"/>
              </a:rPr>
              <a:t> </a:t>
            </a:r>
            <a:r>
              <a:rPr lang="en-US" dirty="0" smtClean="0">
                <a:latin typeface="Arial"/>
                <a:cs typeface="Arial"/>
              </a:rPr>
              <a:t>The Claims Administrator UAN may also be used for this field. </a:t>
            </a:r>
            <a:r>
              <a:rPr lang="en-US" sz="1600" spc="-20" dirty="0" smtClean="0">
                <a:latin typeface="Arial"/>
                <a:cs typeface="Arial"/>
              </a:rPr>
              <a:t> </a:t>
            </a:r>
          </a:p>
          <a:p>
            <a:pPr marL="283210" indent="-274320">
              <a:spcBef>
                <a:spcPts val="95"/>
              </a:spcBef>
              <a:buClr>
                <a:srgbClr val="133E6A"/>
              </a:buClr>
              <a:buSzPct val="94642"/>
              <a:buFont typeface="Wingdings 2"/>
              <a:buChar char=""/>
              <a:tabLst>
                <a:tab pos="287020" algn="l"/>
              </a:tabLst>
            </a:pPr>
            <a:r>
              <a:rPr lang="en-US" b="1" spc="-20" dirty="0" smtClean="0">
                <a:latin typeface="Arial"/>
                <a:cs typeface="Arial"/>
              </a:rPr>
              <a:t>Insurance Carrier Address</a:t>
            </a:r>
            <a:r>
              <a:rPr lang="en-US" sz="1600" b="1" spc="-20" dirty="0" smtClean="0">
                <a:latin typeface="Arial"/>
                <a:cs typeface="Arial"/>
              </a:rPr>
              <a:t>: </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464">
              <a:spcBef>
                <a:spcPts val="95"/>
              </a:spcBef>
              <a:buClr>
                <a:srgbClr val="133E6A"/>
              </a:buClr>
              <a:buSzPct val="94642"/>
              <a:tabLst>
                <a:tab pos="287020" algn="l"/>
                <a:tab pos="1531620" algn="l"/>
              </a:tabLst>
            </a:pPr>
            <a:endParaRPr lang="en-US" sz="1600" spc="-20" dirty="0" smtClean="0">
              <a:latin typeface="Arial"/>
              <a:cs typeface="Arial"/>
            </a:endParaRPr>
          </a:p>
        </p:txBody>
      </p:sp>
      <p:sp>
        <p:nvSpPr>
          <p:cNvPr id="2" name="Title 1"/>
          <p:cNvSpPr txBox="1">
            <a:spLocks noGrp="1"/>
          </p:cNvSpPr>
          <p:nvPr>
            <p:ph type="title"/>
          </p:nvPr>
        </p:nvSpPr>
        <p:spPr>
          <a:xfrm>
            <a:off x="3639" y="959425"/>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sz="3600" spc="-90" dirty="0"/>
              <a:t> </a:t>
            </a:r>
            <a:r>
              <a:rPr sz="3600" spc="-25" dirty="0"/>
              <a:t>to </a:t>
            </a:r>
            <a:r>
              <a:rPr sz="3600" spc="-10" dirty="0"/>
              <a:t>Application</a:t>
            </a:r>
            <a:r>
              <a:rPr lang="en-US" sz="3600" spc="-10" dirty="0"/>
              <a:t> Form 1 cont.</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43</a:t>
            </a:fld>
            <a:endParaRPr spc="-25" dirty="0"/>
          </a:p>
        </p:txBody>
      </p:sp>
    </p:spTree>
    <p:extLst>
      <p:ext uri="{BB962C8B-B14F-4D97-AF65-F5344CB8AC3E}">
        <p14:creationId xmlns:p14="http://schemas.microsoft.com/office/powerpoint/2010/main" val="34251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sample of form 2 claims administrator uan only" title="Answer to Application Form 2">
            <a:extLst>
              <a:ext uri="{FF2B5EF4-FFF2-40B4-BE49-F238E27FC236}">
                <a16:creationId xmlns:a16="http://schemas.microsoft.com/office/drawing/2014/main" id="{EBBD8FAF-1C83-6B59-1933-5E5FF1BF49AC}"/>
              </a:ext>
            </a:extLst>
          </p:cNvPr>
          <p:cNvPicPr>
            <a:picLocks noChangeAspect="1"/>
          </p:cNvPicPr>
          <p:nvPr/>
        </p:nvPicPr>
        <p:blipFill rotWithShape="1">
          <a:blip r:embed="rId2"/>
          <a:srcRect r="257" b="49241"/>
          <a:stretch/>
        </p:blipFill>
        <p:spPr>
          <a:xfrm>
            <a:off x="6886354" y="1566397"/>
            <a:ext cx="4751125" cy="3258094"/>
          </a:xfrm>
          <a:prstGeom prst="rect">
            <a:avLst/>
          </a:prstGeom>
        </p:spPr>
      </p:pic>
      <p:sp>
        <p:nvSpPr>
          <p:cNvPr id="7" name="object 3">
            <a:extLst>
              <a:ext uri="{FF2B5EF4-FFF2-40B4-BE49-F238E27FC236}">
                <a16:creationId xmlns:a16="http://schemas.microsoft.com/office/drawing/2014/main" id="{E10FFC83-6572-4D44-9560-876A302AAA14}"/>
              </a:ext>
            </a:extLst>
          </p:cNvPr>
          <p:cNvSpPr txBox="1"/>
          <p:nvPr/>
        </p:nvSpPr>
        <p:spPr>
          <a:xfrm>
            <a:off x="571377" y="1687304"/>
            <a:ext cx="5590828" cy="3453510"/>
          </a:xfrm>
          <a:prstGeom prst="rect">
            <a:avLst/>
          </a:prstGeom>
        </p:spPr>
        <p:txBody>
          <a:bodyPr vert="horz" wrap="square" lIns="0" tIns="97790" rIns="0" bIns="0" rtlCol="0" anchor="t">
            <a:spAutoFit/>
          </a:bodyPr>
          <a:lstStyle/>
          <a:p>
            <a:pPr marL="283210" indent="-274320">
              <a:spcBef>
                <a:spcPts val="95"/>
              </a:spcBef>
              <a:tabLst>
                <a:tab pos="287020" algn="l"/>
              </a:tabLst>
            </a:pPr>
            <a:r>
              <a:rPr lang="en-US" sz="2000" b="1" dirty="0">
                <a:latin typeface="Arial"/>
                <a:cs typeface="Arial"/>
              </a:rPr>
              <a:t>Claims </a:t>
            </a:r>
            <a:r>
              <a:rPr lang="en-US" sz="2000" b="1" dirty="0" smtClean="0">
                <a:latin typeface="Arial"/>
                <a:cs typeface="Arial"/>
              </a:rPr>
              <a:t>Administrator field:</a:t>
            </a:r>
            <a:endParaRPr lang="en-US" sz="2000" dirty="0" smtClean="0">
              <a:latin typeface="Arial"/>
              <a:cs typeface="Arial"/>
            </a:endParaRPr>
          </a:p>
          <a:p>
            <a:pPr marL="283210" indent="-274320" algn="l">
              <a:spcBef>
                <a:spcPts val="95"/>
              </a:spcBef>
              <a:spcAft>
                <a:spcPts val="600"/>
              </a:spcAft>
              <a:buClr>
                <a:srgbClr val="133E6A"/>
              </a:buClr>
              <a:buSzPct val="94642"/>
              <a:buFont typeface="Wingdings 2"/>
              <a:buChar char=""/>
              <a:tabLst>
                <a:tab pos="287020" algn="l"/>
                <a:tab pos="1531620" algn="l"/>
              </a:tabLst>
            </a:pPr>
            <a:r>
              <a:rPr lang="en-US" b="1" spc="-10" dirty="0" smtClean="0">
                <a:latin typeface="Arial"/>
                <a:cs typeface="Arial"/>
              </a:rPr>
              <a:t>Claims Administrator Name:</a:t>
            </a:r>
            <a:r>
              <a:rPr lang="en-US" spc="-10" dirty="0" smtClean="0">
                <a:latin typeface="Arial"/>
                <a:cs typeface="Arial"/>
              </a:rPr>
              <a:t> </a:t>
            </a:r>
            <a:r>
              <a:rPr lang="en-US" dirty="0" smtClean="0">
                <a:latin typeface="Arial"/>
                <a:cs typeface="Arial"/>
              </a:rPr>
              <a:t> Enter the Claims Administrator UAN. Some larger insurance companies have more than one Claims Administrator office location so please verify that you have the correct UAN location.  </a:t>
            </a:r>
          </a:p>
          <a:p>
            <a:pPr marL="283210" indent="-274320">
              <a:spcBef>
                <a:spcPts val="95"/>
              </a:spcBef>
              <a:buClr>
                <a:srgbClr val="133E6A"/>
              </a:buClr>
              <a:buSzPct val="94642"/>
              <a:buFont typeface="Wingdings 2"/>
              <a:buChar char=""/>
              <a:tabLst>
                <a:tab pos="287020" algn="l"/>
                <a:tab pos="1531620" algn="l"/>
              </a:tabLst>
            </a:pPr>
            <a:r>
              <a:rPr lang="en-US" b="1" spc="-20" dirty="0" smtClean="0">
                <a:latin typeface="Arial"/>
                <a:cs typeface="Arial"/>
              </a:rPr>
              <a:t>Claims Administrator </a:t>
            </a:r>
            <a:r>
              <a:rPr lang="en-US" b="1" spc="-20" dirty="0">
                <a:latin typeface="Arial"/>
                <a:cs typeface="Arial"/>
              </a:rPr>
              <a:t>Address: </a:t>
            </a:r>
            <a:endParaRPr lang="en-US" b="1" spc="-20"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2" name="Title 1"/>
          <p:cNvSpPr txBox="1">
            <a:spLocks noGrp="1"/>
          </p:cNvSpPr>
          <p:nvPr>
            <p:ph type="title"/>
          </p:nvPr>
        </p:nvSpPr>
        <p:spPr>
          <a:xfrm>
            <a:off x="3639" y="959425"/>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lang="en-US" sz="3600" spc="-90" dirty="0"/>
              <a:t> </a:t>
            </a:r>
            <a:r>
              <a:rPr lang="en-US" sz="3600" spc="-25" dirty="0"/>
              <a:t>to </a:t>
            </a:r>
            <a:r>
              <a:rPr lang="en-US" sz="3600" spc="-10" dirty="0"/>
              <a:t>Application Form 2</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lang="en-US" spc="-25" dirty="0"/>
              <a:t>44</a:t>
            </a:fld>
            <a:endParaRPr lang="en-US" spc="-25" dirty="0"/>
          </a:p>
        </p:txBody>
      </p:sp>
    </p:spTree>
    <p:extLst>
      <p:ext uri="{BB962C8B-B14F-4D97-AF65-F5344CB8AC3E}">
        <p14:creationId xmlns:p14="http://schemas.microsoft.com/office/powerpoint/2010/main" val="174893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nswer defendants check all that are being denied by defendant" title="answer to application form 2">
            <a:extLst>
              <a:ext uri="{FF2B5EF4-FFF2-40B4-BE49-F238E27FC236}">
                <a16:creationId xmlns:a16="http://schemas.microsoft.com/office/drawing/2014/main" id="{3ADA82E8-D3D1-8ECD-B8B2-E4BEAF7F6593}"/>
              </a:ext>
            </a:extLst>
          </p:cNvPr>
          <p:cNvPicPr>
            <a:picLocks noChangeAspect="1"/>
          </p:cNvPicPr>
          <p:nvPr/>
        </p:nvPicPr>
        <p:blipFill rotWithShape="1">
          <a:blip r:embed="rId2"/>
          <a:srcRect t="27086" r="551" b="4651"/>
          <a:stretch/>
        </p:blipFill>
        <p:spPr>
          <a:xfrm>
            <a:off x="6863778" y="2093613"/>
            <a:ext cx="4772372" cy="4421653"/>
          </a:xfrm>
          <a:prstGeom prst="rect">
            <a:avLst/>
          </a:prstGeom>
        </p:spPr>
      </p:pic>
      <p:pic>
        <p:nvPicPr>
          <p:cNvPr id="3" name="Picture 5" descr="COVER SHEET 1 THROUGH 5 WITH FORM 1 THROUGH 6 TABS">
            <a:extLst>
              <a:ext uri="{FF2B5EF4-FFF2-40B4-BE49-F238E27FC236}">
                <a16:creationId xmlns:a16="http://schemas.microsoft.com/office/drawing/2014/main" id="{2765F99D-5E81-6694-1CE3-0A1AC9A6C5C8}"/>
              </a:ext>
            </a:extLst>
          </p:cNvPr>
          <p:cNvPicPr>
            <a:picLocks noChangeAspect="1"/>
          </p:cNvPicPr>
          <p:nvPr/>
        </p:nvPicPr>
        <p:blipFill rotWithShape="1">
          <a:blip r:embed="rId2"/>
          <a:srcRect r="674" b="93297"/>
          <a:stretch/>
        </p:blipFill>
        <p:spPr>
          <a:xfrm>
            <a:off x="6863778" y="1570846"/>
            <a:ext cx="4766474" cy="434195"/>
          </a:xfrm>
          <a:prstGeom prst="rect">
            <a:avLst/>
          </a:prstGeom>
        </p:spPr>
      </p:pic>
      <p:sp>
        <p:nvSpPr>
          <p:cNvPr id="7" name="object 3">
            <a:extLst>
              <a:ext uri="{FF2B5EF4-FFF2-40B4-BE49-F238E27FC236}">
                <a16:creationId xmlns:a16="http://schemas.microsoft.com/office/drawing/2014/main" id="{E10FFC83-6572-4D44-9560-876A302AAA14}"/>
              </a:ext>
            </a:extLst>
          </p:cNvPr>
          <p:cNvSpPr txBox="1"/>
          <p:nvPr/>
        </p:nvSpPr>
        <p:spPr>
          <a:xfrm>
            <a:off x="571377" y="1687304"/>
            <a:ext cx="6016960" cy="3499676"/>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Answering Defendants: </a:t>
            </a:r>
            <a:r>
              <a:rPr lang="en-US" spc="-10" dirty="0" smtClean="0">
                <a:latin typeface="Arial"/>
                <a:cs typeface="Arial"/>
              </a:rPr>
              <a:t>Please check any/all </a:t>
            </a:r>
            <a:r>
              <a:rPr lang="en-US" spc="-10" dirty="0">
                <a:latin typeface="Arial"/>
                <a:cs typeface="Arial"/>
              </a:rPr>
              <a:t>boxes that are being denied by the defendant(s</a:t>
            </a:r>
            <a:r>
              <a:rPr lang="en-US" spc="-10" dirty="0" smtClean="0">
                <a:latin typeface="Arial"/>
                <a:cs typeface="Arial"/>
              </a:rPr>
              <a:t>). </a:t>
            </a:r>
            <a:r>
              <a:rPr lang="en-US" sz="1600" spc="-10" dirty="0" smtClean="0">
                <a:latin typeface="Arial"/>
                <a:cs typeface="Arial"/>
              </a:rPr>
              <a:t>(</a:t>
            </a:r>
            <a:r>
              <a:rPr lang="en-US" sz="1600" spc="-10" dirty="0">
                <a:latin typeface="Arial"/>
                <a:cs typeface="Arial"/>
              </a:rPr>
              <a:t>Provide at least one of the 12 denials, along with an explanation</a:t>
            </a:r>
            <a:r>
              <a:rPr lang="en-US" sz="1600" spc="-10" dirty="0" smtClean="0">
                <a:latin typeface="Arial"/>
                <a:cs typeface="Arial"/>
              </a:rPr>
              <a:t>)</a:t>
            </a:r>
          </a:p>
          <a:p>
            <a:pPr marL="649224" indent="-274320" algn="l">
              <a:spcBef>
                <a:spcPts val="95"/>
              </a:spcBef>
              <a:buClr>
                <a:srgbClr val="133E6A"/>
              </a:buClr>
              <a:buSzPct val="94642"/>
              <a:buFont typeface="Wingdings 2"/>
              <a:buChar char=""/>
              <a:tabLst>
                <a:tab pos="287020" algn="l"/>
              </a:tabLst>
            </a:pPr>
            <a:r>
              <a:rPr lang="en-US" sz="1600" b="1" spc="-10" dirty="0" smtClean="0">
                <a:latin typeface="Arial"/>
                <a:cs typeface="Arial"/>
              </a:rPr>
              <a:t>Examples:</a:t>
            </a:r>
            <a:endParaRPr lang="en-US" sz="1600" b="1" spc="-10" dirty="0">
              <a:latin typeface="Arial"/>
              <a:cs typeface="Arial"/>
            </a:endParaRPr>
          </a:p>
          <a:p>
            <a:pPr marL="1005840" indent="-274320" algn="l">
              <a:spcBef>
                <a:spcPts val="95"/>
              </a:spcBef>
              <a:buClr>
                <a:srgbClr val="133E6A"/>
              </a:buClr>
              <a:buSzPct val="94642"/>
              <a:buFont typeface="Wingdings 2"/>
              <a:buChar char=""/>
              <a:tabLst>
                <a:tab pos="287020" algn="l"/>
                <a:tab pos="1531620" algn="l"/>
              </a:tabLst>
            </a:pPr>
            <a:r>
              <a:rPr lang="en-US" sz="1400" b="1" spc="-10" dirty="0" smtClean="0">
                <a:solidFill>
                  <a:schemeClr val="tx1"/>
                </a:solidFill>
                <a:latin typeface="Arial"/>
                <a:cs typeface="Arial"/>
              </a:rPr>
              <a:t>Employment</a:t>
            </a:r>
            <a:r>
              <a:rPr lang="en-US" sz="1400" spc="-10" dirty="0">
                <a:solidFill>
                  <a:schemeClr val="tx1"/>
                </a:solidFill>
                <a:latin typeface="Arial"/>
                <a:cs typeface="Arial"/>
              </a:rPr>
              <a:t> </a:t>
            </a:r>
            <a:r>
              <a:rPr lang="en-US" sz="1400" dirty="0">
                <a:solidFill>
                  <a:schemeClr val="tx1"/>
                </a:solidFill>
                <a:latin typeface="Arial"/>
                <a:cs typeface="Arial"/>
              </a:rPr>
              <a:t> </a:t>
            </a:r>
          </a:p>
          <a:p>
            <a:pPr marL="1005840" indent="-274320">
              <a:spcBef>
                <a:spcPts val="95"/>
              </a:spcBef>
              <a:buClr>
                <a:srgbClr val="133E6A"/>
              </a:buClr>
              <a:buSzPct val="94642"/>
              <a:buFont typeface="Wingdings 2"/>
              <a:buChar char=""/>
              <a:tabLst>
                <a:tab pos="287020" algn="l"/>
                <a:tab pos="1531620" algn="l"/>
              </a:tabLst>
            </a:pPr>
            <a:r>
              <a:rPr lang="en-US" sz="1400" b="1" spc="-20" dirty="0" smtClean="0">
                <a:solidFill>
                  <a:schemeClr val="tx1"/>
                </a:solidFill>
                <a:latin typeface="Arial"/>
                <a:cs typeface="Arial"/>
              </a:rPr>
              <a:t>Occupation</a:t>
            </a:r>
            <a:r>
              <a:rPr lang="en-US" sz="1400" spc="-20" dirty="0" smtClean="0">
                <a:solidFill>
                  <a:schemeClr val="tx1"/>
                </a:solidFill>
                <a:latin typeface="Arial"/>
                <a:cs typeface="Arial"/>
              </a:rPr>
              <a:t> </a:t>
            </a:r>
            <a:endParaRPr lang="en-US" sz="1400" spc="-20" dirty="0">
              <a:solidFill>
                <a:schemeClr val="tx1"/>
              </a:solidFill>
              <a:latin typeface="Arial"/>
              <a:cs typeface="Arial"/>
            </a:endParaRPr>
          </a:p>
          <a:p>
            <a:pPr marL="1005840" indent="-274320">
              <a:spcBef>
                <a:spcPts val="95"/>
              </a:spcBef>
              <a:buClr>
                <a:srgbClr val="133E6A"/>
              </a:buClr>
              <a:buSzPct val="94642"/>
              <a:buFont typeface="Wingdings 2"/>
              <a:buChar char=""/>
              <a:tabLst>
                <a:tab pos="287020" algn="l"/>
                <a:tab pos="1531620" algn="l"/>
              </a:tabLst>
            </a:pPr>
            <a:r>
              <a:rPr lang="en-US" sz="1400" b="1" spc="-20" dirty="0" smtClean="0">
                <a:solidFill>
                  <a:schemeClr val="tx1"/>
                </a:solidFill>
                <a:latin typeface="Arial"/>
                <a:cs typeface="Arial"/>
              </a:rPr>
              <a:t>Injury</a:t>
            </a:r>
            <a:endParaRPr lang="en-US" sz="1400" spc="-20" dirty="0">
              <a:solidFill>
                <a:schemeClr val="tx1"/>
              </a:solidFill>
              <a:latin typeface="Arial"/>
              <a:cs typeface="Arial"/>
            </a:endParaRPr>
          </a:p>
          <a:p>
            <a:pPr marL="1005840" indent="-274320">
              <a:spcBef>
                <a:spcPts val="95"/>
              </a:spcBef>
              <a:buClr>
                <a:srgbClr val="133E6A"/>
              </a:buClr>
              <a:buSzPct val="94642"/>
              <a:buFont typeface="Wingdings 2"/>
              <a:buChar char=""/>
              <a:tabLst>
                <a:tab pos="287020" algn="l"/>
                <a:tab pos="1531620" algn="l"/>
              </a:tabLst>
            </a:pPr>
            <a:r>
              <a:rPr lang="en-US" sz="1400" b="1" spc="-20" dirty="0">
                <a:solidFill>
                  <a:schemeClr val="tx1"/>
                </a:solidFill>
                <a:latin typeface="Arial"/>
                <a:cs typeface="Arial"/>
              </a:rPr>
              <a:t>Insurance </a:t>
            </a:r>
            <a:r>
              <a:rPr lang="en-US" sz="1400" b="1" spc="-20" dirty="0" smtClean="0">
                <a:solidFill>
                  <a:schemeClr val="tx1"/>
                </a:solidFill>
                <a:latin typeface="Arial"/>
                <a:cs typeface="Arial"/>
              </a:rPr>
              <a:t>coverage</a:t>
            </a:r>
            <a:endParaRPr lang="en-US" sz="1400" spc="-20"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20" dirty="0">
                <a:latin typeface="Arial"/>
                <a:cs typeface="Arial"/>
              </a:rPr>
              <a:t>Field Size Limited:</a:t>
            </a:r>
            <a:r>
              <a:rPr lang="en-US" spc="-20" dirty="0">
                <a:latin typeface="Arial"/>
                <a:cs typeface="Arial"/>
              </a:rPr>
              <a:t> If you need to provide </a:t>
            </a:r>
            <a:r>
              <a:rPr lang="en-US" spc="-20" dirty="0" smtClean="0">
                <a:latin typeface="Arial"/>
                <a:cs typeface="Arial"/>
              </a:rPr>
              <a:t>more information </a:t>
            </a:r>
            <a:r>
              <a:rPr lang="en-US" spc="-20" dirty="0">
                <a:latin typeface="Arial"/>
                <a:cs typeface="Arial"/>
              </a:rPr>
              <a:t>than the field allows, please summarize in the </a:t>
            </a:r>
            <a:r>
              <a:rPr lang="en-US" spc="-20" dirty="0" smtClean="0">
                <a:latin typeface="Arial"/>
                <a:cs typeface="Arial"/>
              </a:rPr>
              <a:t>eForm </a:t>
            </a:r>
            <a:r>
              <a:rPr lang="en-US" spc="-20" dirty="0">
                <a:latin typeface="Arial"/>
                <a:cs typeface="Arial"/>
              </a:rPr>
              <a:t>and </a:t>
            </a:r>
            <a:r>
              <a:rPr lang="en-US" spc="-20" dirty="0" smtClean="0">
                <a:latin typeface="Arial"/>
                <a:cs typeface="Arial"/>
              </a:rPr>
              <a:t>attach</a:t>
            </a:r>
            <a:r>
              <a:rPr lang="en-US" spc="-20" dirty="0">
                <a:latin typeface="Arial"/>
                <a:cs typeface="Arial"/>
              </a:rPr>
              <a:t> an addendum to the </a:t>
            </a:r>
            <a:r>
              <a:rPr lang="en-US" spc="-20" dirty="0" smtClean="0">
                <a:latin typeface="Arial"/>
                <a:cs typeface="Arial"/>
              </a:rPr>
              <a:t>eForm using the CORRESPONDENCE – OTHER document title. Include a note about the </a:t>
            </a:r>
            <a:r>
              <a:rPr lang="en-US" spc="-20" dirty="0">
                <a:latin typeface="Arial"/>
                <a:cs typeface="Arial"/>
              </a:rPr>
              <a:t>addendum in the </a:t>
            </a:r>
            <a:r>
              <a:rPr lang="en-US" spc="-20" dirty="0" smtClean="0">
                <a:latin typeface="Arial"/>
                <a:cs typeface="Arial"/>
              </a:rPr>
              <a:t>summary field.</a:t>
            </a:r>
            <a:endParaRPr lang="en-US" sz="2000" dirty="0"/>
          </a:p>
        </p:txBody>
      </p:sp>
      <p:sp>
        <p:nvSpPr>
          <p:cNvPr id="2" name="Title 1"/>
          <p:cNvSpPr txBox="1">
            <a:spLocks noGrp="1"/>
          </p:cNvSpPr>
          <p:nvPr>
            <p:ph type="title"/>
          </p:nvPr>
        </p:nvSpPr>
        <p:spPr>
          <a:xfrm>
            <a:off x="3639" y="959425"/>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sz="3600" spc="-90" dirty="0"/>
              <a:t> </a:t>
            </a:r>
            <a:r>
              <a:rPr sz="3600" spc="-25" dirty="0"/>
              <a:t>to </a:t>
            </a:r>
            <a:r>
              <a:rPr sz="3600" spc="-10" dirty="0"/>
              <a:t>Application</a:t>
            </a:r>
            <a:r>
              <a:rPr lang="en-US" sz="3600" spc="-10" dirty="0"/>
              <a:t> Form 2 cont.</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45</a:t>
            </a:fld>
            <a:endParaRPr spc="-25" dirty="0"/>
          </a:p>
        </p:txBody>
      </p:sp>
    </p:spTree>
    <p:extLst>
      <p:ext uri="{BB962C8B-B14F-4D97-AF65-F5344CB8AC3E}">
        <p14:creationId xmlns:p14="http://schemas.microsoft.com/office/powerpoint/2010/main" val="3043969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sample of the eform for answering parties to include all that are being denied" title="answer to application form 3">
            <a:extLst>
              <a:ext uri="{FF2B5EF4-FFF2-40B4-BE49-F238E27FC236}">
                <a16:creationId xmlns:a16="http://schemas.microsoft.com/office/drawing/2014/main" id="{0394BC5A-4556-6E49-DB2E-E5C307ED02EF}"/>
              </a:ext>
            </a:extLst>
          </p:cNvPr>
          <p:cNvPicPr>
            <a:picLocks noChangeAspect="1"/>
          </p:cNvPicPr>
          <p:nvPr/>
        </p:nvPicPr>
        <p:blipFill>
          <a:blip r:embed="rId2"/>
          <a:stretch>
            <a:fillRect/>
          </a:stretch>
        </p:blipFill>
        <p:spPr>
          <a:xfrm>
            <a:off x="7966640" y="1684395"/>
            <a:ext cx="3593805" cy="4773980"/>
          </a:xfrm>
          <a:prstGeom prst="rect">
            <a:avLst/>
          </a:prstGeom>
        </p:spPr>
      </p:pic>
      <p:sp>
        <p:nvSpPr>
          <p:cNvPr id="7" name="object 3">
            <a:extLst>
              <a:ext uri="{FF2B5EF4-FFF2-40B4-BE49-F238E27FC236}">
                <a16:creationId xmlns:a16="http://schemas.microsoft.com/office/drawing/2014/main" id="{E10FFC83-6572-4D44-9560-876A302AAA14}"/>
              </a:ext>
            </a:extLst>
          </p:cNvPr>
          <p:cNvSpPr txBox="1"/>
          <p:nvPr/>
        </p:nvSpPr>
        <p:spPr>
          <a:xfrm>
            <a:off x="571377" y="1707624"/>
            <a:ext cx="6789120" cy="3845925"/>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spc="-10" dirty="0" smtClean="0">
                <a:latin typeface="Arial"/>
                <a:cs typeface="Arial"/>
              </a:rPr>
              <a:t>Examples continued:</a:t>
            </a:r>
            <a:endParaRPr lang="en-US" spc="-10" dirty="0"/>
          </a:p>
          <a:p>
            <a:pPr marL="649224" indent="-274320" algn="l">
              <a:spcBef>
                <a:spcPts val="95"/>
              </a:spcBef>
              <a:buClr>
                <a:srgbClr val="133E6A"/>
              </a:buClr>
              <a:buSzPct val="94642"/>
              <a:buFont typeface="Wingdings 2"/>
              <a:buChar char=""/>
              <a:tabLst>
                <a:tab pos="287020" algn="l"/>
                <a:tab pos="1531620" algn="l"/>
              </a:tabLst>
            </a:pPr>
            <a:r>
              <a:rPr lang="en-US" sz="1600" b="1" spc="-10" dirty="0">
                <a:solidFill>
                  <a:schemeClr val="tx1"/>
                </a:solidFill>
                <a:latin typeface="Arial"/>
                <a:cs typeface="Arial"/>
              </a:rPr>
              <a:t>Liability for Self-procured </a:t>
            </a:r>
            <a:r>
              <a:rPr lang="en-US" sz="1600" b="1" spc="-10" dirty="0" smtClean="0">
                <a:solidFill>
                  <a:schemeClr val="tx1"/>
                </a:solidFill>
                <a:latin typeface="Arial"/>
                <a:cs typeface="Arial"/>
              </a:rPr>
              <a:t>treatment</a:t>
            </a:r>
            <a:r>
              <a:rPr lang="en-US" sz="1600" dirty="0">
                <a:solidFill>
                  <a:schemeClr val="tx1"/>
                </a:solidFill>
                <a:latin typeface="Arial"/>
                <a:cs typeface="Arial"/>
              </a:rPr>
              <a:t> </a:t>
            </a:r>
          </a:p>
          <a:p>
            <a:pPr marL="649224" indent="-274320" algn="l">
              <a:spcBef>
                <a:spcPts val="95"/>
              </a:spcBef>
              <a:buClr>
                <a:srgbClr val="133E6A"/>
              </a:buClr>
              <a:buSzPct val="94642"/>
              <a:buFont typeface="Wingdings 2"/>
              <a:buChar char=""/>
              <a:tabLst>
                <a:tab pos="287020" algn="l"/>
                <a:tab pos="1531620" algn="l"/>
              </a:tabLst>
            </a:pPr>
            <a:r>
              <a:rPr lang="en-US" sz="1600" b="1" dirty="0">
                <a:solidFill>
                  <a:schemeClr val="tx1"/>
                </a:solidFill>
                <a:latin typeface="Arial"/>
                <a:cs typeface="Arial"/>
              </a:rPr>
              <a:t>Liability for future medical </a:t>
            </a:r>
            <a:r>
              <a:rPr lang="en-US" sz="1600" b="1" dirty="0" smtClean="0">
                <a:solidFill>
                  <a:schemeClr val="tx1"/>
                </a:solidFill>
                <a:latin typeface="Arial"/>
                <a:cs typeface="Arial"/>
              </a:rPr>
              <a:t>treatment</a:t>
            </a:r>
            <a:r>
              <a:rPr lang="en-US" sz="1600" b="1" dirty="0">
                <a:solidFill>
                  <a:schemeClr val="tx1"/>
                </a:solidFill>
                <a:latin typeface="Arial"/>
                <a:cs typeface="Arial"/>
              </a:rPr>
              <a:t> </a:t>
            </a:r>
            <a:endParaRPr lang="en-US" sz="1600" dirty="0">
              <a:solidFill>
                <a:schemeClr val="tx1"/>
              </a:solidFill>
              <a:latin typeface="Arial"/>
              <a:cs typeface="Arial"/>
            </a:endParaRPr>
          </a:p>
          <a:p>
            <a:pPr marL="649224" indent="-274320" algn="l">
              <a:spcBef>
                <a:spcPts val="95"/>
              </a:spcBef>
              <a:buClr>
                <a:srgbClr val="133E6A"/>
              </a:buClr>
              <a:buSzPct val="94642"/>
              <a:buFont typeface="Wingdings 2"/>
              <a:buChar char=""/>
              <a:tabLst>
                <a:tab pos="287020" algn="l"/>
                <a:tab pos="1531620" algn="l"/>
              </a:tabLst>
            </a:pPr>
            <a:r>
              <a:rPr lang="en-US" sz="1600" b="1" spc="-20" dirty="0">
                <a:solidFill>
                  <a:schemeClr val="tx1"/>
                </a:solidFill>
                <a:latin typeface="Arial"/>
                <a:cs typeface="Arial"/>
              </a:rPr>
              <a:t>Medical Legal </a:t>
            </a:r>
            <a:r>
              <a:rPr lang="en-US" sz="1600" b="1" spc="-20" dirty="0" smtClean="0">
                <a:solidFill>
                  <a:schemeClr val="tx1"/>
                </a:solidFill>
                <a:latin typeface="Arial"/>
                <a:cs typeface="Arial"/>
              </a:rPr>
              <a:t>Costs</a:t>
            </a:r>
            <a:endParaRPr lang="en-US" sz="1600" spc="-20" dirty="0">
              <a:solidFill>
                <a:schemeClr val="tx1"/>
              </a:solidFill>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b="1" spc="-20" dirty="0" smtClean="0">
                <a:solidFill>
                  <a:schemeClr val="tx1"/>
                </a:solidFill>
                <a:latin typeface="Arial"/>
                <a:cs typeface="Arial"/>
              </a:rPr>
              <a:t>Earnings</a:t>
            </a:r>
            <a:endParaRPr lang="en-US" sz="1600" spc="-20" dirty="0">
              <a:solidFill>
                <a:schemeClr val="tx1"/>
              </a:solidFill>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b="1" spc="-20" dirty="0">
                <a:solidFill>
                  <a:schemeClr val="tx1"/>
                </a:solidFill>
                <a:latin typeface="Arial"/>
                <a:cs typeface="Arial"/>
              </a:rPr>
              <a:t>Periods of </a:t>
            </a:r>
            <a:r>
              <a:rPr lang="en-US" sz="1600" b="1" spc="-20" dirty="0" smtClean="0">
                <a:solidFill>
                  <a:schemeClr val="tx1"/>
                </a:solidFill>
                <a:latin typeface="Arial"/>
                <a:cs typeface="Arial"/>
              </a:rPr>
              <a:t>Disability</a:t>
            </a:r>
            <a:endParaRPr lang="en-US" sz="1600" spc="-20" dirty="0">
              <a:solidFill>
                <a:schemeClr val="tx1"/>
              </a:solidFill>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b="1" spc="-20" dirty="0" smtClean="0">
                <a:solidFill>
                  <a:schemeClr val="tx1"/>
                </a:solidFill>
                <a:latin typeface="Arial"/>
                <a:cs typeface="Arial"/>
              </a:rPr>
              <a:t>Rehabilitation</a:t>
            </a:r>
            <a:endParaRPr lang="en-US" sz="1600" spc="-20" dirty="0">
              <a:solidFill>
                <a:schemeClr val="tx1"/>
              </a:solidFill>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b="1" spc="-20" dirty="0">
                <a:solidFill>
                  <a:schemeClr val="tx1"/>
                </a:solidFill>
                <a:latin typeface="Arial"/>
                <a:cs typeface="Arial"/>
              </a:rPr>
              <a:t>Supplemental Jon displacement / return to </a:t>
            </a:r>
            <a:r>
              <a:rPr lang="en-US" sz="1600" b="1" spc="-20" dirty="0" smtClean="0">
                <a:solidFill>
                  <a:schemeClr val="tx1"/>
                </a:solidFill>
                <a:latin typeface="Arial"/>
                <a:cs typeface="Arial"/>
              </a:rPr>
              <a:t>work</a:t>
            </a:r>
            <a:endParaRPr lang="en-US" sz="1600" spc="-20" dirty="0">
              <a:solidFill>
                <a:schemeClr val="tx1"/>
              </a:solidFill>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b="1" spc="-20" dirty="0">
                <a:solidFill>
                  <a:schemeClr val="tx1"/>
                </a:solidFill>
                <a:latin typeface="Arial"/>
                <a:cs typeface="Arial"/>
              </a:rPr>
              <a:t>Permanent </a:t>
            </a:r>
            <a:r>
              <a:rPr lang="en-US" sz="1600" b="1" spc="-20" dirty="0" smtClean="0">
                <a:solidFill>
                  <a:schemeClr val="tx1"/>
                </a:solidFill>
                <a:latin typeface="Arial"/>
                <a:cs typeface="Arial"/>
              </a:rPr>
              <a:t>disability</a:t>
            </a:r>
            <a:endParaRPr lang="en-US" sz="1600" spc="-20"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20" dirty="0">
                <a:latin typeface="Arial"/>
                <a:cs typeface="Arial"/>
              </a:rPr>
              <a:t>Field Size Limited:</a:t>
            </a:r>
            <a:r>
              <a:rPr lang="en-US" spc="-20" dirty="0">
                <a:latin typeface="Arial"/>
                <a:cs typeface="Arial"/>
              </a:rPr>
              <a:t> </a:t>
            </a:r>
            <a:r>
              <a:rPr lang="en-US" spc="-20" dirty="0" smtClean="0">
                <a:latin typeface="Arial"/>
                <a:cs typeface="Arial"/>
              </a:rPr>
              <a:t>If you need to provide more information than the field allows, please summarize in the eForm and attach an addendum to the eForm using the CORRESPONDENCE – OTHER document title. Include a note about the addendum in the summary field.</a:t>
            </a:r>
            <a:endParaRPr lang="en-US" spc="-20" dirty="0">
              <a:latin typeface="Arial"/>
              <a:cs typeface="Arial"/>
            </a:endParaRPr>
          </a:p>
        </p:txBody>
      </p:sp>
      <p:sp>
        <p:nvSpPr>
          <p:cNvPr id="2" name="Title 1"/>
          <p:cNvSpPr txBox="1">
            <a:spLocks noGrp="1"/>
          </p:cNvSpPr>
          <p:nvPr>
            <p:ph type="title"/>
          </p:nvPr>
        </p:nvSpPr>
        <p:spPr>
          <a:xfrm>
            <a:off x="3639" y="1118913"/>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sz="3600" spc="-90" dirty="0"/>
              <a:t> </a:t>
            </a:r>
            <a:r>
              <a:rPr sz="3600" spc="-25" dirty="0"/>
              <a:t>to </a:t>
            </a:r>
            <a:r>
              <a:rPr sz="3600" spc="-10" dirty="0"/>
              <a:t>Application</a:t>
            </a:r>
            <a:r>
              <a:rPr lang="en-US" sz="3600" spc="-10" dirty="0"/>
              <a:t> Form 3</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46</a:t>
            </a:fld>
            <a:endParaRPr spc="-25" dirty="0"/>
          </a:p>
        </p:txBody>
      </p:sp>
    </p:spTree>
    <p:extLst>
      <p:ext uri="{BB962C8B-B14F-4D97-AF65-F5344CB8AC3E}">
        <p14:creationId xmlns:p14="http://schemas.microsoft.com/office/powerpoint/2010/main" val="3082175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ample of form and data for submitting, including s signature, date, phone number, fields for dollar amounts should use numeric values and decimal only, date in format of 2 for month, 2 for day, 4 for the year with the forward slashes.  affirmation is text box up to 448 characters" title="answer to application form 4">
            <a:extLst>
              <a:ext uri="{FF2B5EF4-FFF2-40B4-BE49-F238E27FC236}">
                <a16:creationId xmlns:a16="http://schemas.microsoft.com/office/drawing/2014/main" id="{ECE55819-9949-6976-00F2-6D04A16D25B6}"/>
              </a:ext>
            </a:extLst>
          </p:cNvPr>
          <p:cNvPicPr>
            <a:picLocks noChangeAspect="1"/>
          </p:cNvPicPr>
          <p:nvPr/>
        </p:nvPicPr>
        <p:blipFill rotWithShape="1">
          <a:blip r:embed="rId2"/>
          <a:srcRect l="1161" r="322" b="21758"/>
          <a:stretch/>
        </p:blipFill>
        <p:spPr>
          <a:xfrm>
            <a:off x="7118601" y="1670645"/>
            <a:ext cx="4515233" cy="4879200"/>
          </a:xfrm>
          <a:prstGeom prst="rect">
            <a:avLst/>
          </a:prstGeom>
        </p:spPr>
      </p:pic>
      <p:sp>
        <p:nvSpPr>
          <p:cNvPr id="7" name="object 3">
            <a:extLst>
              <a:ext uri="{FF2B5EF4-FFF2-40B4-BE49-F238E27FC236}">
                <a16:creationId xmlns:a16="http://schemas.microsoft.com/office/drawing/2014/main" id="{E10FFC83-6572-4D44-9560-876A302AAA14}"/>
              </a:ext>
            </a:extLst>
          </p:cNvPr>
          <p:cNvSpPr txBox="1"/>
          <p:nvPr/>
        </p:nvSpPr>
        <p:spPr>
          <a:xfrm>
            <a:off x="580342" y="1525939"/>
            <a:ext cx="6285901" cy="3607398"/>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 pos="1531620" algn="l"/>
              </a:tabLst>
            </a:pPr>
            <a:r>
              <a:rPr lang="en-US" b="1" spc="-10" dirty="0">
                <a:latin typeface="Arial"/>
                <a:cs typeface="Arial"/>
              </a:rPr>
              <a:t>It is further alleged:</a:t>
            </a:r>
            <a:r>
              <a:rPr lang="en-US" spc="-10" dirty="0">
                <a:latin typeface="Arial"/>
                <a:cs typeface="Arial"/>
              </a:rPr>
              <a:t> </a:t>
            </a:r>
            <a:endParaRPr lang="en-US" dirty="0">
              <a:solidFill>
                <a:srgbClr val="000000"/>
              </a:solidFill>
              <a:latin typeface="Arial"/>
              <a:cs typeface="Arial"/>
            </a:endParaRPr>
          </a:p>
          <a:p>
            <a:pPr marL="649224" indent="-274320" algn="l">
              <a:spcBef>
                <a:spcPts val="95"/>
              </a:spcBef>
              <a:buClr>
                <a:srgbClr val="133E6A"/>
              </a:buClr>
              <a:buSzPct val="94642"/>
              <a:buFont typeface="Wingdings 2"/>
              <a:buChar char=""/>
              <a:tabLst>
                <a:tab pos="287020" algn="l"/>
                <a:tab pos="1531620" algn="l"/>
              </a:tabLst>
            </a:pPr>
            <a:r>
              <a:rPr lang="en-US" sz="1600" b="1" dirty="0">
                <a:latin typeface="Arial"/>
                <a:cs typeface="Arial"/>
              </a:rPr>
              <a:t>1. </a:t>
            </a:r>
            <a:r>
              <a:rPr lang="en-US" sz="1600" b="1" dirty="0" smtClean="0">
                <a:latin typeface="Arial"/>
                <a:cs typeface="Arial"/>
              </a:rPr>
              <a:t>Defendants</a:t>
            </a:r>
            <a:endParaRPr lang="en-US" sz="1600" b="1" dirty="0">
              <a:latin typeface="Arial"/>
              <a:cs typeface="Arial"/>
            </a:endParaRPr>
          </a:p>
          <a:p>
            <a:pPr marL="1005840" indent="-274320" algn="l">
              <a:spcBef>
                <a:spcPts val="95"/>
              </a:spcBef>
              <a:buClr>
                <a:srgbClr val="133E6A"/>
              </a:buClr>
              <a:buSzPct val="94642"/>
              <a:buFont typeface="Wingdings 2"/>
              <a:buChar char=""/>
              <a:tabLst>
                <a:tab pos="287020" algn="l"/>
                <a:tab pos="1531620" algn="l"/>
              </a:tabLst>
            </a:pPr>
            <a:r>
              <a:rPr lang="en-US" sz="1400" dirty="0" smtClean="0">
                <a:latin typeface="Arial"/>
                <a:cs typeface="Arial"/>
              </a:rPr>
              <a:t>total amount </a:t>
            </a:r>
            <a:r>
              <a:rPr lang="en-US" sz="1400" dirty="0">
                <a:latin typeface="Arial"/>
                <a:cs typeface="Arial"/>
              </a:rPr>
              <a:t>(only </a:t>
            </a:r>
            <a:r>
              <a:rPr lang="en-US" sz="1400" dirty="0" smtClean="0">
                <a:latin typeface="Arial"/>
                <a:cs typeface="Arial"/>
              </a:rPr>
              <a:t>numbers and a decimal point)</a:t>
            </a:r>
            <a:endParaRPr lang="en-US" sz="1400" dirty="0">
              <a:latin typeface="Arial"/>
              <a:cs typeface="Arial"/>
            </a:endParaRPr>
          </a:p>
          <a:p>
            <a:pPr marL="1005840" indent="-274320" algn="l">
              <a:spcBef>
                <a:spcPts val="95"/>
              </a:spcBef>
              <a:buClr>
                <a:srgbClr val="133E6A"/>
              </a:buClr>
              <a:buSzPct val="94642"/>
              <a:buFont typeface="Wingdings 2"/>
              <a:buChar char=""/>
              <a:tabLst>
                <a:tab pos="287020" algn="l"/>
                <a:tab pos="1531620" algn="l"/>
              </a:tabLst>
            </a:pPr>
            <a:r>
              <a:rPr lang="en-US" sz="1400" dirty="0" smtClean="0">
                <a:latin typeface="Arial"/>
                <a:cs typeface="Arial"/>
              </a:rPr>
              <a:t>at </a:t>
            </a:r>
            <a:r>
              <a:rPr lang="en-US" sz="1400" dirty="0">
                <a:latin typeface="Arial"/>
                <a:cs typeface="Arial"/>
              </a:rPr>
              <a:t>the rate of (only </a:t>
            </a:r>
            <a:r>
              <a:rPr lang="en-US" sz="1400" dirty="0" smtClean="0">
                <a:latin typeface="Arial"/>
                <a:cs typeface="Arial"/>
              </a:rPr>
              <a:t>numbers and a decimal point)</a:t>
            </a:r>
          </a:p>
          <a:p>
            <a:pPr marL="1005840" indent="-274320" algn="l">
              <a:spcBef>
                <a:spcPts val="95"/>
              </a:spcBef>
              <a:buClr>
                <a:srgbClr val="133E6A"/>
              </a:buClr>
              <a:buSzPct val="94642"/>
              <a:buFont typeface="Wingdings 2"/>
              <a:buChar char=""/>
              <a:tabLst>
                <a:tab pos="287020" algn="l"/>
                <a:tab pos="1531620" algn="l"/>
              </a:tabLst>
            </a:pPr>
            <a:r>
              <a:rPr lang="en-US" sz="1400" dirty="0" smtClean="0">
                <a:latin typeface="Arial"/>
                <a:cs typeface="Arial"/>
              </a:rPr>
              <a:t>a </a:t>
            </a:r>
            <a:r>
              <a:rPr lang="en-US" sz="1400" dirty="0">
                <a:latin typeface="Arial"/>
                <a:cs typeface="Arial"/>
              </a:rPr>
              <a:t>week beginning: </a:t>
            </a:r>
            <a:r>
              <a:rPr lang="en-US" sz="1400" dirty="0" smtClean="0">
                <a:latin typeface="Arial"/>
                <a:cs typeface="Arial"/>
              </a:rPr>
              <a:t>MM/DD/YYYY</a:t>
            </a:r>
          </a:p>
          <a:p>
            <a:pPr marL="1005840" indent="-274320" algn="l">
              <a:spcBef>
                <a:spcPts val="95"/>
              </a:spcBef>
              <a:buClr>
                <a:srgbClr val="133E6A"/>
              </a:buClr>
              <a:buSzPct val="94642"/>
              <a:buFont typeface="Wingdings 2"/>
              <a:buChar char=""/>
              <a:tabLst>
                <a:tab pos="287020" algn="l"/>
                <a:tab pos="1531620" algn="l"/>
              </a:tabLst>
            </a:pPr>
            <a:r>
              <a:rPr lang="en-US" sz="1400" dirty="0" smtClean="0">
                <a:latin typeface="Arial"/>
                <a:cs typeface="Arial"/>
              </a:rPr>
              <a:t>through</a:t>
            </a:r>
            <a:r>
              <a:rPr lang="en-US" sz="1400" dirty="0">
                <a:latin typeface="Arial"/>
                <a:cs typeface="Arial"/>
              </a:rPr>
              <a:t>: </a:t>
            </a:r>
            <a:r>
              <a:rPr lang="en-US" sz="1400" dirty="0" smtClean="0">
                <a:latin typeface="Arial"/>
                <a:cs typeface="Arial"/>
              </a:rPr>
              <a:t>MM/DD/YYYY</a:t>
            </a:r>
          </a:p>
          <a:p>
            <a:pPr marL="1005840" indent="-274320" algn="l">
              <a:spcBef>
                <a:spcPts val="95"/>
              </a:spcBef>
              <a:buClr>
                <a:srgbClr val="133E6A"/>
              </a:buClr>
              <a:buSzPct val="94642"/>
              <a:buFont typeface="Wingdings 2"/>
              <a:buChar char=""/>
              <a:tabLst>
                <a:tab pos="287020" algn="l"/>
                <a:tab pos="1531620" algn="l"/>
              </a:tabLst>
            </a:pPr>
            <a:r>
              <a:rPr lang="en-US" sz="1400" dirty="0" smtClean="0">
                <a:latin typeface="Arial"/>
                <a:cs typeface="Arial"/>
              </a:rPr>
              <a:t>plus: MM/DD/YYYY</a:t>
            </a:r>
            <a:endParaRPr lang="en-US" sz="1400" dirty="0">
              <a:latin typeface="Arial"/>
              <a:cs typeface="Arial"/>
            </a:endParaRPr>
          </a:p>
          <a:p>
            <a:pPr marL="649224" indent="-274320" algn="l">
              <a:spcBef>
                <a:spcPts val="95"/>
              </a:spcBef>
              <a:buClr>
                <a:srgbClr val="133E6A"/>
              </a:buClr>
              <a:buSzPct val="94642"/>
              <a:buFont typeface="Wingdings 2"/>
              <a:buChar char=""/>
              <a:tabLst>
                <a:tab pos="287020" algn="l"/>
                <a:tab pos="1531620" algn="l"/>
              </a:tabLst>
            </a:pPr>
            <a:r>
              <a:rPr lang="en-US" sz="1600" b="1" dirty="0">
                <a:latin typeface="Arial"/>
                <a:cs typeface="Arial"/>
              </a:rPr>
              <a:t>2. Affirmative </a:t>
            </a:r>
            <a:r>
              <a:rPr lang="en-US" sz="1600" b="1" dirty="0" smtClean="0">
                <a:latin typeface="Arial"/>
                <a:cs typeface="Arial"/>
              </a:rPr>
              <a:t>defenses and other matters: </a:t>
            </a:r>
            <a:r>
              <a:rPr lang="en-US" sz="1600" dirty="0" smtClean="0">
                <a:latin typeface="Arial"/>
                <a:cs typeface="Arial"/>
              </a:rPr>
              <a:t>Text box.</a:t>
            </a:r>
            <a:endParaRPr lang="en-US" sz="160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20" dirty="0">
                <a:latin typeface="Arial"/>
                <a:cs typeface="Arial"/>
              </a:rPr>
              <a:t>The </a:t>
            </a:r>
            <a:r>
              <a:rPr lang="en-US" b="1" spc="-20" dirty="0" smtClean="0">
                <a:latin typeface="Arial"/>
                <a:cs typeface="Arial"/>
              </a:rPr>
              <a:t>Answer </a:t>
            </a:r>
            <a:r>
              <a:rPr lang="en-US" b="1" spc="-20" dirty="0">
                <a:latin typeface="Arial"/>
                <a:cs typeface="Arial"/>
              </a:rPr>
              <a:t>to this </a:t>
            </a:r>
            <a:r>
              <a:rPr lang="en-US" b="1" spc="-20" dirty="0" smtClean="0">
                <a:latin typeface="Arial"/>
                <a:cs typeface="Arial"/>
              </a:rPr>
              <a:t>Application</a:t>
            </a:r>
            <a:r>
              <a:rPr lang="en-US" b="1" spc="-20" dirty="0">
                <a:latin typeface="Arial"/>
                <a:cs typeface="Arial"/>
              </a:rPr>
              <a:t>: </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Radio Buttons: Select Employer, Insurance Carrier, or Both.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Dated: MM/DD/YYYY</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 Signature.</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Phone Number. (numbers only)</a:t>
            </a:r>
            <a:endParaRPr lang="en-US" sz="1600" spc="-20" dirty="0">
              <a:latin typeface="Arial"/>
              <a:cs typeface="Arial"/>
            </a:endParaRPr>
          </a:p>
          <a:p>
            <a:pPr marL="294640" indent="-285750">
              <a:spcAft>
                <a:spcPts val="600"/>
              </a:spcAft>
              <a:buClr>
                <a:srgbClr val="133E6A"/>
              </a:buClr>
              <a:buSzPct val="94642"/>
              <a:buFont typeface="Wingdings 2"/>
              <a:buChar char=""/>
              <a:tabLst>
                <a:tab pos="287020" algn="l"/>
                <a:tab pos="1531620" algn="l"/>
              </a:tabLst>
            </a:pPr>
            <a:endParaRPr lang="en-US" sz="1600" spc="-20" dirty="0">
              <a:latin typeface="Arial"/>
              <a:cs typeface="Arial"/>
            </a:endParaRPr>
          </a:p>
        </p:txBody>
      </p:sp>
      <p:sp>
        <p:nvSpPr>
          <p:cNvPr id="2" name="Title 1"/>
          <p:cNvSpPr txBox="1">
            <a:spLocks noGrp="1"/>
          </p:cNvSpPr>
          <p:nvPr>
            <p:ph type="title"/>
          </p:nvPr>
        </p:nvSpPr>
        <p:spPr>
          <a:xfrm>
            <a:off x="-32220" y="1013213"/>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sz="3600" spc="-90" dirty="0"/>
              <a:t> </a:t>
            </a:r>
            <a:r>
              <a:rPr sz="3600" spc="-25" dirty="0"/>
              <a:t>to </a:t>
            </a:r>
            <a:r>
              <a:rPr sz="3600" spc="-10" dirty="0"/>
              <a:t>Application</a:t>
            </a:r>
            <a:r>
              <a:rPr lang="en-US" sz="3600" spc="-10" dirty="0"/>
              <a:t> Form 4</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47</a:t>
            </a:fld>
            <a:endParaRPr spc="-25" dirty="0"/>
          </a:p>
        </p:txBody>
      </p:sp>
    </p:spTree>
    <p:extLst>
      <p:ext uri="{BB962C8B-B14F-4D97-AF65-F5344CB8AC3E}">
        <p14:creationId xmlns:p14="http://schemas.microsoft.com/office/powerpoint/2010/main" val="1267432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sample of data of law firm answering use their UAN (uniform assigned name) and USPS standard abbreviations for their address (mirror ours from database)" title="answer to application form 4">
            <a:extLst>
              <a:ext uri="{FF2B5EF4-FFF2-40B4-BE49-F238E27FC236}">
                <a16:creationId xmlns:a16="http://schemas.microsoft.com/office/drawing/2014/main" id="{7515A172-2D50-59F4-DD5B-FF1FD0FB57AF}"/>
              </a:ext>
            </a:extLst>
          </p:cNvPr>
          <p:cNvPicPr>
            <a:picLocks noChangeAspect="1"/>
          </p:cNvPicPr>
          <p:nvPr/>
        </p:nvPicPr>
        <p:blipFill rotWithShape="1">
          <a:blip r:embed="rId2"/>
          <a:srcRect l="969" t="69596" r="387" b="1441"/>
          <a:stretch/>
        </p:blipFill>
        <p:spPr>
          <a:xfrm>
            <a:off x="7119701" y="2182562"/>
            <a:ext cx="4520422" cy="1781998"/>
          </a:xfrm>
          <a:prstGeom prst="rect">
            <a:avLst/>
          </a:prstGeom>
        </p:spPr>
      </p:pic>
      <p:pic>
        <p:nvPicPr>
          <p:cNvPr id="9" name="Picture 5" descr="sample of data of law firm answering use their UAN (uniform assigned name) and USPS standard abbreviations for their address (mirror ours from database)" title="answer to application form 4">
            <a:extLst>
              <a:ext uri="{FF2B5EF4-FFF2-40B4-BE49-F238E27FC236}">
                <a16:creationId xmlns:a16="http://schemas.microsoft.com/office/drawing/2014/main" id="{CC467C21-ACA2-283A-9C32-99C1F764AD55}"/>
              </a:ext>
            </a:extLst>
          </p:cNvPr>
          <p:cNvPicPr>
            <a:picLocks noChangeAspect="1"/>
          </p:cNvPicPr>
          <p:nvPr/>
        </p:nvPicPr>
        <p:blipFill rotWithShape="1">
          <a:blip r:embed="rId2"/>
          <a:srcRect l="1161" t="321" r="193" b="93372"/>
          <a:stretch/>
        </p:blipFill>
        <p:spPr>
          <a:xfrm>
            <a:off x="7118601" y="1714988"/>
            <a:ext cx="4520485" cy="388061"/>
          </a:xfrm>
          <a:prstGeom prst="rect">
            <a:avLst/>
          </a:prstGeom>
        </p:spPr>
      </p:pic>
      <p:sp>
        <p:nvSpPr>
          <p:cNvPr id="7" name="object 3">
            <a:extLst>
              <a:ext uri="{FF2B5EF4-FFF2-40B4-BE49-F238E27FC236}">
                <a16:creationId xmlns:a16="http://schemas.microsoft.com/office/drawing/2014/main" id="{E10FFC83-6572-4D44-9560-876A302AAA14}"/>
              </a:ext>
            </a:extLst>
          </p:cNvPr>
          <p:cNvSpPr txBox="1"/>
          <p:nvPr/>
        </p:nvSpPr>
        <p:spPr>
          <a:xfrm>
            <a:off x="571377" y="1710050"/>
            <a:ext cx="6142064" cy="2378856"/>
          </a:xfrm>
          <a:prstGeom prst="rect">
            <a:avLst/>
          </a:prstGeom>
        </p:spPr>
        <p:txBody>
          <a:bodyPr vert="horz" wrap="square" lIns="0" tIns="97790" rIns="0" bIns="0" rtlCol="0" anchor="t">
            <a:spAutoFit/>
          </a:bodyPr>
          <a:lstStyle/>
          <a:p>
            <a:pPr marL="294640" indent="-285750">
              <a:spcBef>
                <a:spcPts val="95"/>
              </a:spcBef>
              <a:spcAft>
                <a:spcPts val="600"/>
              </a:spcAft>
              <a:buClr>
                <a:srgbClr val="133E6A"/>
              </a:buClr>
              <a:buSzPct val="94642"/>
              <a:buFont typeface="Wingdings 2"/>
              <a:buChar char=""/>
              <a:tabLst>
                <a:tab pos="287020" algn="l"/>
                <a:tab pos="1531620" algn="l"/>
              </a:tabLst>
            </a:pPr>
            <a:r>
              <a:rPr lang="en-US" b="1" spc="-20" dirty="0" smtClean="0"/>
              <a:t>Law Firm Name</a:t>
            </a:r>
            <a:r>
              <a:rPr lang="en-US" b="1" spc="-20" dirty="0"/>
              <a:t>: </a:t>
            </a:r>
            <a:r>
              <a:rPr lang="en-US" dirty="0" smtClean="0">
                <a:solidFill>
                  <a:schemeClr val="tx1"/>
                </a:solidFill>
                <a:latin typeface="Arial"/>
                <a:cs typeface="Arial"/>
              </a:rPr>
              <a:t> </a:t>
            </a:r>
            <a:r>
              <a:rPr lang="en-US" dirty="0" smtClean="0">
                <a:latin typeface="Arial"/>
                <a:cs typeface="Arial"/>
              </a:rPr>
              <a:t>UAN of Law Firm/Non Attorney Representative</a:t>
            </a:r>
            <a:r>
              <a:rPr lang="en-US" dirty="0" smtClean="0">
                <a:solidFill>
                  <a:schemeClr val="tx1"/>
                </a:solidFill>
                <a:latin typeface="Arial"/>
                <a:cs typeface="Arial"/>
              </a:rPr>
              <a:t>.</a:t>
            </a:r>
            <a:r>
              <a:rPr lang="en-US" spc="-20" dirty="0" smtClean="0"/>
              <a:t> </a:t>
            </a:r>
            <a:endParaRPr lang="en-US" spc="-20" dirty="0"/>
          </a:p>
          <a:p>
            <a:pPr marL="294640" indent="-285750">
              <a:spcBef>
                <a:spcPts val="95"/>
              </a:spcBef>
              <a:spcAft>
                <a:spcPts val="600"/>
              </a:spcAft>
              <a:buClr>
                <a:srgbClr val="133E6A"/>
              </a:buClr>
              <a:buSzPct val="94642"/>
              <a:buFont typeface="Wingdings 2"/>
              <a:buChar char=""/>
              <a:tabLst>
                <a:tab pos="287020" algn="l"/>
                <a:tab pos="1531620" algn="l"/>
              </a:tabLst>
            </a:pPr>
            <a:r>
              <a:rPr lang="en-US" b="1" spc="-20" dirty="0"/>
              <a:t>Law </a:t>
            </a:r>
            <a:r>
              <a:rPr lang="en-US" b="1" spc="-20" dirty="0" smtClean="0"/>
              <a:t>Firm </a:t>
            </a:r>
            <a:r>
              <a:rPr lang="en-US" b="1" spc="-20" dirty="0"/>
              <a:t>Address</a:t>
            </a:r>
            <a:r>
              <a:rPr lang="en-US" spc="-20" dirty="0" smtClean="0"/>
              <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2" name="Title 1"/>
          <p:cNvSpPr txBox="1">
            <a:spLocks noGrp="1"/>
          </p:cNvSpPr>
          <p:nvPr>
            <p:ph type="title"/>
          </p:nvPr>
        </p:nvSpPr>
        <p:spPr>
          <a:xfrm>
            <a:off x="3639" y="959425"/>
            <a:ext cx="12186373" cy="566181"/>
          </a:xfrm>
          <a:prstGeom prst="rect">
            <a:avLst/>
          </a:prstGeom>
        </p:spPr>
        <p:txBody>
          <a:bodyPr vert="horz" wrap="square" lIns="0" tIns="12065" rIns="0" bIns="0" rtlCol="0" anchor="t">
            <a:spAutoFit/>
          </a:bodyPr>
          <a:lstStyle/>
          <a:p>
            <a:pPr marL="3009900" marR="5080" indent="-2997835" algn="ctr">
              <a:spcBef>
                <a:spcPts val="95"/>
              </a:spcBef>
            </a:pPr>
            <a:r>
              <a:rPr lang="en-US" sz="3600" dirty="0"/>
              <a:t>Answer</a:t>
            </a:r>
            <a:r>
              <a:rPr sz="3600" spc="-90" dirty="0"/>
              <a:t> </a:t>
            </a:r>
            <a:r>
              <a:rPr sz="3600" spc="-25" dirty="0"/>
              <a:t>to </a:t>
            </a:r>
            <a:r>
              <a:rPr sz="3600" spc="-10" dirty="0"/>
              <a:t>Application</a:t>
            </a:r>
            <a:r>
              <a:rPr lang="en-US" sz="3600" spc="-10" dirty="0"/>
              <a:t> Form 4 cont.</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48</a:t>
            </a:fld>
            <a:endParaRPr spc="-25" dirty="0"/>
          </a:p>
        </p:txBody>
      </p:sp>
    </p:spTree>
    <p:extLst>
      <p:ext uri="{BB962C8B-B14F-4D97-AF65-F5344CB8AC3E}">
        <p14:creationId xmlns:p14="http://schemas.microsoft.com/office/powerpoint/2010/main" val="3983616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05886" y="1711477"/>
            <a:ext cx="10943678" cy="4242187"/>
          </a:xfrm>
          <a:prstGeom prst="rect">
            <a:avLst/>
          </a:prstGeom>
        </p:spPr>
        <p:txBody>
          <a:bodyPr vert="horz" wrap="square" lIns="0" tIns="12700" rIns="0" bIns="0" rtlCol="0" anchor="t">
            <a:spAutoFit/>
          </a:bodyPr>
          <a:lstStyle/>
          <a:p>
            <a:pPr marL="283210" indent="-274320" algn="l">
              <a:spcBef>
                <a:spcPts val="95"/>
              </a:spcBef>
            </a:pPr>
            <a:r>
              <a:rPr lang="en-US" sz="2800" b="1" dirty="0" smtClean="0">
                <a:latin typeface="Arial"/>
                <a:cs typeface="Arial"/>
                <a:hlinkClick r:id="rId2"/>
              </a:rPr>
              <a:t>Reference Guide</a:t>
            </a:r>
            <a:r>
              <a:rPr lang="en-US" sz="2800" b="1" dirty="0" smtClean="0">
                <a:latin typeface="Arial"/>
                <a:cs typeface="Arial"/>
              </a:rPr>
              <a:t> </a:t>
            </a:r>
            <a:r>
              <a:rPr lang="en-US" sz="2400" dirty="0" smtClean="0">
                <a:latin typeface="Arial"/>
                <a:cs typeface="Arial"/>
              </a:rPr>
              <a:t>(see pages 58-61)</a:t>
            </a:r>
          </a:p>
          <a:p>
            <a:pPr marL="283210" indent="-274320" algn="l">
              <a:spcBef>
                <a:spcPts val="95"/>
              </a:spcBef>
            </a:pPr>
            <a:endParaRPr lang="en-US" sz="2400" dirty="0">
              <a:latin typeface="Arial"/>
              <a:cs typeface="Arial"/>
            </a:endParaRPr>
          </a:p>
          <a:p>
            <a:pPr marL="283210" marR="5080" indent="-274320" algn="l">
              <a:spcBef>
                <a:spcPts val="95"/>
              </a:spcBef>
              <a:buClr>
                <a:srgbClr val="133E6A"/>
              </a:buClr>
              <a:buSzPct val="93750"/>
              <a:buFont typeface="Wingdings 2"/>
              <a:buChar char=""/>
              <a:tabLst>
                <a:tab pos="287020" algn="l"/>
                <a:tab pos="4113529" algn="l"/>
              </a:tabLst>
            </a:pPr>
            <a:r>
              <a:rPr lang="en-US" sz="2200" b="1" spc="-10" dirty="0" smtClean="0">
                <a:latin typeface="Arial"/>
                <a:cs typeface="Arial"/>
              </a:rPr>
              <a:t>eForm:</a:t>
            </a:r>
            <a:r>
              <a:rPr lang="en-US" sz="2200" spc="-10" dirty="0" smtClean="0">
                <a:latin typeface="Arial"/>
                <a:cs typeface="Arial"/>
              </a:rPr>
              <a:t> </a:t>
            </a:r>
            <a:r>
              <a:rPr lang="en-US" sz="2200" spc="-10" dirty="0">
                <a:latin typeface="Arial"/>
                <a:cs typeface="Arial"/>
              </a:rPr>
              <a:t>Notice and Request for Allowance of Lien </a:t>
            </a:r>
            <a:endParaRPr lang="en-US" sz="2200" dirty="0">
              <a:latin typeface="Arial"/>
              <a:cs typeface="Arial"/>
            </a:endParaRPr>
          </a:p>
          <a:p>
            <a:pPr marL="283210" marR="5080" indent="-274320" algn="l">
              <a:spcBef>
                <a:spcPts val="95"/>
              </a:spcBef>
              <a:buClr>
                <a:srgbClr val="133E6A"/>
              </a:buClr>
              <a:buSzPct val="93750"/>
              <a:buFont typeface="Wingdings 2"/>
              <a:buChar char=""/>
              <a:tabLst>
                <a:tab pos="287020" algn="l"/>
                <a:tab pos="4113529" algn="l"/>
              </a:tabLst>
            </a:pPr>
            <a:r>
              <a:rPr lang="en-US" sz="2200" spc="-10" dirty="0" smtClean="0">
                <a:latin typeface="Arial"/>
                <a:cs typeface="Arial"/>
              </a:rPr>
              <a:t>Required Attachments: </a:t>
            </a:r>
          </a:p>
          <a:p>
            <a:pPr marL="649224" marR="5080" indent="-274320" algn="l">
              <a:spcBef>
                <a:spcPts val="95"/>
              </a:spcBef>
              <a:buClr>
                <a:srgbClr val="133E6A"/>
              </a:buClr>
              <a:buSzPct val="93750"/>
              <a:buFont typeface="Wingdings 2"/>
              <a:buChar char=""/>
              <a:tabLst>
                <a:tab pos="287020" algn="l"/>
                <a:tab pos="4113529" algn="l"/>
              </a:tabLst>
            </a:pPr>
            <a:r>
              <a:rPr lang="en-US" spc="-25" dirty="0" smtClean="0">
                <a:solidFill>
                  <a:schemeClr val="tx1"/>
                </a:solidFill>
                <a:latin typeface="Arial"/>
                <a:cs typeface="Arial"/>
              </a:rPr>
              <a:t>Verification for Lien or Application by Lien Claimant § 10863. (previously § 10770.5)</a:t>
            </a:r>
          </a:p>
          <a:p>
            <a:pPr marL="1005840" marR="5080" indent="-274320" algn="l">
              <a:spcBef>
                <a:spcPts val="95"/>
              </a:spcBef>
              <a:buClr>
                <a:srgbClr val="133E6A"/>
              </a:buClr>
              <a:buSzPct val="93750"/>
              <a:buFont typeface="Wingdings 2"/>
              <a:buChar char=""/>
              <a:tabLst>
                <a:tab pos="287020" algn="l"/>
                <a:tab pos="4113529" algn="l"/>
              </a:tabLst>
            </a:pPr>
            <a:r>
              <a:rPr lang="en-US" sz="1600" spc="-10" dirty="0" smtClean="0">
                <a:latin typeface="Arial"/>
                <a:cs typeface="Arial"/>
              </a:rPr>
              <a:t>If needed, attach the 10390 statement to the Verification.</a:t>
            </a:r>
            <a:endParaRPr lang="en-US" sz="1600" dirty="0" smtClean="0">
              <a:latin typeface="Arial"/>
              <a:cs typeface="Arial"/>
            </a:endParaRPr>
          </a:p>
          <a:p>
            <a:pPr marL="649224" indent="-274320" algn="l">
              <a:spcBef>
                <a:spcPts val="95"/>
              </a:spcBef>
              <a:buClr>
                <a:srgbClr val="133E6A"/>
              </a:buClr>
              <a:buSzPct val="93750"/>
              <a:buFont typeface="Wingdings 2"/>
              <a:buChar char=""/>
              <a:tabLst>
                <a:tab pos="287020" algn="l"/>
              </a:tabLst>
            </a:pPr>
            <a:r>
              <a:rPr lang="en-US" dirty="0" smtClean="0">
                <a:latin typeface="Arial"/>
                <a:cs typeface="Arial"/>
              </a:rPr>
              <a:t>Declaration</a:t>
            </a:r>
            <a:r>
              <a:rPr lang="en-US" spc="-10" dirty="0" smtClean="0">
                <a:latin typeface="Arial"/>
                <a:cs typeface="Arial"/>
              </a:rPr>
              <a:t> </a:t>
            </a:r>
            <a:r>
              <a:rPr lang="en-US" dirty="0">
                <a:latin typeface="Arial"/>
                <a:cs typeface="Arial"/>
              </a:rPr>
              <a:t>or</a:t>
            </a:r>
            <a:r>
              <a:rPr lang="en-US" spc="-160" dirty="0">
                <a:latin typeface="Arial"/>
                <a:cs typeface="Arial"/>
              </a:rPr>
              <a:t> </a:t>
            </a:r>
            <a:r>
              <a:rPr lang="en-US" dirty="0">
                <a:latin typeface="Arial"/>
                <a:cs typeface="Arial"/>
              </a:rPr>
              <a:t>Assignment</a:t>
            </a:r>
            <a:r>
              <a:rPr lang="en-US" spc="-10" dirty="0">
                <a:latin typeface="Arial"/>
                <a:cs typeface="Arial"/>
              </a:rPr>
              <a:t> </a:t>
            </a:r>
            <a:r>
              <a:rPr lang="en-US" spc="-10" dirty="0" smtClean="0">
                <a:latin typeface="Arial"/>
                <a:cs typeface="Arial"/>
              </a:rPr>
              <a:t>requirements:</a:t>
            </a:r>
            <a:endParaRPr lang="en-US" dirty="0">
              <a:latin typeface="Arial"/>
              <a:cs typeface="Arial"/>
            </a:endParaRPr>
          </a:p>
          <a:p>
            <a:pPr marL="1005840" lvl="1" indent="-274320" algn="l">
              <a:spcBef>
                <a:spcPts val="95"/>
              </a:spcBef>
              <a:buClr>
                <a:srgbClr val="243355"/>
              </a:buClr>
              <a:buSzPct val="84090"/>
              <a:buFont typeface="Wingdings 2"/>
              <a:buChar char=""/>
              <a:tabLst>
                <a:tab pos="652780" algn="l"/>
              </a:tabLst>
            </a:pPr>
            <a:r>
              <a:rPr lang="en-US" sz="1600" dirty="0" smtClean="0">
                <a:latin typeface="Arial"/>
                <a:cs typeface="Arial"/>
              </a:rPr>
              <a:t>LC 4903.8(d</a:t>
            </a:r>
            <a:r>
              <a:rPr lang="en-US" sz="1600" dirty="0">
                <a:latin typeface="Arial"/>
                <a:cs typeface="Arial"/>
              </a:rPr>
              <a:t>)</a:t>
            </a:r>
            <a:r>
              <a:rPr lang="en-US" sz="1600" spc="-55" dirty="0">
                <a:latin typeface="Arial"/>
                <a:cs typeface="Arial"/>
              </a:rPr>
              <a:t> </a:t>
            </a:r>
            <a:r>
              <a:rPr lang="en-US" sz="1600" dirty="0">
                <a:latin typeface="Arial"/>
                <a:cs typeface="Arial"/>
              </a:rPr>
              <a:t>(declaration</a:t>
            </a:r>
            <a:r>
              <a:rPr lang="en-US" sz="1600" spc="-55" dirty="0">
                <a:latin typeface="Arial"/>
                <a:cs typeface="Arial"/>
              </a:rPr>
              <a:t> </a:t>
            </a:r>
            <a:r>
              <a:rPr lang="en-US" sz="1600" dirty="0">
                <a:latin typeface="Arial"/>
                <a:cs typeface="Arial"/>
              </a:rPr>
              <a:t>of</a:t>
            </a:r>
            <a:r>
              <a:rPr lang="en-US" sz="1600" spc="-65" dirty="0">
                <a:latin typeface="Arial"/>
                <a:cs typeface="Arial"/>
              </a:rPr>
              <a:t> </a:t>
            </a:r>
            <a:r>
              <a:rPr lang="en-US" sz="1600" dirty="0">
                <a:latin typeface="Arial"/>
                <a:cs typeface="Arial"/>
              </a:rPr>
              <a:t>lien</a:t>
            </a:r>
            <a:r>
              <a:rPr lang="en-US" sz="1600" spc="-65" dirty="0">
                <a:latin typeface="Arial"/>
                <a:cs typeface="Arial"/>
              </a:rPr>
              <a:t> </a:t>
            </a:r>
            <a:r>
              <a:rPr lang="en-US" sz="1600" spc="-10" dirty="0">
                <a:latin typeface="Arial"/>
                <a:cs typeface="Arial"/>
              </a:rPr>
              <a:t>claimant)</a:t>
            </a:r>
            <a:endParaRPr lang="en-US" sz="1600" dirty="0">
              <a:latin typeface="Arial"/>
              <a:cs typeface="Arial"/>
            </a:endParaRPr>
          </a:p>
          <a:p>
            <a:pPr marL="1005840" indent="-274320" algn="l">
              <a:spcBef>
                <a:spcPts val="95"/>
              </a:spcBef>
            </a:pPr>
            <a:r>
              <a:rPr lang="en-US" sz="1600" b="1" i="1" spc="-25" dirty="0">
                <a:latin typeface="Arial"/>
                <a:cs typeface="Arial"/>
              </a:rPr>
              <a:t>or</a:t>
            </a:r>
            <a:endParaRPr lang="en-US" sz="1600" b="1" dirty="0">
              <a:latin typeface="Arial"/>
              <a:cs typeface="Arial"/>
            </a:endParaRPr>
          </a:p>
          <a:p>
            <a:pPr marL="1005840" lvl="1" indent="-274320" algn="l">
              <a:spcBef>
                <a:spcPts val="95"/>
              </a:spcBef>
              <a:buClr>
                <a:srgbClr val="243355"/>
              </a:buClr>
              <a:buSzPct val="84090"/>
              <a:buFont typeface="Wingdings 2"/>
              <a:buChar char=""/>
              <a:tabLst>
                <a:tab pos="652780" algn="l"/>
              </a:tabLst>
            </a:pPr>
            <a:r>
              <a:rPr lang="en-US" sz="1600" dirty="0" smtClean="0">
                <a:latin typeface="Arial"/>
                <a:cs typeface="Arial"/>
              </a:rPr>
              <a:t>LC 4903.8(a</a:t>
            </a:r>
            <a:r>
              <a:rPr lang="en-US" sz="1600" dirty="0">
                <a:latin typeface="Arial"/>
                <a:cs typeface="Arial"/>
              </a:rPr>
              <a:t>)(b)</a:t>
            </a:r>
            <a:r>
              <a:rPr lang="en-US" sz="1600" spc="-55" dirty="0">
                <a:latin typeface="Arial"/>
                <a:cs typeface="Arial"/>
              </a:rPr>
              <a:t> </a:t>
            </a:r>
            <a:r>
              <a:rPr lang="en-US" sz="1600" dirty="0">
                <a:latin typeface="Arial"/>
                <a:cs typeface="Arial"/>
              </a:rPr>
              <a:t>(assignment</a:t>
            </a:r>
            <a:r>
              <a:rPr lang="en-US" sz="1600" spc="-75" dirty="0">
                <a:latin typeface="Arial"/>
                <a:cs typeface="Arial"/>
              </a:rPr>
              <a:t> </a:t>
            </a:r>
            <a:r>
              <a:rPr lang="en-US" sz="1600" dirty="0">
                <a:latin typeface="Arial"/>
                <a:cs typeface="Arial"/>
              </a:rPr>
              <a:t>of</a:t>
            </a:r>
            <a:r>
              <a:rPr lang="en-US" sz="1600" spc="-85" dirty="0">
                <a:latin typeface="Arial"/>
                <a:cs typeface="Arial"/>
              </a:rPr>
              <a:t> </a:t>
            </a:r>
            <a:r>
              <a:rPr lang="en-US" sz="1600" spc="-10" dirty="0">
                <a:latin typeface="Arial"/>
                <a:cs typeface="Arial"/>
              </a:rPr>
              <a:t>lien)</a:t>
            </a:r>
            <a:endParaRPr lang="en-US" sz="1600" dirty="0">
              <a:latin typeface="Arial"/>
              <a:cs typeface="Arial"/>
            </a:endParaRPr>
          </a:p>
          <a:p>
            <a:pPr marL="649224" indent="-274320" algn="l">
              <a:spcBef>
                <a:spcPts val="95"/>
              </a:spcBef>
              <a:buClr>
                <a:srgbClr val="133E6A"/>
              </a:buClr>
              <a:buSzPct val="93750"/>
              <a:buFont typeface="Wingdings 2"/>
              <a:buChar char=""/>
              <a:tabLst>
                <a:tab pos="287020" algn="l"/>
              </a:tabLst>
            </a:pPr>
            <a:r>
              <a:rPr lang="en-US" dirty="0">
                <a:latin typeface="Arial"/>
                <a:cs typeface="Arial"/>
              </a:rPr>
              <a:t>LC</a:t>
            </a:r>
            <a:r>
              <a:rPr lang="en-US" spc="-15" dirty="0">
                <a:latin typeface="Arial"/>
                <a:cs typeface="Arial"/>
              </a:rPr>
              <a:t> </a:t>
            </a:r>
            <a:r>
              <a:rPr lang="en-US" dirty="0">
                <a:latin typeface="Arial"/>
                <a:cs typeface="Arial"/>
              </a:rPr>
              <a:t>4903.05</a:t>
            </a:r>
            <a:r>
              <a:rPr lang="en-US" spc="10" dirty="0">
                <a:latin typeface="Arial"/>
                <a:cs typeface="Arial"/>
              </a:rPr>
              <a:t> </a:t>
            </a:r>
            <a:r>
              <a:rPr lang="en-US" spc="-10" dirty="0">
                <a:latin typeface="Arial"/>
                <a:cs typeface="Arial"/>
              </a:rPr>
              <a:t>requirements:</a:t>
            </a:r>
            <a:endParaRPr lang="en-US" dirty="0">
              <a:latin typeface="Arial"/>
              <a:cs typeface="Arial"/>
            </a:endParaRPr>
          </a:p>
          <a:p>
            <a:pPr marL="1005840" lvl="1" indent="-274320" algn="l">
              <a:spcBef>
                <a:spcPts val="95"/>
              </a:spcBef>
              <a:buClr>
                <a:srgbClr val="243355"/>
              </a:buClr>
              <a:buSzPct val="84090"/>
              <a:buFont typeface="Wingdings 2"/>
              <a:buChar char=""/>
              <a:tabLst>
                <a:tab pos="652780" algn="l"/>
              </a:tabLst>
            </a:pPr>
            <a:r>
              <a:rPr lang="en-US" sz="1600" dirty="0">
                <a:latin typeface="Arial"/>
                <a:cs typeface="Arial"/>
              </a:rPr>
              <a:t>Original</a:t>
            </a:r>
            <a:r>
              <a:rPr lang="en-US" sz="1600" spc="-80" dirty="0">
                <a:latin typeface="Arial"/>
                <a:cs typeface="Arial"/>
              </a:rPr>
              <a:t> </a:t>
            </a:r>
            <a:r>
              <a:rPr lang="en-US" sz="1600" spc="-20" dirty="0">
                <a:latin typeface="Arial"/>
                <a:cs typeface="Arial"/>
              </a:rPr>
              <a:t>Bill</a:t>
            </a:r>
            <a:endParaRPr lang="en-US" sz="1600" dirty="0">
              <a:latin typeface="Arial"/>
              <a:cs typeface="Arial"/>
            </a:endParaRPr>
          </a:p>
          <a:p>
            <a:pPr marL="1005840" lvl="1" indent="-274320" algn="l">
              <a:spcBef>
                <a:spcPts val="95"/>
              </a:spcBef>
              <a:buClr>
                <a:srgbClr val="243355"/>
              </a:buClr>
              <a:buSzPct val="84090"/>
              <a:buFont typeface="Wingdings 2"/>
              <a:buChar char=""/>
              <a:tabLst>
                <a:tab pos="652780" algn="l"/>
              </a:tabLst>
            </a:pPr>
            <a:r>
              <a:rPr lang="en-US" sz="1600" dirty="0">
                <a:latin typeface="Arial"/>
                <a:cs typeface="Arial"/>
              </a:rPr>
              <a:t>Itemized</a:t>
            </a:r>
            <a:r>
              <a:rPr lang="en-US" sz="1600" spc="-75" dirty="0">
                <a:latin typeface="Arial"/>
                <a:cs typeface="Arial"/>
              </a:rPr>
              <a:t> </a:t>
            </a:r>
            <a:r>
              <a:rPr lang="en-US" sz="1600" spc="-10" dirty="0">
                <a:latin typeface="Arial"/>
                <a:cs typeface="Arial"/>
              </a:rPr>
              <a:t>Statement</a:t>
            </a:r>
            <a:endParaRPr lang="en-US" sz="1600" dirty="0">
              <a:latin typeface="Arial"/>
              <a:cs typeface="Arial"/>
            </a:endParaRPr>
          </a:p>
          <a:p>
            <a:pPr marL="649224" indent="-274320" algn="l">
              <a:spcBef>
                <a:spcPts val="95"/>
              </a:spcBef>
              <a:buClr>
                <a:srgbClr val="133E6A"/>
              </a:buClr>
              <a:buSzPct val="93750"/>
              <a:buFont typeface="Wingdings 2"/>
              <a:buChar char=""/>
              <a:tabLst>
                <a:tab pos="287020" algn="l"/>
              </a:tabLst>
            </a:pPr>
            <a:r>
              <a:rPr lang="en-US" dirty="0" smtClean="0">
                <a:latin typeface="Arial"/>
                <a:cs typeface="Arial"/>
              </a:rPr>
              <a:t>Proof of Service</a:t>
            </a:r>
            <a:endParaRPr lang="en-US" dirty="0">
              <a:latin typeface="Arial"/>
              <a:cs typeface="Arial"/>
            </a:endParaRPr>
          </a:p>
        </p:txBody>
      </p:sp>
      <p:sp>
        <p:nvSpPr>
          <p:cNvPr id="8" name="Title 1">
            <a:extLst>
              <a:ext uri="{FF2B5EF4-FFF2-40B4-BE49-F238E27FC236}">
                <a16:creationId xmlns:a16="http://schemas.microsoft.com/office/drawing/2014/main" id="{FCBE5BDD-C4D1-88E3-57DF-FFFE1BBB1D3C}"/>
              </a:ext>
            </a:extLst>
          </p:cNvPr>
          <p:cNvSpPr>
            <a:spLocks noGrp="1"/>
          </p:cNvSpPr>
          <p:nvPr>
            <p:ph type="title"/>
          </p:nvPr>
        </p:nvSpPr>
        <p:spPr>
          <a:xfrm>
            <a:off x="4223" y="984480"/>
            <a:ext cx="12179935" cy="523220"/>
          </a:xfrm>
        </p:spPr>
        <p:txBody>
          <a:bodyPr wrap="square" lIns="0" tIns="0" rIns="0" bIns="0" anchor="t">
            <a:spAutoFit/>
          </a:bodyPr>
          <a:lstStyle/>
          <a:p>
            <a:pPr indent="-457200" algn="ctr"/>
            <a:r>
              <a:rPr lang="en-US" sz="3400" dirty="0"/>
              <a:t>Notice and Request for Allowance of Lien Requirements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49</a:t>
            </a:fld>
            <a:endParaRPr spc="-25"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3614" y="1603511"/>
            <a:ext cx="11231122" cy="3318215"/>
          </a:xfrm>
          <a:prstGeom prst="rect">
            <a:avLst/>
          </a:prstGeom>
        </p:spPr>
        <p:txBody>
          <a:bodyPr vert="horz" wrap="square" lIns="0" tIns="113664" rIns="0" bIns="0" rtlCol="0" anchor="t">
            <a:spAutoFit/>
          </a:bodyPr>
          <a:lstStyle/>
          <a:p>
            <a:pPr marL="12700">
              <a:lnSpc>
                <a:spcPct val="100000"/>
              </a:lnSpc>
              <a:spcBef>
                <a:spcPts val="894"/>
              </a:spcBef>
            </a:pPr>
            <a:r>
              <a:rPr lang="en-US" sz="2800" b="1" dirty="0" smtClean="0">
                <a:latin typeface="Arial"/>
                <a:cs typeface="Arial"/>
              </a:rPr>
              <a:t>What to do</a:t>
            </a:r>
            <a:r>
              <a:rPr sz="2800" b="1" spc="-70" dirty="0" smtClean="0">
                <a:latin typeface="Arial"/>
                <a:cs typeface="Arial"/>
              </a:rPr>
              <a:t> </a:t>
            </a:r>
            <a:r>
              <a:rPr sz="2800" b="1" dirty="0">
                <a:latin typeface="Arial"/>
                <a:cs typeface="Arial"/>
              </a:rPr>
              <a:t>before</a:t>
            </a:r>
            <a:r>
              <a:rPr sz="2800" b="1" spc="-50" dirty="0">
                <a:latin typeface="Arial"/>
                <a:cs typeface="Arial"/>
              </a:rPr>
              <a:t> </a:t>
            </a:r>
            <a:r>
              <a:rPr sz="2800" b="1" dirty="0">
                <a:latin typeface="Arial"/>
                <a:cs typeface="Arial"/>
              </a:rPr>
              <a:t>filling</a:t>
            </a:r>
            <a:r>
              <a:rPr sz="2800" b="1" spc="-25" dirty="0">
                <a:latin typeface="Arial"/>
                <a:cs typeface="Arial"/>
              </a:rPr>
              <a:t> </a:t>
            </a:r>
            <a:r>
              <a:rPr sz="2800" b="1" dirty="0">
                <a:latin typeface="Arial"/>
                <a:cs typeface="Arial"/>
              </a:rPr>
              <a:t>out</a:t>
            </a:r>
            <a:r>
              <a:rPr sz="2800" b="1" spc="-35" dirty="0">
                <a:latin typeface="Arial"/>
                <a:cs typeface="Arial"/>
              </a:rPr>
              <a:t> </a:t>
            </a:r>
            <a:r>
              <a:rPr lang="en-US" sz="2800" b="1" dirty="0" smtClean="0">
                <a:latin typeface="Arial"/>
                <a:cs typeface="Arial"/>
              </a:rPr>
              <a:t>an eForm</a:t>
            </a:r>
            <a:r>
              <a:rPr sz="2800" b="1" spc="-10" dirty="0" smtClean="0">
                <a:latin typeface="Arial"/>
                <a:cs typeface="Arial"/>
              </a:rPr>
              <a:t>:</a:t>
            </a:r>
            <a:endParaRPr lang="en-US" sz="2800" b="1" spc="-10" dirty="0">
              <a:latin typeface="Arial"/>
              <a:cs typeface="Arial"/>
            </a:endParaRPr>
          </a:p>
          <a:p>
            <a:pPr marL="12700">
              <a:lnSpc>
                <a:spcPct val="100000"/>
              </a:lnSpc>
            </a:pPr>
            <a:endParaRPr sz="2200" dirty="0">
              <a:latin typeface="Arial"/>
              <a:cs typeface="Arial"/>
            </a:endParaRPr>
          </a:p>
          <a:p>
            <a:pPr marL="283464" indent="-274320">
              <a:spcBef>
                <a:spcPts val="95"/>
              </a:spcBef>
              <a:buClr>
                <a:srgbClr val="133E6A"/>
              </a:buClr>
              <a:buSzPct val="94642"/>
              <a:buFont typeface="Wingdings 2"/>
              <a:buChar char=""/>
              <a:tabLst>
                <a:tab pos="287020" algn="l"/>
              </a:tabLst>
            </a:pPr>
            <a:r>
              <a:rPr sz="2200" dirty="0">
                <a:latin typeface="Arial"/>
                <a:cs typeface="Arial"/>
              </a:rPr>
              <a:t>Prepare</a:t>
            </a:r>
            <a:r>
              <a:rPr sz="2200" spc="-35" dirty="0">
                <a:latin typeface="Arial"/>
                <a:cs typeface="Arial"/>
              </a:rPr>
              <a:t> </a:t>
            </a:r>
            <a:r>
              <a:rPr sz="2200" dirty="0">
                <a:latin typeface="Arial"/>
                <a:cs typeface="Arial"/>
              </a:rPr>
              <a:t>draft</a:t>
            </a:r>
            <a:r>
              <a:rPr sz="2200" spc="-60" dirty="0">
                <a:latin typeface="Arial"/>
                <a:cs typeface="Arial"/>
              </a:rPr>
              <a:t> </a:t>
            </a:r>
            <a:r>
              <a:rPr sz="2200" dirty="0">
                <a:latin typeface="Arial"/>
                <a:cs typeface="Arial"/>
              </a:rPr>
              <a:t>or</a:t>
            </a:r>
            <a:r>
              <a:rPr sz="2200" spc="-45" dirty="0">
                <a:latin typeface="Arial"/>
                <a:cs typeface="Arial"/>
              </a:rPr>
              <a:t> </a:t>
            </a:r>
            <a:r>
              <a:rPr sz="2200" spc="-10" dirty="0" smtClean="0">
                <a:latin typeface="Arial"/>
                <a:cs typeface="Arial"/>
              </a:rPr>
              <a:t>worksheet</a:t>
            </a:r>
            <a:r>
              <a:rPr lang="en-US" sz="2200" spc="-10" dirty="0" smtClean="0">
                <a:latin typeface="Arial"/>
                <a:cs typeface="Arial"/>
              </a:rPr>
              <a:t>.</a:t>
            </a:r>
            <a:endParaRPr sz="2200" dirty="0">
              <a:latin typeface="Arial"/>
              <a:cs typeface="Arial"/>
            </a:endParaRPr>
          </a:p>
          <a:p>
            <a:pPr marL="283464" indent="-274320">
              <a:spcBef>
                <a:spcPts val="95"/>
              </a:spcBef>
              <a:buClr>
                <a:srgbClr val="133E6A"/>
              </a:buClr>
              <a:buSzPct val="94642"/>
              <a:buFont typeface="Wingdings 2"/>
              <a:buChar char=""/>
              <a:tabLst>
                <a:tab pos="287020" algn="l"/>
              </a:tabLst>
            </a:pPr>
            <a:r>
              <a:rPr sz="2200" dirty="0">
                <a:latin typeface="Arial"/>
                <a:cs typeface="Arial"/>
              </a:rPr>
              <a:t>Gather</a:t>
            </a:r>
            <a:r>
              <a:rPr sz="2200" spc="-70" dirty="0">
                <a:latin typeface="Arial"/>
                <a:cs typeface="Arial"/>
              </a:rPr>
              <a:t> </a:t>
            </a:r>
            <a:r>
              <a:rPr sz="2200" dirty="0">
                <a:latin typeface="Arial"/>
                <a:cs typeface="Arial"/>
              </a:rPr>
              <a:t>information</a:t>
            </a:r>
            <a:r>
              <a:rPr sz="2200" spc="-55" dirty="0">
                <a:latin typeface="Arial"/>
                <a:cs typeface="Arial"/>
              </a:rPr>
              <a:t> </a:t>
            </a:r>
            <a:r>
              <a:rPr sz="2200" dirty="0">
                <a:latin typeface="Arial"/>
                <a:cs typeface="Arial"/>
              </a:rPr>
              <a:t>for</a:t>
            </a:r>
            <a:r>
              <a:rPr sz="2200" spc="-65" dirty="0">
                <a:latin typeface="Arial"/>
                <a:cs typeface="Arial"/>
              </a:rPr>
              <a:t> </a:t>
            </a:r>
            <a:r>
              <a:rPr sz="2200" dirty="0">
                <a:latin typeface="Arial"/>
                <a:cs typeface="Arial"/>
              </a:rPr>
              <a:t>the</a:t>
            </a:r>
            <a:r>
              <a:rPr lang="en-US" sz="2200" spc="-80" dirty="0">
                <a:latin typeface="Arial"/>
                <a:cs typeface="Arial"/>
              </a:rPr>
              <a:t> </a:t>
            </a:r>
            <a:r>
              <a:rPr lang="en-US" sz="2200" spc="-80" dirty="0" smtClean="0">
                <a:latin typeface="Arial"/>
                <a:cs typeface="Arial"/>
              </a:rPr>
              <a:t>eForm</a:t>
            </a:r>
            <a:r>
              <a:rPr lang="en-US" sz="2200" spc="-20" dirty="0" smtClean="0">
                <a:latin typeface="Arial"/>
                <a:cs typeface="Arial"/>
              </a:rPr>
              <a:t>.</a:t>
            </a:r>
            <a:endParaRPr lang="en-US" sz="2200" dirty="0">
              <a:latin typeface="Arial"/>
              <a:cs typeface="Arial"/>
            </a:endParaRPr>
          </a:p>
          <a:p>
            <a:pPr marL="283464" indent="-274320">
              <a:spcBef>
                <a:spcPts val="95"/>
              </a:spcBef>
              <a:buClr>
                <a:srgbClr val="133E6A"/>
              </a:buClr>
              <a:buSzPct val="94642"/>
              <a:buFont typeface="Wingdings 2"/>
              <a:buChar char=""/>
              <a:tabLst>
                <a:tab pos="287020" algn="l"/>
              </a:tabLst>
            </a:pPr>
            <a:r>
              <a:rPr lang="en-US" sz="2200" spc="-20" dirty="0">
                <a:latin typeface="Arial"/>
                <a:cs typeface="Arial"/>
              </a:rPr>
              <a:t>Prepare your </a:t>
            </a:r>
            <a:r>
              <a:rPr lang="en-US" sz="2200" spc="-20" dirty="0" smtClean="0">
                <a:latin typeface="Arial"/>
                <a:cs typeface="Arial"/>
              </a:rPr>
              <a:t>attachments.</a:t>
            </a:r>
            <a:endParaRPr lang="en-US" sz="2200" spc="-20" dirty="0">
              <a:latin typeface="Arial"/>
              <a:cs typeface="Arial"/>
            </a:endParaRPr>
          </a:p>
          <a:p>
            <a:pPr marL="283464" marR="5080" indent="-274320">
              <a:spcBef>
                <a:spcPts val="95"/>
              </a:spcBef>
              <a:buClr>
                <a:srgbClr val="133E6A"/>
              </a:buClr>
              <a:buSzPct val="94642"/>
              <a:buFont typeface="Wingdings 2"/>
              <a:buChar char=""/>
              <a:tabLst>
                <a:tab pos="287020" algn="l"/>
              </a:tabLst>
            </a:pPr>
            <a:r>
              <a:rPr sz="2200" dirty="0" smtClean="0">
                <a:latin typeface="Arial"/>
                <a:cs typeface="Arial"/>
              </a:rPr>
              <a:t>Review</a:t>
            </a:r>
            <a:r>
              <a:rPr lang="en-US" sz="2200" dirty="0" smtClean="0">
                <a:latin typeface="Arial"/>
                <a:cs typeface="Arial"/>
              </a:rPr>
              <a:t> the</a:t>
            </a:r>
            <a:r>
              <a:rPr lang="en-US" sz="2200" spc="-65" dirty="0">
                <a:latin typeface="Arial"/>
                <a:cs typeface="Arial"/>
              </a:rPr>
              <a:t> </a:t>
            </a:r>
            <a:r>
              <a:rPr lang="en-US" sz="2200" spc="-65" dirty="0" smtClean="0">
                <a:latin typeface="Arial"/>
                <a:cs typeface="Arial"/>
                <a:hlinkClick r:id="rId2"/>
              </a:rPr>
              <a:t>Reference Guide</a:t>
            </a:r>
            <a:r>
              <a:rPr lang="en-US" sz="2200" spc="-60" dirty="0">
                <a:latin typeface="Arial"/>
                <a:cs typeface="Arial"/>
              </a:rPr>
              <a:t> </a:t>
            </a:r>
            <a:r>
              <a:rPr sz="2200" dirty="0">
                <a:latin typeface="Arial"/>
                <a:cs typeface="Arial"/>
              </a:rPr>
              <a:t>for</a:t>
            </a:r>
            <a:r>
              <a:rPr sz="2200" spc="-80" dirty="0">
                <a:latin typeface="Arial"/>
                <a:cs typeface="Arial"/>
              </a:rPr>
              <a:t> </a:t>
            </a:r>
            <a:r>
              <a:rPr sz="2200" dirty="0">
                <a:latin typeface="Arial"/>
                <a:cs typeface="Arial"/>
              </a:rPr>
              <a:t>form</a:t>
            </a:r>
            <a:r>
              <a:rPr sz="2200" spc="-60" dirty="0">
                <a:latin typeface="Arial"/>
                <a:cs typeface="Arial"/>
              </a:rPr>
              <a:t> </a:t>
            </a:r>
            <a:r>
              <a:rPr sz="2200" dirty="0">
                <a:latin typeface="Arial"/>
                <a:cs typeface="Arial"/>
              </a:rPr>
              <a:t>requirements</a:t>
            </a:r>
            <a:r>
              <a:rPr sz="2200" spc="-60" dirty="0">
                <a:latin typeface="Arial"/>
                <a:cs typeface="Arial"/>
              </a:rPr>
              <a:t> </a:t>
            </a:r>
            <a:r>
              <a:rPr sz="2200" dirty="0">
                <a:latin typeface="Arial"/>
                <a:cs typeface="Arial"/>
              </a:rPr>
              <a:t>and</a:t>
            </a:r>
            <a:r>
              <a:rPr sz="2200" spc="-65" dirty="0">
                <a:latin typeface="Arial"/>
                <a:cs typeface="Arial"/>
              </a:rPr>
              <a:t> </a:t>
            </a:r>
            <a:r>
              <a:rPr sz="2200" spc="-10" dirty="0">
                <a:latin typeface="Arial"/>
                <a:cs typeface="Arial"/>
              </a:rPr>
              <a:t>special </a:t>
            </a:r>
            <a:r>
              <a:rPr sz="2200" spc="-10" dirty="0" smtClean="0">
                <a:latin typeface="Arial"/>
                <a:cs typeface="Arial"/>
              </a:rPr>
              <a:t>instructions</a:t>
            </a:r>
            <a:r>
              <a:rPr lang="en-US" sz="2200" spc="-10" dirty="0" smtClean="0">
                <a:latin typeface="Arial"/>
                <a:cs typeface="Arial"/>
              </a:rPr>
              <a:t>. Please note that the </a:t>
            </a:r>
            <a:r>
              <a:rPr lang="en-US" sz="2200" spc="-65" dirty="0" smtClean="0">
                <a:latin typeface="Arial"/>
                <a:cs typeface="Arial"/>
                <a:hlinkClick r:id="rId2"/>
              </a:rPr>
              <a:t>Reference Guide</a:t>
            </a:r>
            <a:r>
              <a:rPr lang="en-US" sz="2200" spc="-65" dirty="0" smtClean="0">
                <a:latin typeface="Arial"/>
                <a:cs typeface="Arial"/>
              </a:rPr>
              <a:t> is under review, so the information provided in this presentation may differ slightly as it reflects current </a:t>
            </a:r>
            <a:r>
              <a:rPr lang="en-US" sz="2200" spc="-65" dirty="0" smtClean="0">
                <a:latin typeface="Arial"/>
                <a:cs typeface="Arial"/>
                <a:hlinkClick r:id="rId3"/>
              </a:rPr>
              <a:t>laws and regulations</a:t>
            </a:r>
            <a:r>
              <a:rPr lang="en-US" sz="2200" spc="-65" dirty="0" smtClean="0">
                <a:latin typeface="Arial"/>
                <a:cs typeface="Arial"/>
              </a:rPr>
              <a:t>. </a:t>
            </a:r>
            <a:endParaRPr sz="2200" dirty="0">
              <a:latin typeface="Arial"/>
              <a:cs typeface="Arial"/>
            </a:endParaRPr>
          </a:p>
          <a:p>
            <a:pPr marL="283464" indent="-274320">
              <a:spcBef>
                <a:spcPts val="95"/>
              </a:spcBef>
              <a:buClr>
                <a:srgbClr val="133E6A"/>
              </a:buClr>
              <a:buSzPct val="94642"/>
              <a:buFont typeface="Wingdings 2"/>
              <a:buChar char=""/>
              <a:tabLst>
                <a:tab pos="287020" algn="l"/>
              </a:tabLst>
            </a:pPr>
            <a:r>
              <a:rPr lang="en-US" sz="2200" dirty="0" smtClean="0">
                <a:latin typeface="Arial"/>
                <a:cs typeface="Arial"/>
              </a:rPr>
              <a:t>Determine h</a:t>
            </a:r>
            <a:r>
              <a:rPr sz="2200" dirty="0" smtClean="0">
                <a:latin typeface="Arial"/>
                <a:cs typeface="Arial"/>
              </a:rPr>
              <a:t>ow</a:t>
            </a:r>
            <a:r>
              <a:rPr sz="2200" spc="-50" dirty="0" smtClean="0">
                <a:latin typeface="Arial"/>
                <a:cs typeface="Arial"/>
              </a:rPr>
              <a:t> </a:t>
            </a:r>
            <a:r>
              <a:rPr sz="2200" dirty="0">
                <a:latin typeface="Arial"/>
                <a:cs typeface="Arial"/>
              </a:rPr>
              <a:t>and</a:t>
            </a:r>
            <a:r>
              <a:rPr sz="2200" spc="-50" dirty="0">
                <a:latin typeface="Arial"/>
                <a:cs typeface="Arial"/>
              </a:rPr>
              <a:t> </a:t>
            </a:r>
            <a:r>
              <a:rPr sz="2200" dirty="0">
                <a:latin typeface="Arial"/>
                <a:cs typeface="Arial"/>
              </a:rPr>
              <a:t>when</a:t>
            </a:r>
            <a:r>
              <a:rPr sz="2200" spc="-40" dirty="0">
                <a:latin typeface="Arial"/>
                <a:cs typeface="Arial"/>
              </a:rPr>
              <a:t> </a:t>
            </a:r>
            <a:r>
              <a:rPr sz="2200" dirty="0">
                <a:latin typeface="Arial"/>
                <a:cs typeface="Arial"/>
              </a:rPr>
              <a:t>to</a:t>
            </a:r>
            <a:r>
              <a:rPr sz="2200" spc="-50" dirty="0">
                <a:latin typeface="Arial"/>
                <a:cs typeface="Arial"/>
              </a:rPr>
              <a:t> </a:t>
            </a:r>
            <a:r>
              <a:rPr sz="2200" dirty="0">
                <a:latin typeface="Arial"/>
                <a:cs typeface="Arial"/>
              </a:rPr>
              <a:t>get</a:t>
            </a:r>
            <a:r>
              <a:rPr sz="2200" spc="-65" dirty="0">
                <a:latin typeface="Arial"/>
                <a:cs typeface="Arial"/>
              </a:rPr>
              <a:t> </a:t>
            </a:r>
            <a:r>
              <a:rPr sz="2200" dirty="0">
                <a:latin typeface="Arial"/>
                <a:cs typeface="Arial"/>
              </a:rPr>
              <a:t>assistance</a:t>
            </a:r>
            <a:r>
              <a:rPr sz="2200" spc="-65" dirty="0">
                <a:latin typeface="Arial"/>
                <a:cs typeface="Arial"/>
              </a:rPr>
              <a:t> </a:t>
            </a:r>
            <a:r>
              <a:rPr sz="2200" dirty="0">
                <a:latin typeface="Arial"/>
                <a:cs typeface="Arial"/>
              </a:rPr>
              <a:t>from</a:t>
            </a:r>
            <a:r>
              <a:rPr lang="en-US" sz="2200" spc="-55" dirty="0">
                <a:latin typeface="Arial"/>
                <a:cs typeface="Arial"/>
              </a:rPr>
              <a:t> </a:t>
            </a:r>
            <a:r>
              <a:rPr lang="en-US" sz="2200" spc="-25" dirty="0" smtClean="0">
                <a:latin typeface="Arial"/>
                <a:cs typeface="Arial"/>
              </a:rPr>
              <a:t>DWC.</a:t>
            </a:r>
            <a:endParaRPr lang="en-US" sz="2200" dirty="0">
              <a:latin typeface="Arial"/>
              <a:cs typeface="Arial"/>
            </a:endParaRPr>
          </a:p>
        </p:txBody>
      </p:sp>
      <p:sp>
        <p:nvSpPr>
          <p:cNvPr id="15" name="Title 11">
            <a:extLst>
              <a:ext uri="{FF2B5EF4-FFF2-40B4-BE49-F238E27FC236}">
                <a16:creationId xmlns:a16="http://schemas.microsoft.com/office/drawing/2014/main" id="{85BB491B-CD17-AAFB-D1F9-C221FE9A51CD}"/>
              </a:ext>
            </a:extLst>
          </p:cNvPr>
          <p:cNvSpPr>
            <a:spLocks noGrp="1"/>
          </p:cNvSpPr>
          <p:nvPr>
            <p:ph type="title"/>
          </p:nvPr>
        </p:nvSpPr>
        <p:spPr>
          <a:xfrm>
            <a:off x="674783" y="749453"/>
            <a:ext cx="10828655" cy="553998"/>
          </a:xfrm>
        </p:spPr>
        <p:txBody>
          <a:bodyPr wrap="square" lIns="0" tIns="0" rIns="0" bIns="0" anchor="t">
            <a:spAutoFit/>
          </a:bodyPr>
          <a:lstStyle/>
          <a:p>
            <a:pPr algn="ctr"/>
            <a:r>
              <a:rPr lang="en-US" sz="3600" dirty="0"/>
              <a:t>Steps For Successful E-filing</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a:t>
            </a:fld>
            <a:endParaRPr spc="-25"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8340" y="1654792"/>
            <a:ext cx="10555605" cy="2904000"/>
          </a:xfrm>
          <a:prstGeom prst="rect">
            <a:avLst/>
          </a:prstGeom>
        </p:spPr>
        <p:txBody>
          <a:bodyPr vert="horz" wrap="square" lIns="0" tIns="13335" rIns="0" bIns="0" rtlCol="0" anchor="t">
            <a:spAutoFit/>
          </a:bodyPr>
          <a:lstStyle/>
          <a:p>
            <a:pPr marL="274320" marR="5080" indent="-274320" algn="l">
              <a:spcBef>
                <a:spcPts val="95"/>
              </a:spcBef>
              <a:buClr>
                <a:srgbClr val="133E6A"/>
              </a:buClr>
              <a:buSzPct val="94230"/>
              <a:buFont typeface="Wingdings 2"/>
              <a:buChar char=""/>
              <a:tabLst>
                <a:tab pos="287020" algn="l"/>
              </a:tabLst>
            </a:pPr>
            <a:r>
              <a:rPr lang="en-US" sz="2200" dirty="0" smtClean="0">
                <a:latin typeface="Arial"/>
                <a:cs typeface="Arial"/>
              </a:rPr>
              <a:t>Incorrect case</a:t>
            </a:r>
            <a:r>
              <a:rPr lang="en-US" sz="2200" spc="-45" dirty="0" smtClean="0">
                <a:latin typeface="Arial"/>
                <a:cs typeface="Arial"/>
              </a:rPr>
              <a:t> </a:t>
            </a:r>
            <a:r>
              <a:rPr lang="en-US" sz="2200" dirty="0" smtClean="0">
                <a:latin typeface="Arial"/>
                <a:cs typeface="Arial"/>
              </a:rPr>
              <a:t>number, IW</a:t>
            </a:r>
            <a:r>
              <a:rPr lang="en-US" sz="2200" spc="-25" dirty="0" smtClean="0">
                <a:latin typeface="Arial"/>
                <a:cs typeface="Arial"/>
              </a:rPr>
              <a:t> </a:t>
            </a:r>
            <a:r>
              <a:rPr lang="en-US" sz="2200" dirty="0" smtClean="0">
                <a:latin typeface="Arial"/>
                <a:cs typeface="Arial"/>
              </a:rPr>
              <a:t>information, information</a:t>
            </a:r>
            <a:r>
              <a:rPr lang="en-US" sz="2200" spc="-20" dirty="0" smtClean="0">
                <a:latin typeface="Arial"/>
                <a:cs typeface="Arial"/>
              </a:rPr>
              <a:t> </a:t>
            </a:r>
            <a:r>
              <a:rPr lang="en-US" sz="2200" dirty="0">
                <a:latin typeface="Arial"/>
                <a:cs typeface="Arial"/>
              </a:rPr>
              <a:t>in</a:t>
            </a:r>
            <a:r>
              <a:rPr lang="en-US" sz="2200" spc="-25" dirty="0">
                <a:latin typeface="Arial"/>
                <a:cs typeface="Arial"/>
              </a:rPr>
              <a:t> </a:t>
            </a:r>
            <a:r>
              <a:rPr lang="en-US" sz="2200" dirty="0">
                <a:latin typeface="Arial"/>
                <a:cs typeface="Arial"/>
              </a:rPr>
              <a:t>Provider</a:t>
            </a:r>
            <a:r>
              <a:rPr lang="en-US" sz="2200" spc="-30" dirty="0">
                <a:latin typeface="Arial"/>
                <a:cs typeface="Arial"/>
              </a:rPr>
              <a:t> </a:t>
            </a:r>
            <a:r>
              <a:rPr lang="en-US" sz="2200" dirty="0" smtClean="0">
                <a:latin typeface="Arial"/>
                <a:cs typeface="Arial"/>
              </a:rPr>
              <a:t>Declaration</a:t>
            </a:r>
            <a:r>
              <a:rPr lang="en-US" sz="2200" spc="-20" dirty="0" smtClean="0">
                <a:latin typeface="Arial"/>
                <a:cs typeface="Arial"/>
              </a:rPr>
              <a:t> </a:t>
            </a:r>
            <a:r>
              <a:rPr lang="en-US" sz="2200" dirty="0">
                <a:latin typeface="Arial"/>
                <a:cs typeface="Arial"/>
              </a:rPr>
              <a:t>section</a:t>
            </a:r>
            <a:r>
              <a:rPr lang="en-US" sz="2200" spc="-20" dirty="0">
                <a:latin typeface="Arial"/>
                <a:cs typeface="Arial"/>
              </a:rPr>
              <a:t> </a:t>
            </a:r>
            <a:r>
              <a:rPr lang="en-US" sz="2200" spc="-25" dirty="0">
                <a:latin typeface="Arial"/>
                <a:cs typeface="Arial"/>
              </a:rPr>
              <a:t>for </a:t>
            </a:r>
            <a:r>
              <a:rPr lang="en-US" sz="2200" dirty="0">
                <a:latin typeface="Arial"/>
                <a:cs typeface="Arial"/>
              </a:rPr>
              <a:t>‘B’</a:t>
            </a:r>
            <a:r>
              <a:rPr lang="en-US" sz="2200" spc="-114" dirty="0">
                <a:latin typeface="Arial"/>
                <a:cs typeface="Arial"/>
              </a:rPr>
              <a:t> </a:t>
            </a:r>
            <a:r>
              <a:rPr lang="en-US" sz="2200" dirty="0">
                <a:latin typeface="Arial"/>
                <a:cs typeface="Arial"/>
              </a:rPr>
              <a:t>liens</a:t>
            </a:r>
            <a:r>
              <a:rPr lang="en-US" sz="2200" spc="-20" dirty="0">
                <a:latin typeface="Arial"/>
                <a:cs typeface="Arial"/>
              </a:rPr>
              <a:t> </a:t>
            </a:r>
            <a:r>
              <a:rPr lang="en-US" sz="2200" dirty="0">
                <a:latin typeface="Arial"/>
                <a:cs typeface="Arial"/>
              </a:rPr>
              <a:t>with</a:t>
            </a:r>
            <a:r>
              <a:rPr lang="en-US" sz="2200" spc="-5" dirty="0">
                <a:latin typeface="Arial"/>
                <a:cs typeface="Arial"/>
              </a:rPr>
              <a:t> </a:t>
            </a:r>
            <a:r>
              <a:rPr lang="en-US" sz="2200" dirty="0" smtClean="0">
                <a:latin typeface="Arial"/>
                <a:cs typeface="Arial"/>
              </a:rPr>
              <a:t>payment, and S</a:t>
            </a:r>
            <a:r>
              <a:rPr lang="en-US" sz="2200" spc="-15" dirty="0" smtClean="0">
                <a:latin typeface="Arial"/>
                <a:cs typeface="Arial"/>
              </a:rPr>
              <a:t> </a:t>
            </a:r>
            <a:r>
              <a:rPr lang="en-US" sz="2200" dirty="0" smtClean="0">
                <a:latin typeface="Arial"/>
                <a:cs typeface="Arial"/>
              </a:rPr>
              <a:t>Signatures.</a:t>
            </a:r>
            <a:endParaRPr lang="en-US" sz="2200" dirty="0">
              <a:latin typeface="Arial"/>
              <a:cs typeface="Arial"/>
            </a:endParaRPr>
          </a:p>
          <a:p>
            <a:pPr marL="274320" marR="5080" indent="-274320" algn="l">
              <a:spcBef>
                <a:spcPts val="95"/>
              </a:spcBef>
              <a:buClr>
                <a:srgbClr val="133E6A"/>
              </a:buClr>
              <a:buSzPct val="94230"/>
              <a:buFont typeface="Wingdings 2"/>
              <a:buChar char=""/>
              <a:tabLst>
                <a:tab pos="287020" algn="l"/>
              </a:tabLst>
            </a:pPr>
            <a:r>
              <a:rPr lang="en-US" sz="2200" dirty="0">
                <a:latin typeface="Arial"/>
                <a:cs typeface="Arial"/>
              </a:rPr>
              <a:t>UAN for </a:t>
            </a:r>
            <a:r>
              <a:rPr lang="en-US" sz="2200" dirty="0" smtClean="0">
                <a:latin typeface="Arial"/>
                <a:cs typeface="Arial"/>
              </a:rPr>
              <a:t>Lien</a:t>
            </a:r>
            <a:r>
              <a:rPr lang="en-US" sz="2200" dirty="0">
                <a:latin typeface="Arial"/>
                <a:cs typeface="Arial"/>
              </a:rPr>
              <a:t> </a:t>
            </a:r>
            <a:r>
              <a:rPr lang="en-US" sz="2200" dirty="0" smtClean="0">
                <a:latin typeface="Arial"/>
                <a:cs typeface="Arial"/>
              </a:rPr>
              <a:t>Claimant</a:t>
            </a:r>
            <a:r>
              <a:rPr lang="en-US" sz="2200" dirty="0">
                <a:latin typeface="Arial"/>
                <a:cs typeface="Arial"/>
              </a:rPr>
              <a:t> and L</a:t>
            </a:r>
            <a:r>
              <a:rPr lang="en-US" sz="2200" dirty="0" smtClean="0">
                <a:latin typeface="Arial"/>
                <a:cs typeface="Arial"/>
              </a:rPr>
              <a:t>ien</a:t>
            </a:r>
            <a:r>
              <a:rPr lang="en-US" sz="2200" dirty="0">
                <a:latin typeface="Arial"/>
                <a:cs typeface="Arial"/>
              </a:rPr>
              <a:t> C</a:t>
            </a:r>
            <a:r>
              <a:rPr lang="en-US" sz="2200" dirty="0" smtClean="0">
                <a:latin typeface="Arial"/>
                <a:cs typeface="Arial"/>
              </a:rPr>
              <a:t>laimant</a:t>
            </a:r>
            <a:r>
              <a:rPr lang="en-US" sz="2200" dirty="0">
                <a:latin typeface="Arial"/>
                <a:cs typeface="Arial"/>
              </a:rPr>
              <a:t> </a:t>
            </a:r>
            <a:r>
              <a:rPr lang="en-US" sz="2200" dirty="0" smtClean="0">
                <a:latin typeface="Arial"/>
                <a:cs typeface="Arial"/>
              </a:rPr>
              <a:t>Representative </a:t>
            </a:r>
            <a:r>
              <a:rPr lang="en-US" sz="2200" dirty="0">
                <a:latin typeface="Arial"/>
                <a:cs typeface="Arial"/>
              </a:rPr>
              <a:t>fields</a:t>
            </a:r>
            <a:r>
              <a:rPr lang="en-US" sz="2200" spc="-20" dirty="0">
                <a:latin typeface="Arial"/>
                <a:cs typeface="Arial"/>
              </a:rPr>
              <a:t> </a:t>
            </a:r>
            <a:r>
              <a:rPr lang="en-US" sz="2200" dirty="0">
                <a:latin typeface="Arial"/>
                <a:cs typeface="Arial"/>
              </a:rPr>
              <a:t>are</a:t>
            </a:r>
            <a:r>
              <a:rPr lang="en-US" sz="2200" spc="-10" dirty="0">
                <a:latin typeface="Arial"/>
                <a:cs typeface="Arial"/>
              </a:rPr>
              <a:t> </a:t>
            </a:r>
            <a:r>
              <a:rPr lang="en-US" sz="2200" dirty="0">
                <a:latin typeface="Arial"/>
                <a:cs typeface="Arial"/>
              </a:rPr>
              <a:t>often</a:t>
            </a:r>
            <a:r>
              <a:rPr lang="en-US" sz="2200" spc="5" dirty="0">
                <a:latin typeface="Arial"/>
                <a:cs typeface="Arial"/>
              </a:rPr>
              <a:t> </a:t>
            </a:r>
            <a:r>
              <a:rPr lang="en-US" sz="2200" spc="-10" dirty="0">
                <a:latin typeface="Arial"/>
                <a:cs typeface="Arial"/>
              </a:rPr>
              <a:t>swapped.</a:t>
            </a:r>
            <a:endParaRPr lang="en-US" sz="2200" dirty="0">
              <a:latin typeface="Arial"/>
              <a:cs typeface="Arial"/>
            </a:endParaRPr>
          </a:p>
          <a:p>
            <a:pPr marL="274320" indent="-274320" algn="l">
              <a:lnSpc>
                <a:spcPct val="100000"/>
              </a:lnSpc>
              <a:spcBef>
                <a:spcPts val="95"/>
              </a:spcBef>
              <a:buClr>
                <a:srgbClr val="133E6A"/>
              </a:buClr>
              <a:buSzPct val="94230"/>
              <a:buFont typeface="Wingdings 2"/>
              <a:buChar char=""/>
              <a:tabLst>
                <a:tab pos="287020" algn="l"/>
              </a:tabLst>
            </a:pPr>
            <a:r>
              <a:rPr lang="en-US" sz="2200" dirty="0">
                <a:latin typeface="Arial"/>
                <a:cs typeface="Arial"/>
              </a:rPr>
              <a:t>Defective</a:t>
            </a:r>
            <a:r>
              <a:rPr lang="en-US" sz="2200" spc="-15" dirty="0">
                <a:latin typeface="Arial"/>
                <a:cs typeface="Arial"/>
              </a:rPr>
              <a:t> </a:t>
            </a:r>
            <a:r>
              <a:rPr lang="en-US" sz="2200" dirty="0">
                <a:latin typeface="Arial"/>
                <a:cs typeface="Arial"/>
              </a:rPr>
              <a:t>or</a:t>
            </a:r>
            <a:r>
              <a:rPr lang="en-US" sz="2200" spc="-15" dirty="0">
                <a:latin typeface="Arial"/>
                <a:cs typeface="Arial"/>
              </a:rPr>
              <a:t> </a:t>
            </a:r>
            <a:r>
              <a:rPr lang="en-US" sz="2200" dirty="0">
                <a:latin typeface="Arial"/>
                <a:cs typeface="Arial"/>
              </a:rPr>
              <a:t>missing</a:t>
            </a:r>
            <a:r>
              <a:rPr lang="en-US" sz="2200" spc="-25" dirty="0">
                <a:latin typeface="Arial"/>
                <a:cs typeface="Arial"/>
              </a:rPr>
              <a:t> </a:t>
            </a:r>
            <a:r>
              <a:rPr lang="en-US" sz="2200" spc="-25" dirty="0" smtClean="0">
                <a:latin typeface="Arial"/>
                <a:cs typeface="Arial"/>
              </a:rPr>
              <a:t>Proof of Service.</a:t>
            </a:r>
            <a:endParaRPr lang="en-US" sz="2200" dirty="0">
              <a:latin typeface="Arial"/>
              <a:cs typeface="Arial"/>
            </a:endParaRPr>
          </a:p>
          <a:p>
            <a:pPr marL="274320" indent="-274320" algn="l">
              <a:lnSpc>
                <a:spcPct val="100000"/>
              </a:lnSpc>
              <a:spcBef>
                <a:spcPts val="95"/>
              </a:spcBef>
              <a:buClr>
                <a:srgbClr val="133E6A"/>
              </a:buClr>
              <a:buSzPct val="94230"/>
              <a:buFont typeface="Wingdings 2"/>
              <a:buChar char=""/>
              <a:tabLst>
                <a:tab pos="287020" algn="l"/>
              </a:tabLst>
            </a:pPr>
            <a:r>
              <a:rPr lang="en-US" sz="2200" dirty="0">
                <a:latin typeface="Arial"/>
                <a:cs typeface="Arial"/>
              </a:rPr>
              <a:t>Missing</a:t>
            </a:r>
            <a:r>
              <a:rPr lang="en-US" sz="2200" spc="-35" dirty="0">
                <a:latin typeface="Arial"/>
                <a:cs typeface="Arial"/>
              </a:rPr>
              <a:t> </a:t>
            </a:r>
            <a:r>
              <a:rPr lang="en-US" sz="2200" dirty="0">
                <a:latin typeface="Arial"/>
                <a:cs typeface="Arial"/>
              </a:rPr>
              <a:t>required</a:t>
            </a:r>
            <a:r>
              <a:rPr lang="en-US" sz="2200" spc="-15" dirty="0">
                <a:latin typeface="Arial"/>
                <a:cs typeface="Arial"/>
              </a:rPr>
              <a:t> </a:t>
            </a:r>
            <a:r>
              <a:rPr lang="en-US" sz="2200" spc="-10" dirty="0" smtClean="0">
                <a:latin typeface="Arial"/>
                <a:cs typeface="Arial"/>
              </a:rPr>
              <a:t>attachments:</a:t>
            </a:r>
            <a:endParaRPr lang="en-US" sz="2200" dirty="0">
              <a:latin typeface="Arial"/>
              <a:cs typeface="Arial"/>
            </a:endParaRPr>
          </a:p>
          <a:p>
            <a:pPr marL="649224" lvl="1" indent="-274320" algn="l">
              <a:spcBef>
                <a:spcPts val="95"/>
              </a:spcBef>
              <a:buClr>
                <a:srgbClr val="243355"/>
              </a:buClr>
              <a:buSzPct val="85416"/>
              <a:buFont typeface="Wingdings 2"/>
              <a:buChar char=""/>
              <a:tabLst>
                <a:tab pos="652780" algn="l"/>
              </a:tabLst>
            </a:pPr>
            <a:r>
              <a:rPr lang="en-US" spc="-10" dirty="0">
                <a:latin typeface="Arial"/>
                <a:cs typeface="Arial"/>
              </a:rPr>
              <a:t>Verification for Lien or Application by Lien Claimant</a:t>
            </a:r>
            <a:endParaRPr lang="en-US" dirty="0">
              <a:latin typeface="Arial"/>
              <a:cs typeface="Arial"/>
            </a:endParaRPr>
          </a:p>
          <a:p>
            <a:pPr marL="649224" lvl="1" indent="-274320" algn="l">
              <a:spcBef>
                <a:spcPts val="95"/>
              </a:spcBef>
              <a:buClr>
                <a:srgbClr val="243355"/>
              </a:buClr>
              <a:buSzPct val="85416"/>
              <a:buFont typeface="Wingdings 2"/>
              <a:buChar char=""/>
              <a:tabLst>
                <a:tab pos="652780" algn="l"/>
              </a:tabLst>
            </a:pPr>
            <a:r>
              <a:rPr lang="en-US" dirty="0" smtClean="0">
                <a:latin typeface="Arial"/>
                <a:cs typeface="Arial"/>
              </a:rPr>
              <a:t>LC 4903.8 </a:t>
            </a:r>
            <a:r>
              <a:rPr lang="en-US" dirty="0">
                <a:latin typeface="Arial"/>
                <a:cs typeface="Arial"/>
              </a:rPr>
              <a:t>(d)</a:t>
            </a:r>
            <a:r>
              <a:rPr lang="en-US" spc="-15" dirty="0">
                <a:latin typeface="Arial"/>
                <a:cs typeface="Arial"/>
              </a:rPr>
              <a:t> </a:t>
            </a:r>
            <a:r>
              <a:rPr lang="en-US" dirty="0">
                <a:latin typeface="Arial"/>
                <a:cs typeface="Arial"/>
              </a:rPr>
              <a:t>or</a:t>
            </a:r>
            <a:r>
              <a:rPr lang="en-US" spc="-10" dirty="0">
                <a:latin typeface="Arial"/>
                <a:cs typeface="Arial"/>
              </a:rPr>
              <a:t> </a:t>
            </a:r>
            <a:r>
              <a:rPr lang="en-US" spc="-10" dirty="0" smtClean="0">
                <a:latin typeface="Arial"/>
                <a:cs typeface="Arial"/>
              </a:rPr>
              <a:t>LC 4903.8</a:t>
            </a:r>
            <a:r>
              <a:rPr lang="en-US" spc="-10" dirty="0">
                <a:latin typeface="Arial"/>
                <a:cs typeface="Arial"/>
              </a:rPr>
              <a:t> (a)(b)</a:t>
            </a:r>
            <a:endParaRPr lang="en-US" dirty="0">
              <a:latin typeface="Arial"/>
              <a:cs typeface="Arial"/>
            </a:endParaRPr>
          </a:p>
          <a:p>
            <a:pPr marL="649224" lvl="1" indent="-274320" algn="l">
              <a:lnSpc>
                <a:spcPct val="100000"/>
              </a:lnSpc>
              <a:spcBef>
                <a:spcPts val="95"/>
              </a:spcBef>
              <a:buClr>
                <a:srgbClr val="243355"/>
              </a:buClr>
              <a:buSzPct val="85416"/>
              <a:buFont typeface="Wingdings 2"/>
              <a:buChar char=""/>
              <a:tabLst>
                <a:tab pos="652780" algn="l"/>
              </a:tabLst>
            </a:pPr>
            <a:r>
              <a:rPr lang="en-US" spc="-25" dirty="0" smtClean="0">
                <a:latin typeface="Arial"/>
                <a:cs typeface="Arial"/>
              </a:rPr>
              <a:t>Proof of Service</a:t>
            </a:r>
            <a:endParaRPr lang="en-US" dirty="0">
              <a:latin typeface="Arial"/>
              <a:cs typeface="Arial"/>
            </a:endParaRPr>
          </a:p>
          <a:p>
            <a:pPr marL="649224" lvl="1" indent="-274320" algn="l">
              <a:lnSpc>
                <a:spcPct val="100000"/>
              </a:lnSpc>
              <a:spcBef>
                <a:spcPts val="95"/>
              </a:spcBef>
              <a:buClr>
                <a:srgbClr val="243355"/>
              </a:buClr>
              <a:buSzPct val="85416"/>
              <a:buFont typeface="Wingdings 2"/>
              <a:buChar char=""/>
              <a:tabLst>
                <a:tab pos="652780" algn="l"/>
              </a:tabLst>
            </a:pPr>
            <a:r>
              <a:rPr lang="en-US" dirty="0">
                <a:latin typeface="Arial"/>
                <a:cs typeface="Arial"/>
              </a:rPr>
              <a:t>Original</a:t>
            </a:r>
            <a:r>
              <a:rPr lang="en-US" spc="-10" dirty="0">
                <a:latin typeface="Arial"/>
                <a:cs typeface="Arial"/>
              </a:rPr>
              <a:t> </a:t>
            </a:r>
            <a:r>
              <a:rPr lang="en-US" spc="-20" dirty="0" smtClean="0">
                <a:latin typeface="Arial"/>
                <a:cs typeface="Arial"/>
              </a:rPr>
              <a:t>Bill</a:t>
            </a:r>
            <a:endParaRPr lang="en-US" dirty="0">
              <a:latin typeface="Arial"/>
              <a:cs typeface="Arial"/>
            </a:endParaRPr>
          </a:p>
        </p:txBody>
      </p:sp>
      <p:sp>
        <p:nvSpPr>
          <p:cNvPr id="6" name="Title 1">
            <a:extLst>
              <a:ext uri="{FF2B5EF4-FFF2-40B4-BE49-F238E27FC236}">
                <a16:creationId xmlns:a16="http://schemas.microsoft.com/office/drawing/2014/main" id="{D14E1126-C43E-6D3E-12F9-3591B2563E9A}"/>
              </a:ext>
            </a:extLst>
          </p:cNvPr>
          <p:cNvSpPr>
            <a:spLocks noGrp="1"/>
          </p:cNvSpPr>
          <p:nvPr>
            <p:ph type="title"/>
          </p:nvPr>
        </p:nvSpPr>
        <p:spPr>
          <a:xfrm>
            <a:off x="1388" y="973612"/>
            <a:ext cx="12193165" cy="523220"/>
          </a:xfrm>
        </p:spPr>
        <p:txBody>
          <a:bodyPr wrap="square" lIns="0" tIns="0" rIns="0" bIns="0" anchor="t">
            <a:spAutoFit/>
          </a:bodyPr>
          <a:lstStyle/>
          <a:p>
            <a:pPr algn="ctr"/>
            <a:r>
              <a:rPr lang="en-US" sz="3400" dirty="0"/>
              <a:t>Notice and Request for Allowance of Lien Common Errors</a:t>
            </a:r>
            <a:endParaRPr lang="en-US" sz="34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50</a:t>
            </a:fld>
            <a:endParaRPr spc="-25"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0439E563-61C3-CFDB-F448-506DB73980E8}"/>
              </a:ext>
            </a:extLst>
          </p:cNvPr>
          <p:cNvSpPr txBox="1"/>
          <p:nvPr/>
        </p:nvSpPr>
        <p:spPr>
          <a:xfrm>
            <a:off x="608728" y="1738209"/>
            <a:ext cx="10697372" cy="4178708"/>
          </a:xfrm>
          <a:prstGeom prst="rect">
            <a:avLst/>
          </a:prstGeom>
        </p:spPr>
        <p:txBody>
          <a:bodyPr vert="horz" wrap="square" lIns="0" tIns="13335" rIns="0" bIns="0" rtlCol="0" anchor="t">
            <a:spAutoFit/>
          </a:bodyPr>
          <a:lstStyle/>
          <a:p>
            <a:pPr marL="283210" marR="5080" indent="-274320" algn="l">
              <a:spcBef>
                <a:spcPts val="95"/>
              </a:spcBef>
              <a:buClr>
                <a:srgbClr val="133E6A"/>
              </a:buClr>
              <a:buSzPct val="94230"/>
              <a:buFont typeface="Wingdings 2"/>
              <a:buChar char=""/>
              <a:tabLst>
                <a:tab pos="287020" algn="l"/>
              </a:tabLst>
            </a:pPr>
            <a:r>
              <a:rPr lang="en-US" sz="2200" spc="-10" dirty="0">
                <a:latin typeface="Arial"/>
                <a:cs typeface="Arial"/>
              </a:rPr>
              <a:t>Do not enter incorrect information in non-mandatory </a:t>
            </a:r>
            <a:r>
              <a:rPr lang="en-US" sz="2200" spc="-10" dirty="0" smtClean="0">
                <a:latin typeface="Arial"/>
                <a:cs typeface="Arial"/>
              </a:rPr>
              <a:t>fields. </a:t>
            </a:r>
            <a:r>
              <a:rPr lang="en-US" sz="2200" spc="-10" dirty="0">
                <a:latin typeface="Arial"/>
                <a:cs typeface="Arial"/>
              </a:rPr>
              <a:t>(DOI, SSN, DOB)</a:t>
            </a:r>
            <a:endParaRPr lang="en-US" sz="2200" dirty="0">
              <a:latin typeface="Arial"/>
              <a:cs typeface="Arial"/>
            </a:endParaRPr>
          </a:p>
          <a:p>
            <a:pPr marL="283210" marR="0" lvl="0" indent="-274320" algn="l" defTabSz="914400" eaLnBrk="1" fontAlgn="auto" latinLnBrk="0" hangingPunct="1">
              <a:lnSpc>
                <a:spcPct val="100000"/>
              </a:lnSpc>
              <a:spcBef>
                <a:spcPts val="95"/>
              </a:spcBef>
              <a:spcAft>
                <a:spcPts val="0"/>
              </a:spcAft>
              <a:buClr>
                <a:srgbClr val="133E6A"/>
              </a:buClr>
              <a:buSzPct val="94230"/>
              <a:buFont typeface="Wingdings 2"/>
              <a:buChar char=""/>
              <a:tabLst>
                <a:tab pos="287020" algn="l"/>
              </a:tabLst>
              <a:defRPr/>
            </a:pPr>
            <a:r>
              <a:rPr lang="en-US" sz="2200" spc="-25" dirty="0" smtClean="0">
                <a:latin typeface="Arial"/>
                <a:cs typeface="Arial"/>
              </a:rPr>
              <a:t>IW address </a:t>
            </a:r>
            <a:r>
              <a:rPr lang="en-US" sz="2200" spc="-25" dirty="0">
                <a:latin typeface="Arial"/>
                <a:cs typeface="Arial"/>
              </a:rPr>
              <a:t>fields must be </a:t>
            </a:r>
            <a:r>
              <a:rPr lang="en-US" sz="2200" spc="-25" dirty="0" smtClean="0">
                <a:latin typeface="Arial"/>
                <a:cs typeface="Arial"/>
              </a:rPr>
              <a:t>completed. </a:t>
            </a:r>
            <a:r>
              <a:rPr lang="en-US" sz="2200" spc="-25" dirty="0">
                <a:latin typeface="Arial"/>
                <a:cs typeface="Arial"/>
              </a:rPr>
              <a:t>If you do not have the street address, you may use "PROTECTED </a:t>
            </a:r>
            <a:r>
              <a:rPr lang="en-US" sz="2200" spc="-25" dirty="0" smtClean="0">
                <a:latin typeface="Arial"/>
                <a:cs typeface="Arial"/>
              </a:rPr>
              <a:t>PER DWC POLICY." (</a:t>
            </a:r>
            <a:r>
              <a:rPr kumimoji="0" lang="en-US" sz="2200" b="0" i="0" u="none" strike="noStrike" kern="0" cap="none" spc="-25" normalizeH="0" baseline="0" noProof="0" dirty="0" smtClean="0">
                <a:ln>
                  <a:noFill/>
                </a:ln>
                <a:solidFill>
                  <a:sysClr val="windowText" lastClr="000000"/>
                </a:solidFill>
                <a:effectLst/>
                <a:uLnTx/>
                <a:uFillTx/>
                <a:latin typeface="Arial"/>
                <a:cs typeface="Arial"/>
              </a:rPr>
              <a:t>page 60 of the </a:t>
            </a:r>
            <a:r>
              <a:rPr kumimoji="0" lang="en-US" sz="2200" b="0" i="0" u="none" strike="noStrike" kern="0" cap="none" spc="-25" normalizeH="0" baseline="0" noProof="0" dirty="0" smtClean="0">
                <a:ln>
                  <a:noFill/>
                </a:ln>
                <a:solidFill>
                  <a:sysClr val="windowText" lastClr="000000"/>
                </a:solidFill>
                <a:effectLst/>
                <a:uLnTx/>
                <a:uFillTx/>
                <a:latin typeface="Arial"/>
                <a:cs typeface="Arial"/>
                <a:hlinkClick r:id="rId2"/>
              </a:rPr>
              <a:t>Reference Guide</a:t>
            </a:r>
            <a:r>
              <a:rPr kumimoji="0" lang="en-US" sz="2200" b="0" i="0" u="none" strike="noStrike" kern="0" cap="none" spc="-25" normalizeH="0" baseline="0" noProof="0" dirty="0" smtClean="0">
                <a:ln>
                  <a:noFill/>
                </a:ln>
                <a:solidFill>
                  <a:sysClr val="windowText" lastClr="000000"/>
                </a:solidFill>
                <a:effectLst/>
                <a:uLnTx/>
                <a:uFillTx/>
                <a:latin typeface="Arial"/>
                <a:cs typeface="Arial"/>
              </a:rPr>
              <a:t>)</a:t>
            </a:r>
            <a:endParaRPr kumimoji="0" lang="en-US" sz="2200" b="0" i="0" u="none" strike="noStrike" kern="0" cap="none" spc="0" normalizeH="0" baseline="0" noProof="0" dirty="0" smtClean="0">
              <a:ln>
                <a:noFill/>
              </a:ln>
              <a:solidFill>
                <a:sysClr val="windowText" lastClr="000000"/>
              </a:solidFill>
              <a:effectLst/>
              <a:uLnTx/>
              <a:uFillTx/>
              <a:latin typeface="Arial"/>
              <a:cs typeface="Arial"/>
            </a:endParaRPr>
          </a:p>
          <a:p>
            <a:pPr marL="283210" indent="-274320" algn="l">
              <a:spcBef>
                <a:spcPts val="95"/>
              </a:spcBef>
              <a:buClr>
                <a:srgbClr val="133E6A"/>
              </a:buClr>
              <a:buSzPct val="94230"/>
              <a:buFont typeface="Wingdings 2"/>
              <a:buChar char=""/>
              <a:tabLst>
                <a:tab pos="287020" algn="l"/>
              </a:tabLst>
            </a:pPr>
            <a:r>
              <a:rPr lang="en-US" sz="2200" spc="-10" dirty="0" smtClean="0">
                <a:latin typeface="Arial"/>
                <a:cs typeface="Arial"/>
              </a:rPr>
              <a:t>Use UANs for Law Firms, Claims Administrators and Lien Claimants in appropriate fields.</a:t>
            </a:r>
          </a:p>
          <a:p>
            <a:pPr marL="283210" indent="-274320" algn="l">
              <a:spcBef>
                <a:spcPts val="95"/>
              </a:spcBef>
              <a:buClr>
                <a:srgbClr val="133E6A"/>
              </a:buClr>
              <a:buSzPct val="94230"/>
              <a:buFont typeface="Wingdings 2"/>
              <a:buChar char=""/>
              <a:tabLst>
                <a:tab pos="287020" algn="l"/>
              </a:tabLst>
            </a:pPr>
            <a:r>
              <a:rPr lang="en-US" sz="2200" spc="-10" dirty="0" smtClean="0">
                <a:latin typeface="Arial"/>
                <a:cs typeface="Arial"/>
              </a:rPr>
              <a:t>Lien</a:t>
            </a:r>
            <a:r>
              <a:rPr lang="en-US" sz="2200" spc="-10" dirty="0">
                <a:latin typeface="Arial"/>
                <a:cs typeface="Arial"/>
              </a:rPr>
              <a:t> amount must be entered as numbers and a </a:t>
            </a:r>
            <a:r>
              <a:rPr lang="en-US" sz="2200" spc="-10" dirty="0" smtClean="0">
                <a:latin typeface="Arial"/>
                <a:cs typeface="Arial"/>
              </a:rPr>
              <a:t>decimal point </a:t>
            </a:r>
            <a:r>
              <a:rPr lang="en-US" sz="2200" spc="-10" dirty="0">
                <a:latin typeface="Arial"/>
                <a:cs typeface="Arial"/>
              </a:rPr>
              <a:t>may be used. </a:t>
            </a:r>
            <a:r>
              <a:rPr lang="en-US" sz="2200" spc="-10" dirty="0" smtClean="0">
                <a:latin typeface="Arial"/>
                <a:cs typeface="Arial"/>
              </a:rPr>
              <a:t>Do not use any other punctuation or text.</a:t>
            </a:r>
            <a:endParaRPr lang="en-US" sz="2200" spc="-10" dirty="0">
              <a:latin typeface="Arial"/>
              <a:cs typeface="Arial"/>
            </a:endParaRPr>
          </a:p>
          <a:p>
            <a:pPr marL="283210" indent="-274320" algn="l">
              <a:spcBef>
                <a:spcPts val="95"/>
              </a:spcBef>
              <a:buClr>
                <a:srgbClr val="133E6A"/>
              </a:buClr>
              <a:buSzPct val="94230"/>
              <a:buFont typeface="Wingdings 2"/>
              <a:buChar char=""/>
              <a:tabLst>
                <a:tab pos="287020" algn="l"/>
              </a:tabLst>
            </a:pPr>
            <a:r>
              <a:rPr lang="en-US" sz="2200" spc="-10" dirty="0">
                <a:latin typeface="Arial"/>
                <a:cs typeface="Arial"/>
              </a:rPr>
              <a:t>Do not enter duplicate rendering/billing provider </a:t>
            </a:r>
            <a:r>
              <a:rPr lang="en-US" sz="2200" spc="-10" dirty="0" smtClean="0">
                <a:latin typeface="Arial"/>
                <a:cs typeface="Arial"/>
              </a:rPr>
              <a:t>entries.</a:t>
            </a:r>
            <a:endParaRPr lang="en-US" sz="2200" spc="-10" dirty="0">
              <a:latin typeface="Arial"/>
              <a:cs typeface="Arial"/>
            </a:endParaRPr>
          </a:p>
          <a:p>
            <a:pPr marL="283210" indent="-274320" algn="l">
              <a:spcBef>
                <a:spcPts val="95"/>
              </a:spcBef>
              <a:buClr>
                <a:srgbClr val="133E6A"/>
              </a:buClr>
              <a:buSzPct val="94230"/>
              <a:buFont typeface="Wingdings 2"/>
              <a:buChar char=""/>
              <a:tabLst>
                <a:tab pos="287020" algn="l"/>
              </a:tabLst>
            </a:pPr>
            <a:r>
              <a:rPr lang="en-US" sz="2200" spc="-10" dirty="0">
                <a:latin typeface="Arial"/>
                <a:cs typeface="Arial"/>
              </a:rPr>
              <a:t>Use Lien Claimant S </a:t>
            </a:r>
            <a:r>
              <a:rPr lang="en-US" sz="2200" spc="-10" dirty="0" smtClean="0">
                <a:latin typeface="Arial"/>
                <a:cs typeface="Arial"/>
              </a:rPr>
              <a:t>Signature </a:t>
            </a:r>
            <a:r>
              <a:rPr lang="en-US" sz="2200" spc="-10" dirty="0">
                <a:latin typeface="Arial"/>
                <a:cs typeface="Arial"/>
              </a:rPr>
              <a:t>only for the </a:t>
            </a:r>
            <a:r>
              <a:rPr lang="en-US" sz="2200" spc="-10" dirty="0" smtClean="0">
                <a:latin typeface="Arial"/>
                <a:cs typeface="Arial"/>
              </a:rPr>
              <a:t>Declaration.</a:t>
            </a:r>
            <a:endParaRPr lang="en-US" sz="2200" spc="-10" dirty="0">
              <a:latin typeface="Arial"/>
              <a:cs typeface="Arial"/>
            </a:endParaRPr>
          </a:p>
          <a:p>
            <a:pPr marL="283210" indent="-274320" algn="l">
              <a:spcBef>
                <a:spcPts val="95"/>
              </a:spcBef>
              <a:buClr>
                <a:srgbClr val="133E6A"/>
              </a:buClr>
              <a:buSzPct val="94230"/>
              <a:buFont typeface="Wingdings 2"/>
              <a:buChar char=""/>
              <a:tabLst>
                <a:tab pos="287020" algn="l"/>
              </a:tabLst>
            </a:pPr>
            <a:r>
              <a:rPr lang="en-US" sz="2200" spc="-10" dirty="0">
                <a:latin typeface="Arial"/>
                <a:cs typeface="Arial"/>
                <a:hlinkClick r:id="rId3"/>
              </a:rPr>
              <a:t>FAQs for lien </a:t>
            </a:r>
            <a:r>
              <a:rPr lang="en-US" sz="2200" spc="-10" dirty="0" smtClean="0">
                <a:latin typeface="Arial"/>
                <a:cs typeface="Arial"/>
                <a:hlinkClick r:id="rId3"/>
              </a:rPr>
              <a:t>declaration</a:t>
            </a:r>
            <a:r>
              <a:rPr lang="en-US" sz="2200" spc="-10" dirty="0" smtClean="0">
                <a:latin typeface="Arial"/>
                <a:cs typeface="Arial"/>
              </a:rPr>
              <a:t>.</a:t>
            </a:r>
            <a:endParaRPr lang="en-US" sz="2200" spc="-10" dirty="0">
              <a:latin typeface="Arial"/>
              <a:cs typeface="Arial"/>
            </a:endParaRPr>
          </a:p>
          <a:p>
            <a:pPr marL="283210" indent="-274320" algn="l">
              <a:spcBef>
                <a:spcPts val="95"/>
              </a:spcBef>
              <a:buClr>
                <a:srgbClr val="133E6A"/>
              </a:buClr>
              <a:buSzPct val="94230"/>
              <a:buFont typeface="Wingdings 2"/>
              <a:buChar char=""/>
              <a:tabLst>
                <a:tab pos="287020" algn="l"/>
              </a:tabLst>
            </a:pPr>
            <a:r>
              <a:rPr lang="en-US" sz="2200" spc="-10" dirty="0">
                <a:latin typeface="Arial"/>
                <a:cs typeface="Arial"/>
              </a:rPr>
              <a:t>Review attachments for correctness and meeting the </a:t>
            </a:r>
            <a:r>
              <a:rPr lang="en-US" sz="2200" spc="-10" dirty="0" smtClean="0">
                <a:latin typeface="Arial"/>
                <a:cs typeface="Arial"/>
              </a:rPr>
              <a:t>requirements.</a:t>
            </a:r>
            <a:endParaRPr lang="en-US" sz="2200" spc="-10" dirty="0">
              <a:latin typeface="Arial"/>
              <a:cs typeface="Arial"/>
            </a:endParaRPr>
          </a:p>
          <a:p>
            <a:pPr marL="283210" indent="-274320" algn="l">
              <a:spcBef>
                <a:spcPts val="95"/>
              </a:spcBef>
              <a:buClr>
                <a:srgbClr val="133E6A"/>
              </a:buClr>
              <a:buSzPct val="94230"/>
              <a:buFont typeface="Wingdings 2"/>
              <a:buChar char=""/>
              <a:tabLst>
                <a:tab pos="287020" algn="l"/>
              </a:tabLst>
            </a:pPr>
            <a:r>
              <a:rPr lang="en-US" sz="2200" spc="-10" dirty="0">
                <a:latin typeface="Arial"/>
                <a:cs typeface="Arial"/>
              </a:rPr>
              <a:t>Review contents of form, then </a:t>
            </a:r>
            <a:r>
              <a:rPr lang="en-US" sz="2200" spc="-10" dirty="0" smtClean="0">
                <a:latin typeface="Arial"/>
                <a:cs typeface="Arial"/>
              </a:rPr>
              <a:t>‘Print’ </a:t>
            </a:r>
            <a:r>
              <a:rPr lang="en-US" sz="2200" spc="-10" dirty="0">
                <a:latin typeface="Arial"/>
                <a:cs typeface="Arial"/>
              </a:rPr>
              <a:t>before </a:t>
            </a:r>
            <a:r>
              <a:rPr lang="en-US" sz="2200" spc="-10" dirty="0" smtClean="0">
                <a:latin typeface="Arial"/>
                <a:cs typeface="Arial"/>
              </a:rPr>
              <a:t>clicking </a:t>
            </a:r>
            <a:r>
              <a:rPr lang="en-US" sz="2200" spc="-10" dirty="0">
                <a:latin typeface="Arial"/>
                <a:cs typeface="Arial"/>
              </a:rPr>
              <a:t>‘Submit</a:t>
            </a:r>
            <a:r>
              <a:rPr lang="en-US" sz="2200" spc="-10" dirty="0" smtClean="0">
                <a:latin typeface="Arial"/>
                <a:cs typeface="Arial"/>
              </a:rPr>
              <a:t>’.</a:t>
            </a:r>
            <a:endParaRPr lang="en-US" sz="2200" spc="-10" dirty="0">
              <a:latin typeface="Arial"/>
              <a:cs typeface="Arial"/>
            </a:endParaRPr>
          </a:p>
        </p:txBody>
      </p:sp>
      <p:sp>
        <p:nvSpPr>
          <p:cNvPr id="6" name="Title 1">
            <a:extLst>
              <a:ext uri="{FF2B5EF4-FFF2-40B4-BE49-F238E27FC236}">
                <a16:creationId xmlns:a16="http://schemas.microsoft.com/office/drawing/2014/main" id="{13410E02-E58C-FBC2-DF89-A6754D9FBABF}"/>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Notice and Request for Allowance of Lien Helpful Tips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51</a:t>
            </a:fld>
            <a:endParaRPr spc="-25"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over sheet 1 including mandatory data only, ssn, doi and body parts will be blocked" title="sample of lien submission">
            <a:extLst>
              <a:ext uri="{FF2B5EF4-FFF2-40B4-BE49-F238E27FC236}">
                <a16:creationId xmlns:a16="http://schemas.microsoft.com/office/drawing/2014/main" id="{04A726EC-D059-F45B-7819-F36924F2F31C}"/>
              </a:ext>
            </a:extLst>
          </p:cNvPr>
          <p:cNvPicPr>
            <a:picLocks noChangeAspect="1"/>
          </p:cNvPicPr>
          <p:nvPr/>
        </p:nvPicPr>
        <p:blipFill rotWithShape="1">
          <a:blip r:embed="rId2"/>
          <a:srcRect t="13077"/>
          <a:stretch/>
        </p:blipFill>
        <p:spPr>
          <a:xfrm>
            <a:off x="6991006" y="1638142"/>
            <a:ext cx="4654552" cy="3581897"/>
          </a:xfrm>
          <a:prstGeom prst="rect">
            <a:avLst/>
          </a:prstGeom>
        </p:spPr>
      </p:pic>
      <p:sp>
        <p:nvSpPr>
          <p:cNvPr id="8" name="object 3">
            <a:extLst>
              <a:ext uri="{FF2B5EF4-FFF2-40B4-BE49-F238E27FC236}">
                <a16:creationId xmlns:a16="http://schemas.microsoft.com/office/drawing/2014/main" id="{5FD999AF-469B-8337-A121-DAD4B9748176}"/>
              </a:ext>
            </a:extLst>
          </p:cNvPr>
          <p:cNvSpPr txBox="1"/>
          <p:nvPr/>
        </p:nvSpPr>
        <p:spPr>
          <a:xfrm>
            <a:off x="572830" y="1675530"/>
            <a:ext cx="6353518" cy="3273973"/>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a:latin typeface="Arial"/>
                <a:cs typeface="Arial"/>
              </a:rPr>
              <a:t>Location:</a:t>
            </a:r>
            <a:r>
              <a:rPr lang="en-US" dirty="0">
                <a:latin typeface="Arial"/>
                <a:cs typeface="Arial"/>
              </a:rPr>
              <a:t> </a:t>
            </a:r>
            <a:r>
              <a:rPr lang="en-US" dirty="0" smtClean="0">
                <a:latin typeface="Arial"/>
                <a:cs typeface="Arial"/>
              </a:rPr>
              <a:t>Choose</a:t>
            </a:r>
            <a:r>
              <a:rPr lang="en-US" dirty="0">
                <a:latin typeface="Arial"/>
                <a:cs typeface="Arial"/>
              </a:rPr>
              <a:t> CTL. (</a:t>
            </a:r>
            <a:r>
              <a:rPr lang="en-US" dirty="0" smtClean="0">
                <a:latin typeface="Arial"/>
                <a:cs typeface="Arial"/>
              </a:rPr>
              <a:t>indicates the form is </a:t>
            </a:r>
            <a:r>
              <a:rPr lang="en-US" dirty="0">
                <a:latin typeface="Arial"/>
                <a:cs typeface="Arial"/>
              </a:rPr>
              <a:t>e-filed)</a:t>
            </a:r>
            <a:endParaRPr lang="en-US" dirty="0">
              <a:solidFill>
                <a:srgbClr val="000000"/>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Walk Thru:</a:t>
            </a:r>
            <a:r>
              <a:rPr lang="en-US" dirty="0">
                <a:latin typeface="Arial"/>
                <a:cs typeface="Arial"/>
              </a:rPr>
              <a:t> </a:t>
            </a:r>
            <a:r>
              <a:rPr lang="en-US" dirty="0" smtClean="0">
                <a:latin typeface="Arial"/>
                <a:cs typeface="Arial"/>
              </a:rPr>
              <a:t>NO.</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Companion</a:t>
            </a:r>
            <a:r>
              <a:rPr lang="en-US" b="1" spc="-45" dirty="0">
                <a:latin typeface="Arial"/>
                <a:cs typeface="Arial"/>
              </a:rPr>
              <a:t> </a:t>
            </a:r>
            <a:r>
              <a:rPr lang="en-US" b="1" dirty="0">
                <a:latin typeface="Arial"/>
                <a:cs typeface="Arial"/>
              </a:rPr>
              <a:t>cases</a:t>
            </a:r>
            <a:r>
              <a:rPr lang="en-US" b="1" spc="-75" dirty="0">
                <a:latin typeface="Arial"/>
                <a:cs typeface="Arial"/>
              </a:rPr>
              <a:t> </a:t>
            </a:r>
            <a:r>
              <a:rPr lang="en-US" b="1" dirty="0">
                <a:latin typeface="Arial"/>
                <a:cs typeface="Arial"/>
              </a:rPr>
              <a:t>exist:</a:t>
            </a:r>
            <a:r>
              <a:rPr lang="en-US" dirty="0">
                <a:latin typeface="Arial"/>
                <a:cs typeface="Arial"/>
              </a:rPr>
              <a:t> </a:t>
            </a:r>
            <a:r>
              <a:rPr lang="en-US" dirty="0" smtClean="0">
                <a:latin typeface="Arial"/>
                <a:cs typeface="Arial"/>
              </a:rPr>
              <a:t>DO NOT CHECK. </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More</a:t>
            </a:r>
            <a:r>
              <a:rPr lang="en-US" b="1" spc="-55" dirty="0" smtClean="0">
                <a:latin typeface="Arial"/>
                <a:cs typeface="Arial"/>
              </a:rPr>
              <a:t> </a:t>
            </a:r>
            <a:r>
              <a:rPr lang="en-US" b="1" dirty="0">
                <a:latin typeface="Arial"/>
                <a:cs typeface="Arial"/>
              </a:rPr>
              <a:t>than</a:t>
            </a:r>
            <a:r>
              <a:rPr lang="en-US" b="1" spc="-60" dirty="0">
                <a:latin typeface="Arial"/>
                <a:cs typeface="Arial"/>
              </a:rPr>
              <a:t> </a:t>
            </a:r>
            <a:r>
              <a:rPr lang="en-US" b="1" dirty="0">
                <a:latin typeface="Arial"/>
                <a:cs typeface="Arial"/>
              </a:rPr>
              <a:t>15</a:t>
            </a:r>
            <a:r>
              <a:rPr lang="en-US" b="1" spc="-60" dirty="0">
                <a:latin typeface="Arial"/>
                <a:cs typeface="Arial"/>
              </a:rPr>
              <a:t> </a:t>
            </a:r>
            <a:r>
              <a:rPr lang="en-US" b="1" dirty="0">
                <a:latin typeface="Arial"/>
                <a:cs typeface="Arial"/>
              </a:rPr>
              <a:t>Companion</a:t>
            </a:r>
            <a:r>
              <a:rPr lang="en-US" b="1" spc="-40" dirty="0">
                <a:latin typeface="Arial"/>
                <a:cs typeface="Arial"/>
              </a:rPr>
              <a:t> </a:t>
            </a:r>
            <a:r>
              <a:rPr lang="en-US" b="1" dirty="0">
                <a:latin typeface="Arial"/>
                <a:cs typeface="Arial"/>
              </a:rPr>
              <a:t>cases</a:t>
            </a:r>
            <a:r>
              <a:rPr lang="en-US" b="1" spc="-70" dirty="0">
                <a:latin typeface="Arial"/>
                <a:cs typeface="Arial"/>
              </a:rPr>
              <a:t>: </a:t>
            </a:r>
            <a:r>
              <a:rPr lang="en-US" dirty="0">
                <a:latin typeface="Arial"/>
                <a:cs typeface="Arial"/>
              </a:rPr>
              <a:t>DO</a:t>
            </a:r>
            <a:r>
              <a:rPr lang="en-US" spc="-55" dirty="0">
                <a:latin typeface="Arial"/>
                <a:cs typeface="Arial"/>
              </a:rPr>
              <a:t> </a:t>
            </a:r>
            <a:r>
              <a:rPr lang="en-US" dirty="0">
                <a:latin typeface="Arial"/>
                <a:cs typeface="Arial"/>
              </a:rPr>
              <a:t>NOT</a:t>
            </a:r>
            <a:r>
              <a:rPr lang="en-US" spc="-105" dirty="0">
                <a:latin typeface="Arial"/>
                <a:cs typeface="Arial"/>
              </a:rPr>
              <a:t> </a:t>
            </a:r>
            <a:r>
              <a:rPr lang="en-US" spc="-10" dirty="0">
                <a:latin typeface="Arial"/>
                <a:cs typeface="Arial"/>
              </a:rPr>
              <a:t>CHECK.</a:t>
            </a:r>
            <a:endParaRPr lang="en-US"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Date:</a:t>
            </a:r>
            <a:r>
              <a:rPr lang="en-US" spc="-10" dirty="0">
                <a:latin typeface="Arial"/>
                <a:cs typeface="Arial"/>
              </a:rPr>
              <a:t> </a:t>
            </a:r>
            <a:r>
              <a:rPr lang="en-US" spc="-10" dirty="0" smtClean="0">
                <a:latin typeface="Arial"/>
                <a:cs typeface="Arial"/>
              </a:rPr>
              <a:t>Enter</a:t>
            </a:r>
            <a:r>
              <a:rPr lang="en-US" spc="-10" dirty="0">
                <a:latin typeface="Arial"/>
                <a:cs typeface="Arial"/>
              </a:rPr>
              <a:t> today’s </a:t>
            </a:r>
            <a:r>
              <a:rPr lang="en-US" spc="-10" dirty="0" smtClean="0">
                <a:latin typeface="Arial"/>
                <a:cs typeface="Arial"/>
              </a:rPr>
              <a:t>date MM/DD/YYYY.</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Case Number: </a:t>
            </a:r>
            <a:r>
              <a:rPr lang="en-US" spc="-10" dirty="0">
                <a:latin typeface="Arial"/>
                <a:cs typeface="Arial"/>
              </a:rPr>
              <a:t>Enter the ADJ case number.</a:t>
            </a:r>
            <a:endParaRPr lang="en-US"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dirty="0">
                <a:latin typeface="Arial"/>
                <a:cs typeface="Arial"/>
              </a:rPr>
              <a:t>Social</a:t>
            </a:r>
            <a:r>
              <a:rPr lang="en-US" b="1" spc="-80" dirty="0">
                <a:latin typeface="Arial"/>
                <a:cs typeface="Arial"/>
              </a:rPr>
              <a:t> </a:t>
            </a:r>
            <a:r>
              <a:rPr lang="en-US" b="1" dirty="0">
                <a:latin typeface="Arial"/>
                <a:cs typeface="Arial"/>
              </a:rPr>
              <a:t>Security</a:t>
            </a:r>
            <a:r>
              <a:rPr lang="en-US" b="1" spc="-80" dirty="0">
                <a:latin typeface="Arial"/>
                <a:cs typeface="Arial"/>
              </a:rPr>
              <a:t> </a:t>
            </a:r>
            <a:r>
              <a:rPr lang="en-US" b="1" spc="-10" dirty="0">
                <a:latin typeface="Arial"/>
                <a:cs typeface="Arial"/>
              </a:rPr>
              <a:t>Number:</a:t>
            </a:r>
            <a:r>
              <a:rPr lang="en-US" spc="-10" dirty="0">
                <a:latin typeface="Arial"/>
                <a:cs typeface="Arial"/>
              </a:rPr>
              <a:t> </a:t>
            </a:r>
            <a:r>
              <a:rPr lang="en-US" spc="-10" dirty="0" smtClean="0">
                <a:latin typeface="Arial"/>
                <a:cs typeface="Arial"/>
              </a:rPr>
              <a:t>Blocked.</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Injury type/date</a:t>
            </a:r>
            <a:r>
              <a:rPr lang="en-US" spc="-10" dirty="0">
                <a:latin typeface="Arial"/>
                <a:cs typeface="Arial"/>
              </a:rPr>
              <a:t>: </a:t>
            </a:r>
            <a:r>
              <a:rPr lang="en-US" spc="-10" dirty="0" smtClean="0">
                <a:latin typeface="Arial"/>
                <a:cs typeface="Arial"/>
              </a:rPr>
              <a:t>Blocked.</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Body Parts:</a:t>
            </a:r>
            <a:r>
              <a:rPr lang="en-US" spc="-10" dirty="0">
                <a:latin typeface="Arial"/>
                <a:cs typeface="Arial"/>
              </a:rPr>
              <a:t> </a:t>
            </a:r>
            <a:r>
              <a:rPr lang="en-US" spc="-10" dirty="0" smtClean="0">
                <a:latin typeface="Arial"/>
                <a:cs typeface="Arial"/>
              </a:rPr>
              <a:t>Blocked.</a:t>
            </a:r>
            <a:endParaRPr lang="en-US" spc="-10" dirty="0">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Choose Unit type: </a:t>
            </a:r>
            <a:r>
              <a:rPr lang="en-US" spc="-10" dirty="0" smtClean="0">
                <a:latin typeface="Arial"/>
                <a:cs typeface="Arial"/>
              </a:rPr>
              <a:t>Select</a:t>
            </a:r>
            <a:r>
              <a:rPr lang="en-US" spc="-10" dirty="0">
                <a:latin typeface="Arial"/>
                <a:cs typeface="Arial"/>
              </a:rPr>
              <a:t> ADJ.</a:t>
            </a:r>
          </a:p>
          <a:p>
            <a:pPr marL="283210" indent="-274320">
              <a:spcBef>
                <a:spcPts val="95"/>
              </a:spcBef>
              <a:buClr>
                <a:srgbClr val="133E6A"/>
              </a:buClr>
              <a:buSzPct val="94642"/>
              <a:buFont typeface="Wingdings 2"/>
              <a:buChar char=""/>
              <a:tabLst>
                <a:tab pos="287020" algn="l"/>
                <a:tab pos="1531620" algn="l"/>
              </a:tabLst>
            </a:pPr>
            <a:r>
              <a:rPr lang="en-US" b="1" spc="-10" dirty="0">
                <a:latin typeface="Arial"/>
                <a:cs typeface="Arial"/>
              </a:rPr>
              <a:t>Companion Cases:</a:t>
            </a:r>
            <a:r>
              <a:rPr lang="en-US" spc="-10" dirty="0">
                <a:latin typeface="Arial"/>
                <a:cs typeface="Arial"/>
              </a:rPr>
              <a:t> </a:t>
            </a:r>
            <a:r>
              <a:rPr lang="en-US" spc="-10" dirty="0" smtClean="0">
                <a:latin typeface="Arial"/>
                <a:cs typeface="Arial"/>
              </a:rPr>
              <a:t>Must </a:t>
            </a:r>
            <a:r>
              <a:rPr lang="en-US" spc="-10" dirty="0">
                <a:latin typeface="Arial"/>
                <a:cs typeface="Arial"/>
              </a:rPr>
              <a:t>be filed separately</a:t>
            </a:r>
            <a:r>
              <a:rPr lang="en-US" spc="-10" dirty="0" smtClean="0">
                <a:latin typeface="Arial"/>
                <a:cs typeface="Arial"/>
              </a:rPr>
              <a:t>.</a:t>
            </a:r>
          </a:p>
        </p:txBody>
      </p:sp>
      <p:sp>
        <p:nvSpPr>
          <p:cNvPr id="2" name="Title 1"/>
          <p:cNvSpPr txBox="1">
            <a:spLocks noGrp="1"/>
          </p:cNvSpPr>
          <p:nvPr>
            <p:ph type="title"/>
          </p:nvPr>
        </p:nvSpPr>
        <p:spPr>
          <a:xfrm>
            <a:off x="-2957" y="958439"/>
            <a:ext cx="12205186" cy="566181"/>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110" dirty="0"/>
              <a:t> </a:t>
            </a:r>
            <a:r>
              <a:rPr lang="en-US" sz="3600" dirty="0"/>
              <a:t>of</a:t>
            </a:r>
            <a:r>
              <a:rPr lang="en-US" sz="3600" spc="-130" dirty="0"/>
              <a:t> </a:t>
            </a:r>
            <a:r>
              <a:rPr lang="en-US" sz="3600" spc="-20" dirty="0"/>
              <a:t>Lien </a:t>
            </a:r>
            <a:r>
              <a:rPr lang="en-US" sz="3600" spc="-20" dirty="0" smtClean="0"/>
              <a:t>coversheet</a:t>
            </a:r>
            <a:endParaRPr lang="en-US" sz="3600" spc="-2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lang="en-US" spc="-25" dirty="0"/>
              <a:t>52</a:t>
            </a:fld>
            <a:endParaRPr lang="en-US" spc="-25" dirty="0"/>
          </a:p>
        </p:txBody>
      </p:sp>
    </p:spTree>
    <p:extLst>
      <p:ext uri="{BB962C8B-B14F-4D97-AF65-F5344CB8AC3E}">
        <p14:creationId xmlns:p14="http://schemas.microsoft.com/office/powerpoint/2010/main" val="515868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orm 1 of lien with mandatory data for injured worker, leave off ssn, dob, and doi" title="SAMPLE LIEN SUBMISSION">
            <a:extLst>
              <a:ext uri="{FF2B5EF4-FFF2-40B4-BE49-F238E27FC236}">
                <a16:creationId xmlns:a16="http://schemas.microsoft.com/office/drawing/2014/main" id="{CD6D91BC-3E34-4339-824C-6B109615D14F}"/>
              </a:ext>
            </a:extLst>
          </p:cNvPr>
          <p:cNvPicPr>
            <a:picLocks noChangeAspect="1"/>
          </p:cNvPicPr>
          <p:nvPr/>
        </p:nvPicPr>
        <p:blipFill rotWithShape="1">
          <a:blip r:embed="rId2"/>
          <a:srcRect t="10926" r="329" b="-185"/>
          <a:stretch/>
        </p:blipFill>
        <p:spPr>
          <a:xfrm>
            <a:off x="6946538" y="1613160"/>
            <a:ext cx="4754723" cy="4274230"/>
          </a:xfrm>
          <a:prstGeom prst="rect">
            <a:avLst/>
          </a:prstGeom>
        </p:spPr>
      </p:pic>
      <p:sp>
        <p:nvSpPr>
          <p:cNvPr id="10" name="object 3">
            <a:extLst>
              <a:ext uri="{FF2B5EF4-FFF2-40B4-BE49-F238E27FC236}">
                <a16:creationId xmlns:a16="http://schemas.microsoft.com/office/drawing/2014/main" id="{95CBB41E-88FB-934E-1167-2B47998FFEEA}"/>
              </a:ext>
            </a:extLst>
          </p:cNvPr>
          <p:cNvSpPr txBox="1"/>
          <p:nvPr/>
        </p:nvSpPr>
        <p:spPr>
          <a:xfrm>
            <a:off x="543742" y="1662359"/>
            <a:ext cx="6184216" cy="3248325"/>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Date of Original Lien:</a:t>
            </a:r>
            <a:r>
              <a:rPr lang="en-US" spc="-10" dirty="0">
                <a:latin typeface="Arial"/>
                <a:cs typeface="Arial"/>
              </a:rPr>
              <a:t> </a:t>
            </a:r>
            <a:r>
              <a:rPr lang="en-US" spc="-10" dirty="0" smtClean="0">
                <a:latin typeface="Arial"/>
                <a:cs typeface="Arial"/>
              </a:rPr>
              <a:t>Enter today’s </a:t>
            </a:r>
            <a:r>
              <a:rPr lang="en-US" spc="-10" dirty="0">
                <a:latin typeface="Arial"/>
                <a:cs typeface="Arial"/>
              </a:rPr>
              <a:t>date </a:t>
            </a:r>
            <a:r>
              <a:rPr lang="en-US" spc="-10" dirty="0" smtClean="0">
                <a:latin typeface="Arial"/>
                <a:cs typeface="Arial"/>
              </a:rPr>
              <a:t>MM/DD/YYYY.</a:t>
            </a:r>
            <a:endParaRPr lang="en-US" spc="-10" dirty="0">
              <a:solidFill>
                <a:srgbClr val="00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Case Number:</a:t>
            </a:r>
            <a:r>
              <a:rPr lang="en-US" spc="-10" dirty="0">
                <a:latin typeface="Arial"/>
                <a:cs typeface="Arial"/>
              </a:rPr>
              <a:t> </a:t>
            </a:r>
            <a:r>
              <a:rPr lang="en-US" spc="-10" dirty="0" smtClean="0">
                <a:latin typeface="Arial"/>
                <a:cs typeface="Arial"/>
              </a:rPr>
              <a:t>Auto-populates </a:t>
            </a:r>
            <a:r>
              <a:rPr lang="en-US" spc="-10" dirty="0">
                <a:latin typeface="Arial"/>
                <a:cs typeface="Arial"/>
              </a:rPr>
              <a:t>from </a:t>
            </a:r>
            <a:r>
              <a:rPr lang="en-US" spc="-10" dirty="0" smtClean="0">
                <a:latin typeface="Arial"/>
                <a:cs typeface="Arial"/>
              </a:rPr>
              <a:t>the coversheet.</a:t>
            </a:r>
            <a:endParaRPr lang="en-US"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Injury Type: </a:t>
            </a:r>
            <a:r>
              <a:rPr lang="en-US" spc="-10" dirty="0" smtClean="0">
                <a:latin typeface="Arial"/>
                <a:cs typeface="Arial"/>
              </a:rPr>
              <a:t>Optional.</a:t>
            </a:r>
          </a:p>
          <a:p>
            <a:pPr marL="283210" indent="-274320" algn="l">
              <a:spcBef>
                <a:spcPts val="95"/>
              </a:spcBef>
              <a:buClr>
                <a:srgbClr val="133E6A"/>
              </a:buClr>
              <a:buSzPct val="94642"/>
              <a:buFont typeface="Wingdings 2"/>
              <a:buChar char=""/>
              <a:tabLst>
                <a:tab pos="287020" algn="l"/>
              </a:tabLst>
            </a:pPr>
            <a:r>
              <a:rPr lang="en-US" b="1" spc="-10" dirty="0" smtClean="0">
                <a:latin typeface="Arial"/>
                <a:cs typeface="Arial"/>
              </a:rPr>
              <a:t>Social Security Number:</a:t>
            </a:r>
            <a:r>
              <a:rPr lang="en-US" spc="-10" dirty="0" smtClean="0">
                <a:latin typeface="Arial"/>
                <a:cs typeface="Arial"/>
              </a:rPr>
              <a:t> Optional. (number only, no dashes)</a:t>
            </a:r>
          </a:p>
          <a:p>
            <a:pPr marL="283210" indent="-274320" algn="l">
              <a:spcBef>
                <a:spcPts val="95"/>
              </a:spcBef>
              <a:buClr>
                <a:srgbClr val="133E6A"/>
              </a:buClr>
              <a:buSzPct val="94642"/>
              <a:buFont typeface="Wingdings 2"/>
              <a:buChar char=""/>
              <a:tabLst>
                <a:tab pos="287020" algn="l"/>
              </a:tabLst>
            </a:pPr>
            <a:r>
              <a:rPr lang="en-US" b="1" spc="-10" dirty="0" smtClean="0">
                <a:latin typeface="Arial"/>
                <a:cs typeface="Arial"/>
              </a:rPr>
              <a:t>Date </a:t>
            </a:r>
            <a:r>
              <a:rPr lang="en-US" b="1" spc="-10" dirty="0">
                <a:latin typeface="Arial"/>
                <a:cs typeface="Arial"/>
              </a:rPr>
              <a:t>of Birth: </a:t>
            </a:r>
            <a:r>
              <a:rPr lang="en-US" spc="-10" dirty="0" smtClean="0">
                <a:latin typeface="Arial"/>
                <a:cs typeface="Arial"/>
              </a:rPr>
              <a:t>MM/DD/YYYY.</a:t>
            </a:r>
            <a:endParaRPr lang="en-US" spc="-10" dirty="0">
              <a:latin typeface="Arial"/>
              <a:cs typeface="Arial"/>
            </a:endParaRPr>
          </a:p>
          <a:p>
            <a:pPr marL="8890" algn="l">
              <a:spcBef>
                <a:spcPts val="95"/>
              </a:spcBef>
              <a:tabLst>
                <a:tab pos="287020" algn="l"/>
              </a:tabLst>
            </a:pPr>
            <a:r>
              <a:rPr lang="en-US" sz="2000" b="1" spc="-10" dirty="0" smtClean="0">
                <a:latin typeface="Arial"/>
                <a:cs typeface="Arial"/>
              </a:rPr>
              <a:t>Injured</a:t>
            </a:r>
            <a:r>
              <a:rPr lang="en-US" sz="2000" b="1" spc="-10" dirty="0">
                <a:latin typeface="Arial"/>
                <a:cs typeface="Arial"/>
              </a:rPr>
              <a:t> Worker Section:</a:t>
            </a:r>
            <a:r>
              <a:rPr lang="en-US" b="1" spc="-10" dirty="0">
                <a:latin typeface="Arial"/>
                <a:cs typeface="Arial"/>
              </a:rPr>
              <a:t> </a:t>
            </a:r>
            <a:endParaRPr lang="en-US" dirty="0"/>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First Name: </a:t>
            </a:r>
            <a:r>
              <a:rPr lang="en-US" spc="-10" dirty="0" smtClean="0">
                <a:latin typeface="Arial"/>
                <a:cs typeface="Arial"/>
              </a:rPr>
              <a:t>Mirror </a:t>
            </a:r>
            <a:r>
              <a:rPr lang="en-US" spc="-10" dirty="0">
                <a:latin typeface="Arial"/>
                <a:cs typeface="Arial"/>
              </a:rPr>
              <a:t>what is in </a:t>
            </a:r>
            <a:r>
              <a:rPr lang="en-US" spc="-10" dirty="0" smtClean="0">
                <a:latin typeface="Arial"/>
                <a:cs typeface="Arial"/>
              </a:rPr>
              <a:t>EAMS, otherwise </a:t>
            </a:r>
            <a:r>
              <a:rPr lang="en-US" spc="-10" dirty="0">
                <a:latin typeface="Arial"/>
                <a:cs typeface="Arial"/>
              </a:rPr>
              <a:t>it will </a:t>
            </a:r>
            <a:r>
              <a:rPr lang="en-US" spc="-10" dirty="0" smtClean="0">
                <a:latin typeface="Arial"/>
                <a:cs typeface="Arial"/>
              </a:rPr>
              <a:t>fail.</a:t>
            </a:r>
            <a:endParaRPr lang="en-US" b="1"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Middle Initial:</a:t>
            </a:r>
            <a:r>
              <a:rPr lang="en-US" spc="-10" dirty="0">
                <a:latin typeface="Arial"/>
                <a:cs typeface="Arial"/>
              </a:rPr>
              <a:t> </a:t>
            </a: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Last Name: </a:t>
            </a:r>
            <a:r>
              <a:rPr lang="en-US" spc="-10" dirty="0" smtClean="0">
                <a:latin typeface="Arial"/>
                <a:cs typeface="Arial"/>
              </a:rPr>
              <a:t>Mirror </a:t>
            </a:r>
            <a:r>
              <a:rPr lang="en-US" spc="-10" dirty="0">
                <a:latin typeface="Arial"/>
                <a:cs typeface="Arial"/>
              </a:rPr>
              <a:t>what is in </a:t>
            </a:r>
            <a:r>
              <a:rPr lang="en-US" spc="-10" dirty="0" smtClean="0">
                <a:latin typeface="Arial"/>
                <a:cs typeface="Arial"/>
              </a:rPr>
              <a:t>EAMS, otherwise </a:t>
            </a:r>
            <a:r>
              <a:rPr lang="en-US" spc="-10" dirty="0">
                <a:latin typeface="Arial"/>
                <a:cs typeface="Arial"/>
              </a:rPr>
              <a:t>it will </a:t>
            </a:r>
            <a:r>
              <a:rPr lang="en-US" spc="-10" dirty="0" smtClean="0">
                <a:latin typeface="Arial"/>
                <a:cs typeface="Arial"/>
              </a:rPr>
              <a:t>fail.</a:t>
            </a:r>
            <a:endParaRPr lang="en-US" b="1" spc="-10" dirty="0">
              <a:latin typeface="Arial"/>
              <a:cs typeface="Arial"/>
            </a:endParaRPr>
          </a:p>
          <a:p>
            <a:pPr marL="283210" indent="-274320" algn="l">
              <a:spcAft>
                <a:spcPts val="600"/>
              </a:spcAft>
              <a:buClr>
                <a:srgbClr val="133E6A"/>
              </a:buClr>
              <a:buSzPct val="94642"/>
              <a:buFont typeface="Wingdings 2"/>
              <a:buChar char=""/>
              <a:tabLst>
                <a:tab pos="287020" algn="l"/>
              </a:tabLst>
            </a:pPr>
            <a:endParaRPr lang="en-US" sz="1600" spc="-10" dirty="0">
              <a:latin typeface="Arial"/>
              <a:cs typeface="Arial"/>
            </a:endParaRPr>
          </a:p>
        </p:txBody>
      </p:sp>
      <p:sp>
        <p:nvSpPr>
          <p:cNvPr id="2" name="Title 1"/>
          <p:cNvSpPr txBox="1">
            <a:spLocks noGrp="1"/>
          </p:cNvSpPr>
          <p:nvPr>
            <p:ph type="title"/>
          </p:nvPr>
        </p:nvSpPr>
        <p:spPr>
          <a:xfrm>
            <a:off x="-3149" y="957448"/>
            <a:ext cx="12231767" cy="566181"/>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65" dirty="0"/>
              <a:t> </a:t>
            </a:r>
            <a:r>
              <a:rPr lang="en-US" sz="3600" dirty="0"/>
              <a:t>of</a:t>
            </a:r>
            <a:r>
              <a:rPr lang="en-US" sz="3600" spc="-85" dirty="0"/>
              <a:t> </a:t>
            </a:r>
            <a:r>
              <a:rPr lang="en-US" sz="3600" dirty="0"/>
              <a:t>Lien Form 1</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53</a:t>
            </a:fld>
            <a:endParaRPr spc="-25" dirty="0"/>
          </a:p>
        </p:txBody>
      </p:sp>
    </p:spTree>
    <p:extLst>
      <p:ext uri="{BB962C8B-B14F-4D97-AF65-F5344CB8AC3E}">
        <p14:creationId xmlns:p14="http://schemas.microsoft.com/office/powerpoint/2010/main" val="964071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ample of form 1for injured workers attorneys uan" title="Notice and Request for Lien Form 1">
            <a:extLst>
              <a:ext uri="{FF2B5EF4-FFF2-40B4-BE49-F238E27FC236}">
                <a16:creationId xmlns:a16="http://schemas.microsoft.com/office/drawing/2014/main" id="{230FBBAA-7779-56A5-1FBB-0124D4D454BA}"/>
              </a:ext>
            </a:extLst>
          </p:cNvPr>
          <p:cNvPicPr>
            <a:picLocks noChangeAspect="1"/>
          </p:cNvPicPr>
          <p:nvPr/>
        </p:nvPicPr>
        <p:blipFill rotWithShape="1">
          <a:blip r:embed="rId2"/>
          <a:srcRect r="-387" b="92539"/>
          <a:stretch/>
        </p:blipFill>
        <p:spPr>
          <a:xfrm>
            <a:off x="7001540" y="1654365"/>
            <a:ext cx="4603938" cy="460987"/>
          </a:xfrm>
          <a:prstGeom prst="rect">
            <a:avLst/>
          </a:prstGeom>
        </p:spPr>
      </p:pic>
      <p:pic>
        <p:nvPicPr>
          <p:cNvPr id="6" name="Picture 5" descr="sample of form 1for injured workers attorneys uan" title="Notice and Request for Lien Form 1">
            <a:extLst>
              <a:ext uri="{FF2B5EF4-FFF2-40B4-BE49-F238E27FC236}">
                <a16:creationId xmlns:a16="http://schemas.microsoft.com/office/drawing/2014/main" id="{1333F8CF-275B-EAC6-7B8E-5A2E5583E283}"/>
              </a:ext>
            </a:extLst>
          </p:cNvPr>
          <p:cNvPicPr>
            <a:picLocks noChangeAspect="1"/>
          </p:cNvPicPr>
          <p:nvPr/>
        </p:nvPicPr>
        <p:blipFill rotWithShape="1">
          <a:blip r:embed="rId2"/>
          <a:srcRect l="-82" t="73101" r="-282" b="1722"/>
          <a:stretch/>
        </p:blipFill>
        <p:spPr>
          <a:xfrm>
            <a:off x="7002013" y="2255802"/>
            <a:ext cx="4602915" cy="1555611"/>
          </a:xfrm>
          <a:prstGeom prst="rect">
            <a:avLst/>
          </a:prstGeom>
        </p:spPr>
      </p:pic>
      <p:sp>
        <p:nvSpPr>
          <p:cNvPr id="10" name="object 3">
            <a:extLst>
              <a:ext uri="{FF2B5EF4-FFF2-40B4-BE49-F238E27FC236}">
                <a16:creationId xmlns:a16="http://schemas.microsoft.com/office/drawing/2014/main" id="{95CBB41E-88FB-934E-1167-2B47998FFEEA}"/>
              </a:ext>
            </a:extLst>
          </p:cNvPr>
          <p:cNvSpPr txBox="1"/>
          <p:nvPr/>
        </p:nvSpPr>
        <p:spPr>
          <a:xfrm>
            <a:off x="490580" y="1653499"/>
            <a:ext cx="5528541" cy="2791790"/>
          </a:xfrm>
          <a:prstGeom prst="rect">
            <a:avLst/>
          </a:prstGeom>
        </p:spPr>
        <p:txBody>
          <a:bodyPr vert="horz" wrap="square" lIns="0" tIns="97790" rIns="0" bIns="0" rtlCol="0" anchor="t">
            <a:spAutoFit/>
          </a:bodyPr>
          <a:lstStyle/>
          <a:p>
            <a:pPr marL="8890" algn="l">
              <a:spcBef>
                <a:spcPts val="95"/>
              </a:spcBef>
              <a:buClr>
                <a:srgbClr val="133E6A"/>
              </a:buClr>
              <a:buSzPct val="94642"/>
              <a:tabLst>
                <a:tab pos="287020" algn="l"/>
              </a:tabLst>
            </a:pPr>
            <a:r>
              <a:rPr lang="en-US" sz="2000" b="1" spc="-10" dirty="0" smtClean="0">
                <a:latin typeface="Arial"/>
                <a:cs typeface="Arial"/>
              </a:rPr>
              <a:t>Attorney/Representative for Injured Worker:</a:t>
            </a:r>
            <a:endParaRPr lang="en-US" sz="2000" b="1"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Law Firm Name:</a:t>
            </a:r>
            <a:r>
              <a:rPr lang="en-US" spc="-10" dirty="0">
                <a:latin typeface="Arial"/>
                <a:cs typeface="Arial"/>
              </a:rPr>
              <a:t> </a:t>
            </a:r>
            <a:r>
              <a:rPr lang="en-US" dirty="0" smtClean="0">
                <a:solidFill>
                  <a:schemeClr val="tx1"/>
                </a:solidFill>
                <a:latin typeface="Arial"/>
                <a:cs typeface="Arial"/>
              </a:rPr>
              <a:t> </a:t>
            </a:r>
            <a:r>
              <a:rPr lang="en-US" dirty="0" smtClean="0">
                <a:latin typeface="Arial"/>
                <a:cs typeface="Arial"/>
              </a:rPr>
              <a:t>UAN of Law Firm/Non Attorney Representative</a:t>
            </a:r>
            <a:r>
              <a:rPr lang="en-US" spc="-10" dirty="0" smtClean="0">
                <a:latin typeface="Arial"/>
                <a:cs typeface="Arial"/>
              </a:rPr>
              <a:t>.</a:t>
            </a:r>
            <a:endParaRPr lang="en-US" dirty="0"/>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Law Firm </a:t>
            </a:r>
            <a:r>
              <a:rPr lang="en-US" b="1" spc="-10" dirty="0" smtClean="0">
                <a:latin typeface="Arial"/>
                <a:cs typeface="Arial"/>
              </a:rPr>
              <a:t>Address:</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210" indent="-274320" algn="l">
              <a:spcAft>
                <a:spcPts val="600"/>
              </a:spcAft>
              <a:buClr>
                <a:srgbClr val="133E6A"/>
              </a:buClr>
              <a:buSzPct val="94642"/>
              <a:buFont typeface="Wingdings 2"/>
              <a:buChar char=""/>
              <a:tabLst>
                <a:tab pos="287020" algn="l"/>
              </a:tabLst>
            </a:pPr>
            <a:endParaRPr lang="en-US" sz="1600" spc="-10" dirty="0">
              <a:latin typeface="Arial"/>
              <a:cs typeface="Arial"/>
            </a:endParaRPr>
          </a:p>
        </p:txBody>
      </p:sp>
      <p:sp>
        <p:nvSpPr>
          <p:cNvPr id="2" name="Title 1"/>
          <p:cNvSpPr txBox="1">
            <a:spLocks noGrp="1"/>
          </p:cNvSpPr>
          <p:nvPr>
            <p:ph type="title"/>
          </p:nvPr>
        </p:nvSpPr>
        <p:spPr>
          <a:xfrm>
            <a:off x="-3149" y="957448"/>
            <a:ext cx="12231767" cy="566181"/>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65" dirty="0"/>
              <a:t> </a:t>
            </a:r>
            <a:r>
              <a:rPr lang="en-US" sz="3600" dirty="0"/>
              <a:t>of</a:t>
            </a:r>
            <a:r>
              <a:rPr lang="en-US" sz="3600" spc="-85" dirty="0"/>
              <a:t> </a:t>
            </a:r>
            <a:r>
              <a:rPr lang="en-US" sz="3600" dirty="0"/>
              <a:t>Lien Form 1 Cont.</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54</a:t>
            </a:fld>
            <a:endParaRPr spc="-25" dirty="0"/>
          </a:p>
        </p:txBody>
      </p:sp>
    </p:spTree>
    <p:extLst>
      <p:ext uri="{BB962C8B-B14F-4D97-AF65-F5344CB8AC3E}">
        <p14:creationId xmlns:p14="http://schemas.microsoft.com/office/powerpoint/2010/main" val="3666116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orm 2 of lien with mandatory data of lien claimant-do not enter first or last name, use uan only" title="sample lien submission">
            <a:extLst>
              <a:ext uri="{FF2B5EF4-FFF2-40B4-BE49-F238E27FC236}">
                <a16:creationId xmlns:a16="http://schemas.microsoft.com/office/drawing/2014/main" id="{D726C291-58EA-9021-D50B-4EA3B5A90486}"/>
              </a:ext>
            </a:extLst>
          </p:cNvPr>
          <p:cNvPicPr>
            <a:picLocks noChangeAspect="1"/>
          </p:cNvPicPr>
          <p:nvPr/>
        </p:nvPicPr>
        <p:blipFill rotWithShape="1">
          <a:blip r:embed="rId2"/>
          <a:srcRect l="235" t="10482" r="-1562" b="33634"/>
          <a:stretch/>
        </p:blipFill>
        <p:spPr>
          <a:xfrm>
            <a:off x="6972905" y="1589063"/>
            <a:ext cx="4786279" cy="2644610"/>
          </a:xfrm>
          <a:prstGeom prst="rect">
            <a:avLst/>
          </a:prstGeom>
        </p:spPr>
      </p:pic>
      <p:sp>
        <p:nvSpPr>
          <p:cNvPr id="12" name="object 3">
            <a:extLst>
              <a:ext uri="{FF2B5EF4-FFF2-40B4-BE49-F238E27FC236}">
                <a16:creationId xmlns:a16="http://schemas.microsoft.com/office/drawing/2014/main" id="{3DCCF6EA-1D6E-4C85-88D0-D935B5446378}"/>
              </a:ext>
            </a:extLst>
          </p:cNvPr>
          <p:cNvSpPr txBox="1"/>
          <p:nvPr/>
        </p:nvSpPr>
        <p:spPr>
          <a:xfrm>
            <a:off x="490580" y="1653499"/>
            <a:ext cx="6113330" cy="3725379"/>
          </a:xfrm>
          <a:prstGeom prst="rect">
            <a:avLst/>
          </a:prstGeom>
        </p:spPr>
        <p:txBody>
          <a:bodyPr vert="horz" wrap="square" lIns="0" tIns="97790" rIns="0" bIns="0" rtlCol="0" anchor="t">
            <a:spAutoFit/>
          </a:bodyPr>
          <a:lstStyle/>
          <a:p>
            <a:pPr marL="283210" indent="-274320" algn="l">
              <a:spcBef>
                <a:spcPts val="95"/>
              </a:spcBef>
              <a:buClr>
                <a:srgbClr val="133E6A"/>
              </a:buClr>
              <a:buSzPct val="94642"/>
              <a:tabLst>
                <a:tab pos="287020" algn="l"/>
              </a:tabLst>
            </a:pPr>
            <a:r>
              <a:rPr lang="en-US" sz="2000" b="1" spc="-10" dirty="0">
                <a:latin typeface="Arial"/>
                <a:cs typeface="Arial"/>
              </a:rPr>
              <a:t>Lien Claimant Section: </a:t>
            </a:r>
            <a:endParaRPr lang="en-US" sz="20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Organization:</a:t>
            </a:r>
            <a:r>
              <a:rPr lang="en-US" spc="-10" dirty="0">
                <a:latin typeface="Arial"/>
                <a:cs typeface="Arial"/>
              </a:rPr>
              <a:t> </a:t>
            </a:r>
            <a:r>
              <a:rPr lang="en-US" dirty="0" smtClean="0">
                <a:solidFill>
                  <a:schemeClr val="tx1"/>
                </a:solidFill>
                <a:latin typeface="Arial"/>
                <a:cs typeface="Arial"/>
              </a:rPr>
              <a:t>Enter Lien Claimant UAN in this section</a:t>
            </a:r>
            <a:r>
              <a:rPr lang="en-US" spc="-10" dirty="0" smtClean="0">
                <a:latin typeface="Arial"/>
                <a:cs typeface="Arial"/>
              </a:rPr>
              <a:t>.</a:t>
            </a:r>
            <a:endParaRPr lang="en-US"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First Name: </a:t>
            </a:r>
            <a:r>
              <a:rPr lang="en-US" spc="-10" dirty="0">
                <a:latin typeface="Arial"/>
                <a:cs typeface="Arial"/>
              </a:rPr>
              <a:t>LEAVE </a:t>
            </a:r>
            <a:r>
              <a:rPr lang="en-US" spc="-10" dirty="0" smtClean="0">
                <a:latin typeface="Arial"/>
                <a:cs typeface="Arial"/>
              </a:rPr>
              <a:t>BLANK. </a:t>
            </a:r>
            <a:r>
              <a:rPr lang="en-US" spc="-10" dirty="0">
                <a:latin typeface="Arial"/>
                <a:cs typeface="Arial"/>
              </a:rPr>
              <a:t>(only organization field should be used)</a:t>
            </a: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Last Name: </a:t>
            </a:r>
            <a:r>
              <a:rPr lang="en-US" spc="-10" dirty="0">
                <a:latin typeface="Arial"/>
                <a:cs typeface="Arial"/>
              </a:rPr>
              <a:t>LEAVE </a:t>
            </a:r>
            <a:r>
              <a:rPr lang="en-US" spc="-10" dirty="0" smtClean="0">
                <a:latin typeface="Arial"/>
                <a:cs typeface="Arial"/>
              </a:rPr>
              <a:t>BLANK. </a:t>
            </a:r>
            <a:r>
              <a:rPr lang="en-US" spc="-10" dirty="0">
                <a:latin typeface="Arial"/>
                <a:cs typeface="Arial"/>
              </a:rPr>
              <a:t>(only organization field should be used)</a:t>
            </a: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Lien Claimant Address: </a:t>
            </a:r>
            <a:endParaRPr lang="en-US" b="1" spc="-10"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a:t>
            </a:r>
          </a:p>
          <a:p>
            <a:pPr marL="283210" indent="-274320" algn="l">
              <a:spcAft>
                <a:spcPts val="600"/>
              </a:spcAft>
              <a:buClr>
                <a:srgbClr val="133E6A"/>
              </a:buClr>
              <a:buSzPct val="94642"/>
              <a:buFont typeface="Wingdings 2"/>
              <a:buChar char=""/>
              <a:tabLst>
                <a:tab pos="287020" algn="l"/>
              </a:tabLst>
            </a:pPr>
            <a:endParaRPr lang="en-US" sz="1600" spc="-10" dirty="0">
              <a:latin typeface="Arial"/>
              <a:cs typeface="Arial"/>
            </a:endParaRPr>
          </a:p>
        </p:txBody>
      </p:sp>
      <p:sp>
        <p:nvSpPr>
          <p:cNvPr id="2" name="Title 1"/>
          <p:cNvSpPr txBox="1">
            <a:spLocks noGrp="1"/>
          </p:cNvSpPr>
          <p:nvPr>
            <p:ph type="title"/>
          </p:nvPr>
        </p:nvSpPr>
        <p:spPr>
          <a:xfrm>
            <a:off x="-2957" y="958928"/>
            <a:ext cx="12196325" cy="566181"/>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65" dirty="0"/>
              <a:t> </a:t>
            </a:r>
            <a:r>
              <a:rPr lang="en-US" sz="3600" dirty="0"/>
              <a:t>of</a:t>
            </a:r>
            <a:r>
              <a:rPr lang="en-US" sz="3600" spc="-85" dirty="0"/>
              <a:t> </a:t>
            </a:r>
            <a:r>
              <a:rPr lang="en-US" sz="3600" dirty="0"/>
              <a:t>Lien</a:t>
            </a:r>
            <a:r>
              <a:rPr lang="en-US" sz="3600" spc="-90" dirty="0"/>
              <a:t> Form 2</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55</a:t>
            </a:fld>
            <a:endParaRPr spc="-25" dirty="0"/>
          </a:p>
        </p:txBody>
      </p:sp>
    </p:spTree>
    <p:extLst>
      <p:ext uri="{BB962C8B-B14F-4D97-AF65-F5344CB8AC3E}">
        <p14:creationId xmlns:p14="http://schemas.microsoft.com/office/powerpoint/2010/main" val="21558578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 data for lien claimants representative (uan only) and employer" title="sample lien submission">
            <a:extLst>
              <a:ext uri="{FF2B5EF4-FFF2-40B4-BE49-F238E27FC236}">
                <a16:creationId xmlns:a16="http://schemas.microsoft.com/office/drawing/2014/main" id="{DB6A791A-0438-A950-8C48-4692E6E89BF4}"/>
              </a:ext>
            </a:extLst>
          </p:cNvPr>
          <p:cNvPicPr>
            <a:picLocks noChangeAspect="1"/>
          </p:cNvPicPr>
          <p:nvPr/>
        </p:nvPicPr>
        <p:blipFill rotWithShape="1">
          <a:blip r:embed="rId2"/>
          <a:srcRect t="18969" b="411"/>
          <a:stretch/>
        </p:blipFill>
        <p:spPr>
          <a:xfrm>
            <a:off x="6982147" y="2177162"/>
            <a:ext cx="4723431" cy="3233197"/>
          </a:xfrm>
          <a:prstGeom prst="rect">
            <a:avLst/>
          </a:prstGeom>
        </p:spPr>
      </p:pic>
      <p:pic>
        <p:nvPicPr>
          <p:cNvPr id="5" name="Picture 5" descr="form 2 of lien with mandatory data of lien claimant-do not enter first or last name, use uan only" title="sample lien submission">
            <a:extLst>
              <a:ext uri="{FF2B5EF4-FFF2-40B4-BE49-F238E27FC236}">
                <a16:creationId xmlns:a16="http://schemas.microsoft.com/office/drawing/2014/main" id="{D726C291-58EA-9021-D50B-4EA3B5A90486}"/>
              </a:ext>
            </a:extLst>
          </p:cNvPr>
          <p:cNvPicPr>
            <a:picLocks noChangeAspect="1"/>
          </p:cNvPicPr>
          <p:nvPr/>
        </p:nvPicPr>
        <p:blipFill rotWithShape="1">
          <a:blip r:embed="rId3"/>
          <a:srcRect l="188" t="10487" r="188" b="79213"/>
          <a:stretch/>
        </p:blipFill>
        <p:spPr>
          <a:xfrm>
            <a:off x="6972905" y="1589062"/>
            <a:ext cx="4705823" cy="487424"/>
          </a:xfrm>
          <a:prstGeom prst="rect">
            <a:avLst/>
          </a:prstGeom>
        </p:spPr>
      </p:pic>
      <p:sp>
        <p:nvSpPr>
          <p:cNvPr id="12" name="object 3">
            <a:extLst>
              <a:ext uri="{FF2B5EF4-FFF2-40B4-BE49-F238E27FC236}">
                <a16:creationId xmlns:a16="http://schemas.microsoft.com/office/drawing/2014/main" id="{3DCCF6EA-1D6E-4C85-88D0-D935B5446378}"/>
              </a:ext>
            </a:extLst>
          </p:cNvPr>
          <p:cNvSpPr txBox="1"/>
          <p:nvPr/>
        </p:nvSpPr>
        <p:spPr>
          <a:xfrm>
            <a:off x="362564" y="1525429"/>
            <a:ext cx="6601222" cy="4302460"/>
          </a:xfrm>
          <a:prstGeom prst="rect">
            <a:avLst/>
          </a:prstGeom>
        </p:spPr>
        <p:txBody>
          <a:bodyPr vert="horz" wrap="square" lIns="0" tIns="97790" rIns="0" bIns="0" rtlCol="0" anchor="t">
            <a:spAutoFit/>
          </a:bodyPr>
          <a:lstStyle/>
          <a:p>
            <a:pPr marL="8890" algn="l">
              <a:spcBef>
                <a:spcPts val="95"/>
              </a:spcBef>
              <a:buClr>
                <a:srgbClr val="133E6A"/>
              </a:buClr>
              <a:buSzPct val="94642"/>
              <a:tabLst>
                <a:tab pos="287020" algn="l"/>
              </a:tabLst>
            </a:pPr>
            <a:r>
              <a:rPr lang="en-US" sz="2000" b="1" spc="-10" dirty="0">
                <a:latin typeface="Arial"/>
                <a:cs typeface="Arial"/>
              </a:rPr>
              <a:t>Lien Claimant </a:t>
            </a:r>
            <a:r>
              <a:rPr lang="en-US" sz="2000" b="1" spc="-10" dirty="0" smtClean="0">
                <a:latin typeface="Arial"/>
                <a:cs typeface="Arial"/>
              </a:rPr>
              <a:t>Attorney/Representative (if any):</a:t>
            </a:r>
          </a:p>
          <a:p>
            <a:pPr marL="283210" indent="-274320" algn="l">
              <a:spcBef>
                <a:spcPts val="95"/>
              </a:spcBef>
              <a:buClr>
                <a:srgbClr val="133E6A"/>
              </a:buClr>
              <a:buSzPct val="94642"/>
              <a:buFont typeface="Wingdings 2"/>
              <a:buChar char=""/>
              <a:tabLst>
                <a:tab pos="287020" algn="l"/>
              </a:tabLst>
            </a:pPr>
            <a:r>
              <a:rPr lang="en-US" b="1" spc="-10" dirty="0" smtClean="0">
                <a:latin typeface="Arial"/>
                <a:cs typeface="Arial"/>
              </a:rPr>
              <a:t>Click the correct radio button:</a:t>
            </a:r>
          </a:p>
          <a:p>
            <a:pPr marL="649224" indent="-274320" algn="l">
              <a:spcBef>
                <a:spcPts val="95"/>
              </a:spcBef>
              <a:buClr>
                <a:srgbClr val="133E6A"/>
              </a:buClr>
              <a:buSzPct val="94642"/>
              <a:buFont typeface="Wingdings 2"/>
              <a:buChar char=""/>
              <a:tabLst>
                <a:tab pos="287020" algn="l"/>
              </a:tabLst>
            </a:pPr>
            <a:r>
              <a:rPr lang="en-US" sz="1600" spc="-10" dirty="0" smtClean="0">
                <a:latin typeface="Arial"/>
                <a:cs typeface="Arial"/>
              </a:rPr>
              <a:t>Law Firm/Attorney</a:t>
            </a:r>
          </a:p>
          <a:p>
            <a:pPr marL="649224" indent="-274320" algn="l">
              <a:spcBef>
                <a:spcPts val="95"/>
              </a:spcBef>
              <a:buClr>
                <a:srgbClr val="133E6A"/>
              </a:buClr>
              <a:buSzPct val="94642"/>
              <a:buFont typeface="Wingdings 2"/>
              <a:buChar char=""/>
              <a:tabLst>
                <a:tab pos="287020" algn="l"/>
              </a:tabLst>
            </a:pPr>
            <a:r>
              <a:rPr lang="en-US" sz="1600" spc="-10" dirty="0" smtClean="0">
                <a:latin typeface="Arial"/>
                <a:cs typeface="Arial"/>
              </a:rPr>
              <a:t>Non Attorney Representative</a:t>
            </a:r>
          </a:p>
          <a:p>
            <a:pPr marL="649224" indent="-274320" algn="l">
              <a:spcBef>
                <a:spcPts val="95"/>
              </a:spcBef>
              <a:buClr>
                <a:srgbClr val="133E6A"/>
              </a:buClr>
              <a:buSzPct val="94642"/>
              <a:buFont typeface="Wingdings 2"/>
              <a:buChar char=""/>
              <a:tabLst>
                <a:tab pos="287020" algn="l"/>
              </a:tabLst>
            </a:pPr>
            <a:r>
              <a:rPr lang="en-US" sz="1600" spc="-10" dirty="0" smtClean="0">
                <a:latin typeface="Arial"/>
                <a:cs typeface="Arial"/>
              </a:rPr>
              <a:t>Lien Claimant Not Represented </a:t>
            </a:r>
          </a:p>
          <a:p>
            <a:pPr marL="283210" indent="-274320" algn="l">
              <a:spcBef>
                <a:spcPts val="95"/>
              </a:spcBef>
              <a:buClr>
                <a:srgbClr val="133E6A"/>
              </a:buClr>
              <a:buSzPct val="94642"/>
              <a:buFont typeface="Wingdings 2"/>
              <a:buChar char=""/>
              <a:tabLst>
                <a:tab pos="287020" algn="l"/>
              </a:tabLst>
            </a:pPr>
            <a:r>
              <a:rPr lang="en-US" b="1" spc="-10" dirty="0" smtClean="0">
                <a:latin typeface="Arial"/>
                <a:cs typeface="Arial"/>
              </a:rPr>
              <a:t>Law Firm Name:</a:t>
            </a:r>
            <a:r>
              <a:rPr lang="en-US" spc="-10" dirty="0" smtClean="0">
                <a:latin typeface="Arial"/>
                <a:cs typeface="Arial"/>
              </a:rPr>
              <a:t> UAN of Law Firm or Non-Attorney representative. (do not list in house representatives or duplicate Lien Claimant information)</a:t>
            </a:r>
            <a:endParaRPr lang="en-US" dirty="0" smtClean="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smtClean="0">
                <a:latin typeface="Arial"/>
                <a:cs typeface="Arial"/>
              </a:rPr>
              <a:t>Law </a:t>
            </a:r>
            <a:r>
              <a:rPr lang="en-US" b="1" spc="-10" dirty="0">
                <a:latin typeface="Arial"/>
                <a:cs typeface="Arial"/>
              </a:rPr>
              <a:t>Firm </a:t>
            </a:r>
            <a:r>
              <a:rPr lang="en-US" b="1" spc="-10" dirty="0" smtClean="0">
                <a:latin typeface="Arial"/>
                <a:cs typeface="Arial"/>
              </a:rPr>
              <a:t>Address</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8890" algn="l">
              <a:spcBef>
                <a:spcPts val="95"/>
              </a:spcBef>
              <a:buClr>
                <a:srgbClr val="133E6A"/>
              </a:buClr>
              <a:buSzPct val="94642"/>
              <a:tabLst>
                <a:tab pos="287020" algn="l"/>
              </a:tabLst>
            </a:pPr>
            <a:endParaRPr lang="en-US" sz="2000" b="1" spc="-10" dirty="0" smtClean="0">
              <a:latin typeface="Arial"/>
              <a:cs typeface="Arial"/>
            </a:endParaRPr>
          </a:p>
        </p:txBody>
      </p:sp>
      <p:sp>
        <p:nvSpPr>
          <p:cNvPr id="2" name="Title 1"/>
          <p:cNvSpPr txBox="1">
            <a:spLocks noGrp="1"/>
          </p:cNvSpPr>
          <p:nvPr>
            <p:ph type="title"/>
          </p:nvPr>
        </p:nvSpPr>
        <p:spPr>
          <a:xfrm>
            <a:off x="-2957" y="958928"/>
            <a:ext cx="12196325" cy="566181"/>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65" dirty="0"/>
              <a:t> </a:t>
            </a:r>
            <a:r>
              <a:rPr lang="en-US" sz="3600" dirty="0"/>
              <a:t>of</a:t>
            </a:r>
            <a:r>
              <a:rPr lang="en-US" sz="3600" spc="-85" dirty="0"/>
              <a:t> </a:t>
            </a:r>
            <a:r>
              <a:rPr lang="en-US" sz="3600" dirty="0"/>
              <a:t>Lien</a:t>
            </a:r>
            <a:r>
              <a:rPr lang="en-US" sz="3600" spc="-90" dirty="0"/>
              <a:t> Form 2 cont.</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56</a:t>
            </a:fld>
            <a:endParaRPr spc="-25" dirty="0"/>
          </a:p>
        </p:txBody>
      </p:sp>
    </p:spTree>
    <p:extLst>
      <p:ext uri="{BB962C8B-B14F-4D97-AF65-F5344CB8AC3E}">
        <p14:creationId xmlns:p14="http://schemas.microsoft.com/office/powerpoint/2010/main" val="2080265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 data for lien claimants representative (uan only) and employer" title="sample lien submission">
            <a:extLst>
              <a:ext uri="{FF2B5EF4-FFF2-40B4-BE49-F238E27FC236}">
                <a16:creationId xmlns:a16="http://schemas.microsoft.com/office/drawing/2014/main" id="{DB6A791A-0438-A950-8C48-4692E6E89BF4}"/>
              </a:ext>
            </a:extLst>
          </p:cNvPr>
          <p:cNvPicPr>
            <a:picLocks noChangeAspect="1"/>
          </p:cNvPicPr>
          <p:nvPr/>
        </p:nvPicPr>
        <p:blipFill rotWithShape="1">
          <a:blip r:embed="rId2"/>
          <a:srcRect t="18969" b="411"/>
          <a:stretch/>
        </p:blipFill>
        <p:spPr>
          <a:xfrm>
            <a:off x="6982147" y="2177162"/>
            <a:ext cx="4723431" cy="3233197"/>
          </a:xfrm>
          <a:prstGeom prst="rect">
            <a:avLst/>
          </a:prstGeom>
        </p:spPr>
      </p:pic>
      <p:pic>
        <p:nvPicPr>
          <p:cNvPr id="5" name="Picture 5" descr="form 2 of lien with mandatory data of lien claimant-do not enter first or last name, use uan only" title="sample lien submission">
            <a:extLst>
              <a:ext uri="{FF2B5EF4-FFF2-40B4-BE49-F238E27FC236}">
                <a16:creationId xmlns:a16="http://schemas.microsoft.com/office/drawing/2014/main" id="{D726C291-58EA-9021-D50B-4EA3B5A90486}"/>
              </a:ext>
            </a:extLst>
          </p:cNvPr>
          <p:cNvPicPr>
            <a:picLocks noChangeAspect="1"/>
          </p:cNvPicPr>
          <p:nvPr/>
        </p:nvPicPr>
        <p:blipFill rotWithShape="1">
          <a:blip r:embed="rId3"/>
          <a:srcRect l="188" t="10487" r="188" b="79213"/>
          <a:stretch/>
        </p:blipFill>
        <p:spPr>
          <a:xfrm>
            <a:off x="6972905" y="1589062"/>
            <a:ext cx="4705823" cy="487424"/>
          </a:xfrm>
          <a:prstGeom prst="rect">
            <a:avLst/>
          </a:prstGeom>
        </p:spPr>
      </p:pic>
      <p:sp>
        <p:nvSpPr>
          <p:cNvPr id="12" name="object 3">
            <a:extLst>
              <a:ext uri="{FF2B5EF4-FFF2-40B4-BE49-F238E27FC236}">
                <a16:creationId xmlns:a16="http://schemas.microsoft.com/office/drawing/2014/main" id="{3DCCF6EA-1D6E-4C85-88D0-D935B5446378}"/>
              </a:ext>
            </a:extLst>
          </p:cNvPr>
          <p:cNvSpPr txBox="1"/>
          <p:nvPr/>
        </p:nvSpPr>
        <p:spPr>
          <a:xfrm>
            <a:off x="362564" y="1525429"/>
            <a:ext cx="6601222" cy="2545569"/>
          </a:xfrm>
          <a:prstGeom prst="rect">
            <a:avLst/>
          </a:prstGeom>
        </p:spPr>
        <p:txBody>
          <a:bodyPr vert="horz" wrap="square" lIns="0" tIns="97790" rIns="0" bIns="0" rtlCol="0" anchor="t">
            <a:spAutoFit/>
          </a:bodyPr>
          <a:lstStyle/>
          <a:p>
            <a:pPr marL="8890" algn="l">
              <a:spcBef>
                <a:spcPts val="95"/>
              </a:spcBef>
              <a:buClr>
                <a:srgbClr val="133E6A"/>
              </a:buClr>
              <a:buSzPct val="94642"/>
              <a:tabLst>
                <a:tab pos="287020" algn="l"/>
              </a:tabLst>
            </a:pPr>
            <a:r>
              <a:rPr lang="en-US" sz="2000" b="1" spc="-10" dirty="0" smtClean="0">
                <a:latin typeface="Arial"/>
                <a:cs typeface="Arial"/>
              </a:rPr>
              <a:t>Employer </a:t>
            </a:r>
            <a:r>
              <a:rPr lang="en-US" sz="2000" b="1" spc="-10" dirty="0">
                <a:latin typeface="Arial"/>
                <a:cs typeface="Arial"/>
              </a:rPr>
              <a:t>Section:</a:t>
            </a:r>
            <a:endParaRPr lang="en-US" sz="2000"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Employer Name: </a:t>
            </a:r>
            <a:r>
              <a:rPr lang="en-US" spc="-10" dirty="0" smtClean="0">
                <a:latin typeface="Arial"/>
                <a:cs typeface="Arial"/>
              </a:rPr>
              <a:t>Do </a:t>
            </a:r>
            <a:r>
              <a:rPr lang="en-US" spc="-10" dirty="0">
                <a:latin typeface="Arial"/>
                <a:cs typeface="Arial"/>
              </a:rPr>
              <a:t>not use a UAN here, just the </a:t>
            </a:r>
            <a:r>
              <a:rPr lang="en-US" spc="-10" dirty="0" smtClean="0">
                <a:latin typeface="Arial"/>
                <a:cs typeface="Arial"/>
              </a:rPr>
              <a:t>Business/Legal</a:t>
            </a:r>
            <a:r>
              <a:rPr lang="en-US" spc="-10" dirty="0">
                <a:latin typeface="Arial"/>
                <a:cs typeface="Arial"/>
              </a:rPr>
              <a:t> </a:t>
            </a:r>
            <a:r>
              <a:rPr lang="en-US" spc="-10" dirty="0" smtClean="0">
                <a:latin typeface="Arial"/>
                <a:cs typeface="Arial"/>
              </a:rPr>
              <a:t>Name </a:t>
            </a:r>
            <a:r>
              <a:rPr lang="en-US" spc="-10" dirty="0">
                <a:latin typeface="Arial"/>
                <a:cs typeface="Arial"/>
              </a:rPr>
              <a:t>of the employer.</a:t>
            </a: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Employer </a:t>
            </a:r>
            <a:r>
              <a:rPr lang="en-US" b="1" spc="-10" dirty="0" smtClean="0">
                <a:latin typeface="Arial"/>
                <a:cs typeface="Arial"/>
              </a:rPr>
              <a:t>Address</a:t>
            </a:r>
            <a:r>
              <a:rPr lang="en-US" b="1" spc="-10" dirty="0">
                <a:latin typeface="Arial"/>
                <a:cs typeface="Arial"/>
              </a:rPr>
              <a:t>: </a:t>
            </a:r>
            <a:endParaRPr lang="en-US" b="1" spc="-10"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2" name="Title 1"/>
          <p:cNvSpPr txBox="1">
            <a:spLocks noGrp="1"/>
          </p:cNvSpPr>
          <p:nvPr>
            <p:ph type="title"/>
          </p:nvPr>
        </p:nvSpPr>
        <p:spPr>
          <a:xfrm>
            <a:off x="-2957" y="958928"/>
            <a:ext cx="12196325" cy="535403"/>
          </a:xfrm>
          <a:prstGeom prst="rect">
            <a:avLst/>
          </a:prstGeom>
        </p:spPr>
        <p:txBody>
          <a:bodyPr vert="horz" wrap="square" lIns="0" tIns="12065" rIns="0" bIns="0" rtlCol="0" anchor="t">
            <a:spAutoFit/>
          </a:bodyPr>
          <a:lstStyle/>
          <a:p>
            <a:pPr marR="5080" algn="ctr"/>
            <a:r>
              <a:rPr lang="en-US" sz="3400" dirty="0"/>
              <a:t>Notice</a:t>
            </a:r>
            <a:r>
              <a:rPr lang="en-US" sz="3400" spc="-155" dirty="0"/>
              <a:t> </a:t>
            </a:r>
            <a:r>
              <a:rPr lang="en-US" sz="3400" dirty="0"/>
              <a:t>and</a:t>
            </a:r>
            <a:r>
              <a:rPr lang="en-US" sz="3400" spc="-165" dirty="0"/>
              <a:t> </a:t>
            </a:r>
            <a:r>
              <a:rPr lang="en-US" sz="3400" dirty="0"/>
              <a:t>Request</a:t>
            </a:r>
            <a:r>
              <a:rPr lang="en-US" sz="3400" spc="-130" dirty="0"/>
              <a:t> </a:t>
            </a:r>
            <a:r>
              <a:rPr lang="en-US" sz="3400" spc="-25" dirty="0"/>
              <a:t>for </a:t>
            </a:r>
            <a:r>
              <a:rPr lang="en-US" sz="3400" dirty="0"/>
              <a:t>Allowance</a:t>
            </a:r>
            <a:r>
              <a:rPr lang="en-US" sz="3400" spc="-65" dirty="0"/>
              <a:t> </a:t>
            </a:r>
            <a:r>
              <a:rPr lang="en-US" sz="3400" dirty="0"/>
              <a:t>of</a:t>
            </a:r>
            <a:r>
              <a:rPr lang="en-US" sz="3400" spc="-85" dirty="0"/>
              <a:t> </a:t>
            </a:r>
            <a:r>
              <a:rPr lang="en-US" sz="3400" dirty="0"/>
              <a:t>Lien</a:t>
            </a:r>
            <a:r>
              <a:rPr lang="en-US" sz="3400" spc="-90" dirty="0"/>
              <a:t> </a:t>
            </a:r>
            <a:r>
              <a:rPr lang="en-US" sz="3400" spc="-90" dirty="0" smtClean="0"/>
              <a:t>Form 2-Employer</a:t>
            </a:r>
            <a:endParaRPr lang="en-US" sz="34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57</a:t>
            </a:fld>
            <a:endParaRPr spc="-25" dirty="0"/>
          </a:p>
        </p:txBody>
      </p:sp>
    </p:spTree>
    <p:extLst>
      <p:ext uri="{BB962C8B-B14F-4D97-AF65-F5344CB8AC3E}">
        <p14:creationId xmlns:p14="http://schemas.microsoft.com/office/powerpoint/2010/main" val="2433954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mple of form 3 of lien and where employer or claims administrators attorneys get list with uan only"/>
          <p:cNvPicPr>
            <a:picLocks noChangeAspect="1"/>
          </p:cNvPicPr>
          <p:nvPr/>
        </p:nvPicPr>
        <p:blipFill>
          <a:blip r:embed="rId2"/>
          <a:stretch>
            <a:fillRect/>
          </a:stretch>
        </p:blipFill>
        <p:spPr>
          <a:xfrm>
            <a:off x="6946036" y="4209171"/>
            <a:ext cx="4782217" cy="1676634"/>
          </a:xfrm>
          <a:prstGeom prst="rect">
            <a:avLst/>
          </a:prstGeom>
        </p:spPr>
      </p:pic>
      <p:pic>
        <p:nvPicPr>
          <p:cNvPr id="5" name="Picture 5" descr="claims admin with mandatory uan data" title="sample lien submission">
            <a:extLst>
              <a:ext uri="{FF2B5EF4-FFF2-40B4-BE49-F238E27FC236}">
                <a16:creationId xmlns:a16="http://schemas.microsoft.com/office/drawing/2014/main" id="{072EB12F-B778-7ACA-CDC5-C210C895D1CA}"/>
              </a:ext>
            </a:extLst>
          </p:cNvPr>
          <p:cNvPicPr>
            <a:picLocks noChangeAspect="1"/>
          </p:cNvPicPr>
          <p:nvPr/>
        </p:nvPicPr>
        <p:blipFill rotWithShape="1">
          <a:blip r:embed="rId3"/>
          <a:srcRect t="20056" r="154" b="-279"/>
          <a:stretch/>
        </p:blipFill>
        <p:spPr>
          <a:xfrm>
            <a:off x="6963757" y="1588082"/>
            <a:ext cx="4814385" cy="2138644"/>
          </a:xfrm>
          <a:prstGeom prst="rect">
            <a:avLst/>
          </a:prstGeom>
        </p:spPr>
      </p:pic>
      <p:sp>
        <p:nvSpPr>
          <p:cNvPr id="9" name="object 3">
            <a:extLst>
              <a:ext uri="{FF2B5EF4-FFF2-40B4-BE49-F238E27FC236}">
                <a16:creationId xmlns:a16="http://schemas.microsoft.com/office/drawing/2014/main" id="{31DB7799-A4C0-9BC1-C09A-2F471F214C12}"/>
              </a:ext>
            </a:extLst>
          </p:cNvPr>
          <p:cNvSpPr txBox="1"/>
          <p:nvPr/>
        </p:nvSpPr>
        <p:spPr>
          <a:xfrm>
            <a:off x="626312" y="1545396"/>
            <a:ext cx="5989432" cy="5589992"/>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solidFill>
                  <a:srgbClr val="000000"/>
                </a:solidFill>
                <a:latin typeface="Arial"/>
                <a:cs typeface="Arial"/>
              </a:rPr>
              <a:t>Insurance Carrier or Claims </a:t>
            </a:r>
            <a:r>
              <a:rPr lang="en-US" sz="2000" b="1" dirty="0" smtClean="0">
                <a:solidFill>
                  <a:srgbClr val="000000"/>
                </a:solidFill>
                <a:latin typeface="Arial"/>
                <a:cs typeface="Arial"/>
              </a:rPr>
              <a:t>Administrator </a:t>
            </a:r>
            <a:r>
              <a:rPr lang="en-US" sz="2000" b="1" dirty="0">
                <a:solidFill>
                  <a:srgbClr val="000000"/>
                </a:solidFill>
                <a:latin typeface="Arial"/>
                <a:cs typeface="Arial"/>
              </a:rPr>
              <a:t>field:</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Claims </a:t>
            </a:r>
            <a:r>
              <a:rPr lang="en-US" b="1" dirty="0" smtClean="0">
                <a:latin typeface="Arial"/>
                <a:cs typeface="Arial"/>
              </a:rPr>
              <a:t>Administrator </a:t>
            </a:r>
            <a:r>
              <a:rPr lang="en-US" b="1" dirty="0">
                <a:latin typeface="Arial"/>
                <a:cs typeface="Arial"/>
              </a:rPr>
              <a:t>Name:</a:t>
            </a:r>
            <a:r>
              <a:rPr lang="en-US" dirty="0">
                <a:latin typeface="Arial"/>
                <a:cs typeface="Arial"/>
              </a:rPr>
              <a:t> </a:t>
            </a:r>
            <a:r>
              <a:rPr lang="en-US" dirty="0" smtClean="0">
                <a:solidFill>
                  <a:schemeClr val="tx1"/>
                </a:solidFill>
                <a:latin typeface="Arial"/>
                <a:cs typeface="Arial"/>
              </a:rPr>
              <a:t>Enter Claims Administrator UAN in this section</a:t>
            </a:r>
            <a:r>
              <a:rPr lang="en-US" dirty="0" smtClean="0">
                <a:latin typeface="Arial"/>
                <a:cs typeface="Arial"/>
              </a:rPr>
              <a:t>.</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Claims </a:t>
            </a:r>
            <a:r>
              <a:rPr lang="en-US" b="1" dirty="0" smtClean="0">
                <a:latin typeface="Arial"/>
                <a:cs typeface="Arial"/>
              </a:rPr>
              <a:t>Administrator </a:t>
            </a:r>
            <a:r>
              <a:rPr lang="en-US" b="1" dirty="0">
                <a:latin typeface="Arial"/>
                <a:cs typeface="Arial"/>
              </a:rPr>
              <a:t>Address: </a:t>
            </a:r>
            <a:endParaRPr lang="en-US" b="1"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8890" algn="l">
              <a:spcBef>
                <a:spcPts val="95"/>
              </a:spcBef>
              <a:buClr>
                <a:srgbClr val="133E6A"/>
              </a:buClr>
              <a:buSzPct val="94642"/>
              <a:tabLst>
                <a:tab pos="287020" algn="l"/>
              </a:tabLst>
            </a:pPr>
            <a:r>
              <a:rPr lang="en-US" sz="2000" b="1" dirty="0" smtClean="0">
                <a:latin typeface="Arial"/>
                <a:cs typeface="Arial"/>
              </a:rPr>
              <a:t>Employer </a:t>
            </a:r>
            <a:r>
              <a:rPr lang="en-US" sz="2000" b="1" dirty="0">
                <a:latin typeface="Arial"/>
                <a:cs typeface="Arial"/>
              </a:rPr>
              <a:t>or Claims </a:t>
            </a:r>
            <a:r>
              <a:rPr lang="en-US" sz="2000" b="1" dirty="0" smtClean="0">
                <a:latin typeface="Arial"/>
                <a:cs typeface="Arial"/>
              </a:rPr>
              <a:t>Administrator Attorney/Representative:</a:t>
            </a:r>
            <a:endParaRPr lang="en-US" sz="20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Law Firm Name:</a:t>
            </a:r>
            <a:r>
              <a:rPr lang="en-US" dirty="0">
                <a:latin typeface="Arial"/>
                <a:cs typeface="Arial"/>
              </a:rPr>
              <a:t> </a:t>
            </a:r>
            <a:r>
              <a:rPr lang="en-US" dirty="0" smtClean="0">
                <a:solidFill>
                  <a:schemeClr val="tx1"/>
                </a:solidFill>
                <a:latin typeface="Arial"/>
                <a:cs typeface="Arial"/>
              </a:rPr>
              <a:t> </a:t>
            </a:r>
            <a:r>
              <a:rPr lang="en-US" dirty="0" smtClean="0">
                <a:latin typeface="Arial"/>
                <a:cs typeface="Arial"/>
              </a:rPr>
              <a:t>UAN of Law Firm/Non Attorney Representative.</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Law Firm </a:t>
            </a:r>
            <a:r>
              <a:rPr lang="en-US" b="1" dirty="0" smtClean="0">
                <a:latin typeface="Arial"/>
                <a:cs typeface="Arial"/>
              </a:rPr>
              <a:t>Address</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210" indent="-274320">
              <a:spcAft>
                <a:spcPts val="600"/>
              </a:spcAft>
              <a:buClr>
                <a:srgbClr val="133E6A"/>
              </a:buClr>
              <a:buSzPct val="94642"/>
              <a:buFont typeface="Wingdings 2"/>
              <a:buChar char=""/>
              <a:tabLst>
                <a:tab pos="287020" algn="l"/>
              </a:tabLst>
            </a:pPr>
            <a:endParaRPr lang="en-US" dirty="0">
              <a:latin typeface="Arial"/>
              <a:cs typeface="Arial"/>
            </a:endParaRPr>
          </a:p>
        </p:txBody>
      </p:sp>
      <p:sp>
        <p:nvSpPr>
          <p:cNvPr id="2" name="Title 1"/>
          <p:cNvSpPr txBox="1">
            <a:spLocks noGrp="1"/>
          </p:cNvSpPr>
          <p:nvPr>
            <p:ph type="title"/>
          </p:nvPr>
        </p:nvSpPr>
        <p:spPr>
          <a:xfrm>
            <a:off x="-2957" y="954119"/>
            <a:ext cx="12196325" cy="566181"/>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65" dirty="0"/>
              <a:t> </a:t>
            </a:r>
            <a:r>
              <a:rPr lang="en-US" sz="3600" dirty="0"/>
              <a:t>of</a:t>
            </a:r>
            <a:r>
              <a:rPr lang="en-US" sz="3600" spc="-85" dirty="0"/>
              <a:t> </a:t>
            </a:r>
            <a:r>
              <a:rPr lang="en-US" sz="3600" dirty="0"/>
              <a:t>Lien Form 3</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58</a:t>
            </a:fld>
            <a:endParaRPr spc="-25" dirty="0"/>
          </a:p>
        </p:txBody>
      </p:sp>
    </p:spTree>
    <p:extLst>
      <p:ext uri="{BB962C8B-B14F-4D97-AF65-F5344CB8AC3E}">
        <p14:creationId xmlns:p14="http://schemas.microsoft.com/office/powerpoint/2010/main" val="19844064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llar amount required- do not enter text only numeric values" title="sample lien submission: amount field">
            <a:extLst>
              <a:ext uri="{FF2B5EF4-FFF2-40B4-BE49-F238E27FC236}">
                <a16:creationId xmlns:a16="http://schemas.microsoft.com/office/drawing/2014/main" id="{4058B178-E1EF-E0EF-A697-CF92C71B6272}"/>
              </a:ext>
            </a:extLst>
          </p:cNvPr>
          <p:cNvPicPr>
            <a:picLocks noChangeAspect="1"/>
          </p:cNvPicPr>
          <p:nvPr/>
        </p:nvPicPr>
        <p:blipFill rotWithShape="1">
          <a:blip r:embed="rId2"/>
          <a:srcRect t="5375"/>
          <a:stretch/>
        </p:blipFill>
        <p:spPr>
          <a:xfrm>
            <a:off x="6804674" y="1710232"/>
            <a:ext cx="4983727" cy="1184294"/>
          </a:xfrm>
          <a:prstGeom prst="rect">
            <a:avLst/>
          </a:prstGeom>
        </p:spPr>
      </p:pic>
      <p:sp>
        <p:nvSpPr>
          <p:cNvPr id="9" name="object 3">
            <a:extLst>
              <a:ext uri="{FF2B5EF4-FFF2-40B4-BE49-F238E27FC236}">
                <a16:creationId xmlns:a16="http://schemas.microsoft.com/office/drawing/2014/main" id="{31DB7799-A4C0-9BC1-C09A-2F471F214C12}"/>
              </a:ext>
            </a:extLst>
          </p:cNvPr>
          <p:cNvSpPr txBox="1"/>
          <p:nvPr/>
        </p:nvSpPr>
        <p:spPr>
          <a:xfrm>
            <a:off x="670185" y="1834173"/>
            <a:ext cx="5451476" cy="2230098"/>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solidFill>
                  <a:srgbClr val="000000"/>
                </a:solidFill>
                <a:latin typeface="Arial"/>
                <a:cs typeface="Arial"/>
              </a:rPr>
              <a:t>The Lien Claimant hereby requests...:</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Total Lien Amount:</a:t>
            </a:r>
            <a:r>
              <a:rPr lang="en-US" dirty="0">
                <a:latin typeface="Arial"/>
                <a:cs typeface="Arial"/>
              </a:rPr>
              <a:t> Numbers and a </a:t>
            </a:r>
            <a:r>
              <a:rPr lang="en-US" dirty="0" smtClean="0">
                <a:latin typeface="Arial"/>
                <a:cs typeface="Arial"/>
              </a:rPr>
              <a:t>decimal point </a:t>
            </a:r>
            <a:r>
              <a:rPr lang="en-US" dirty="0">
                <a:latin typeface="Arial"/>
                <a:cs typeface="Arial"/>
              </a:rPr>
              <a:t>only</a:t>
            </a:r>
            <a:r>
              <a:rPr lang="en-US" dirty="0" smtClean="0">
                <a:latin typeface="Arial"/>
                <a:cs typeface="Arial"/>
              </a:rPr>
              <a:t>.</a:t>
            </a: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Do </a:t>
            </a:r>
            <a:r>
              <a:rPr lang="en-US" sz="1600" dirty="0">
                <a:latin typeface="Arial"/>
                <a:cs typeface="Arial"/>
              </a:rPr>
              <a:t>not enter other special characters such as dollar signs, commas or dashes. </a:t>
            </a:r>
            <a:endParaRPr lang="en-US" sz="1600" dirty="0" smtClean="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Do </a:t>
            </a:r>
            <a:r>
              <a:rPr lang="en-US" sz="1600" dirty="0">
                <a:latin typeface="Arial"/>
                <a:cs typeface="Arial"/>
              </a:rPr>
              <a:t>not enter text such as Approx, TBD or a range of amounts.</a:t>
            </a:r>
          </a:p>
          <a:p>
            <a:pPr marL="283210" indent="-274320">
              <a:spcAft>
                <a:spcPts val="600"/>
              </a:spcAft>
              <a:buClr>
                <a:srgbClr val="133E6A"/>
              </a:buClr>
              <a:buSzPct val="94642"/>
              <a:buFont typeface="Wingdings 2"/>
              <a:buChar char=""/>
              <a:tabLst>
                <a:tab pos="287020" algn="l"/>
              </a:tabLst>
            </a:pPr>
            <a:endParaRPr lang="en-US" sz="1600" dirty="0">
              <a:latin typeface="Arial"/>
              <a:cs typeface="Arial"/>
            </a:endParaRPr>
          </a:p>
        </p:txBody>
      </p:sp>
      <p:sp>
        <p:nvSpPr>
          <p:cNvPr id="2" name="Title 1"/>
          <p:cNvSpPr txBox="1">
            <a:spLocks noGrp="1"/>
          </p:cNvSpPr>
          <p:nvPr>
            <p:ph type="title"/>
          </p:nvPr>
        </p:nvSpPr>
        <p:spPr>
          <a:xfrm>
            <a:off x="-2957" y="954119"/>
            <a:ext cx="12196325" cy="566181"/>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65" dirty="0"/>
              <a:t> </a:t>
            </a:r>
            <a:r>
              <a:rPr lang="en-US" sz="3600" dirty="0"/>
              <a:t>of</a:t>
            </a:r>
            <a:r>
              <a:rPr lang="en-US" sz="3600" spc="-85" dirty="0"/>
              <a:t> </a:t>
            </a:r>
            <a:r>
              <a:rPr lang="en-US" sz="3600" dirty="0"/>
              <a:t>Lien Form 3 cont.</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59</a:t>
            </a:fld>
            <a:endParaRPr spc="-25" dirty="0"/>
          </a:p>
        </p:txBody>
      </p:sp>
    </p:spTree>
    <p:extLst>
      <p:ext uri="{BB962C8B-B14F-4D97-AF65-F5344CB8AC3E}">
        <p14:creationId xmlns:p14="http://schemas.microsoft.com/office/powerpoint/2010/main" val="3651499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00657" y="1546812"/>
            <a:ext cx="10058783" cy="3727944"/>
          </a:xfrm>
          <a:prstGeom prst="rect">
            <a:avLst/>
          </a:prstGeom>
        </p:spPr>
        <p:txBody>
          <a:bodyPr vert="horz" wrap="square" lIns="0" tIns="97790" rIns="0" bIns="0" rtlCol="0" anchor="t">
            <a:spAutoFit/>
          </a:bodyPr>
          <a:lstStyle/>
          <a:p>
            <a:pPr marL="287020" indent="-274320">
              <a:spcBef>
                <a:spcPts val="95"/>
              </a:spcBef>
              <a:buClr>
                <a:srgbClr val="133E6A"/>
              </a:buClr>
              <a:buSzPct val="94642"/>
              <a:buFont typeface="Wingdings 2"/>
              <a:buChar char=""/>
              <a:tabLst>
                <a:tab pos="287020" algn="l"/>
              </a:tabLst>
            </a:pPr>
            <a:r>
              <a:rPr lang="en-US" sz="2200" dirty="0">
                <a:latin typeface="Arial"/>
                <a:cs typeface="Arial"/>
              </a:rPr>
              <a:t>Create</a:t>
            </a:r>
            <a:r>
              <a:rPr lang="en-US" sz="2200" spc="-50" dirty="0">
                <a:latin typeface="Arial"/>
                <a:cs typeface="Arial"/>
              </a:rPr>
              <a:t> </a:t>
            </a:r>
            <a:r>
              <a:rPr lang="en-US" sz="2200" dirty="0">
                <a:latin typeface="Arial"/>
                <a:cs typeface="Arial"/>
              </a:rPr>
              <a:t>a</a:t>
            </a:r>
            <a:r>
              <a:rPr lang="en-US" sz="2200" spc="-75" dirty="0">
                <a:latin typeface="Arial"/>
                <a:cs typeface="Arial"/>
              </a:rPr>
              <a:t> </a:t>
            </a:r>
            <a:r>
              <a:rPr lang="en-US" sz="2200" dirty="0">
                <a:latin typeface="Arial"/>
                <a:cs typeface="Arial"/>
              </a:rPr>
              <a:t>template</a:t>
            </a:r>
            <a:r>
              <a:rPr lang="en-US" sz="2200" spc="-45" dirty="0">
                <a:latin typeface="Arial"/>
                <a:cs typeface="Arial"/>
              </a:rPr>
              <a:t> </a:t>
            </a:r>
            <a:r>
              <a:rPr lang="en-US" sz="2200" dirty="0">
                <a:latin typeface="Arial"/>
                <a:cs typeface="Arial"/>
              </a:rPr>
              <a:t>document</a:t>
            </a:r>
            <a:r>
              <a:rPr lang="en-US" sz="2200" spc="-50" dirty="0">
                <a:latin typeface="Arial"/>
                <a:cs typeface="Arial"/>
              </a:rPr>
              <a:t> </a:t>
            </a:r>
            <a:r>
              <a:rPr lang="en-US" sz="2200" dirty="0">
                <a:latin typeface="Arial"/>
                <a:cs typeface="Arial"/>
              </a:rPr>
              <a:t>for</a:t>
            </a:r>
            <a:r>
              <a:rPr lang="en-US" sz="2200" spc="-75" dirty="0">
                <a:latin typeface="Arial"/>
                <a:cs typeface="Arial"/>
              </a:rPr>
              <a:t> </a:t>
            </a:r>
            <a:r>
              <a:rPr lang="en-US" sz="2200" dirty="0">
                <a:latin typeface="Arial"/>
                <a:cs typeface="Arial"/>
              </a:rPr>
              <a:t>each</a:t>
            </a:r>
            <a:r>
              <a:rPr lang="en-US" sz="2200" spc="-55" dirty="0">
                <a:latin typeface="Arial"/>
                <a:cs typeface="Arial"/>
              </a:rPr>
              <a:t> </a:t>
            </a:r>
            <a:r>
              <a:rPr lang="en-US" sz="2200" spc="-55" dirty="0" smtClean="0">
                <a:latin typeface="Arial"/>
                <a:cs typeface="Arial"/>
              </a:rPr>
              <a:t>eForm</a:t>
            </a:r>
            <a:r>
              <a:rPr lang="en-US" sz="2200" spc="-20" dirty="0" smtClean="0">
                <a:latin typeface="Arial"/>
                <a:cs typeface="Arial"/>
              </a:rPr>
              <a:t> using a:</a:t>
            </a:r>
            <a:endParaRPr lang="en-US" sz="2200" dirty="0" smtClean="0">
              <a:latin typeface="Arial"/>
              <a:cs typeface="Arial"/>
            </a:endParaRPr>
          </a:p>
          <a:p>
            <a:pPr marL="652780" lvl="1" indent="-247015">
              <a:lnSpc>
                <a:spcPct val="100000"/>
              </a:lnSpc>
              <a:spcBef>
                <a:spcPts val="95"/>
              </a:spcBef>
              <a:buClr>
                <a:srgbClr val="243355"/>
              </a:buClr>
              <a:buSzPct val="83928"/>
              <a:buFont typeface="Wingdings 2"/>
              <a:buChar char=""/>
              <a:tabLst>
                <a:tab pos="652780" algn="l"/>
              </a:tabLst>
            </a:pPr>
            <a:r>
              <a:rPr lang="en-US" dirty="0" smtClean="0">
                <a:latin typeface="Arial"/>
                <a:cs typeface="Arial"/>
              </a:rPr>
              <a:t>MS</a:t>
            </a:r>
            <a:r>
              <a:rPr lang="en-US" spc="-80" dirty="0" smtClean="0">
                <a:latin typeface="Arial"/>
                <a:cs typeface="Arial"/>
              </a:rPr>
              <a:t> </a:t>
            </a:r>
            <a:r>
              <a:rPr lang="en-US" dirty="0" smtClean="0">
                <a:latin typeface="Arial"/>
                <a:cs typeface="Arial"/>
              </a:rPr>
              <a:t>Excel</a:t>
            </a:r>
            <a:r>
              <a:rPr lang="en-US" spc="-85" dirty="0" smtClean="0">
                <a:latin typeface="Arial"/>
                <a:cs typeface="Arial"/>
              </a:rPr>
              <a:t> Spreadsheet</a:t>
            </a:r>
          </a:p>
          <a:p>
            <a:pPr marL="652780" lvl="1" indent="-247015">
              <a:lnSpc>
                <a:spcPct val="100000"/>
              </a:lnSpc>
              <a:spcBef>
                <a:spcPts val="95"/>
              </a:spcBef>
              <a:buClr>
                <a:srgbClr val="243355"/>
              </a:buClr>
              <a:buSzPct val="83928"/>
              <a:buFont typeface="Wingdings 2"/>
              <a:buChar char=""/>
              <a:tabLst>
                <a:tab pos="652780" algn="l"/>
              </a:tabLst>
            </a:pPr>
            <a:r>
              <a:rPr lang="en-US" spc="-85" dirty="0" smtClean="0">
                <a:latin typeface="Arial"/>
                <a:cs typeface="Arial"/>
              </a:rPr>
              <a:t>MS Word Document</a:t>
            </a:r>
          </a:p>
          <a:p>
            <a:pPr marL="652780" lvl="1" indent="-247015">
              <a:lnSpc>
                <a:spcPct val="100000"/>
              </a:lnSpc>
              <a:spcBef>
                <a:spcPts val="95"/>
              </a:spcBef>
              <a:buClr>
                <a:srgbClr val="243355"/>
              </a:buClr>
              <a:buSzPct val="83928"/>
              <a:buFont typeface="Wingdings 2"/>
              <a:buChar char=""/>
              <a:tabLst>
                <a:tab pos="652780" algn="l"/>
              </a:tabLst>
            </a:pPr>
            <a:r>
              <a:rPr lang="en-US" dirty="0" smtClean="0">
                <a:latin typeface="Arial"/>
                <a:cs typeface="Arial"/>
              </a:rPr>
              <a:t>Blank</a:t>
            </a:r>
            <a:r>
              <a:rPr lang="en-US" spc="-50" dirty="0" smtClean="0">
                <a:latin typeface="Arial"/>
                <a:cs typeface="Arial"/>
              </a:rPr>
              <a:t> </a:t>
            </a:r>
            <a:r>
              <a:rPr lang="en-US" spc="-10" dirty="0" smtClean="0">
                <a:latin typeface="Arial"/>
                <a:cs typeface="Arial"/>
              </a:rPr>
              <a:t>eForm</a:t>
            </a:r>
            <a:r>
              <a:rPr lang="en-US" spc="-20" dirty="0" smtClean="0">
                <a:latin typeface="Arial"/>
                <a:cs typeface="Arial"/>
              </a:rPr>
              <a:t> – print or save a PDF copy</a:t>
            </a:r>
            <a:endParaRPr lang="en-US"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dirty="0" smtClean="0">
                <a:latin typeface="Arial"/>
                <a:cs typeface="Arial"/>
              </a:rPr>
              <a:t>Include</a:t>
            </a:r>
            <a:r>
              <a:rPr lang="en-US" sz="2200" spc="-45" dirty="0" smtClean="0">
                <a:latin typeface="Arial"/>
                <a:cs typeface="Arial"/>
              </a:rPr>
              <a:t> </a:t>
            </a:r>
            <a:r>
              <a:rPr lang="en-US" sz="2200" dirty="0">
                <a:latin typeface="Arial"/>
                <a:cs typeface="Arial"/>
              </a:rPr>
              <a:t>all</a:t>
            </a:r>
            <a:r>
              <a:rPr lang="en-US" sz="2200" spc="-45" dirty="0">
                <a:latin typeface="Arial"/>
                <a:cs typeface="Arial"/>
              </a:rPr>
              <a:t> </a:t>
            </a:r>
            <a:r>
              <a:rPr lang="en-US" sz="2200" dirty="0">
                <a:latin typeface="Arial"/>
                <a:cs typeface="Arial"/>
              </a:rPr>
              <a:t>the</a:t>
            </a:r>
            <a:r>
              <a:rPr lang="en-US" sz="2200" spc="-55" dirty="0">
                <a:latin typeface="Arial"/>
                <a:cs typeface="Arial"/>
              </a:rPr>
              <a:t> </a:t>
            </a:r>
            <a:r>
              <a:rPr lang="en-US" sz="2200" dirty="0">
                <a:latin typeface="Arial"/>
                <a:cs typeface="Arial"/>
              </a:rPr>
              <a:t>data</a:t>
            </a:r>
            <a:r>
              <a:rPr lang="en-US" sz="2200" spc="-45" dirty="0">
                <a:latin typeface="Arial"/>
                <a:cs typeface="Arial"/>
              </a:rPr>
              <a:t> </a:t>
            </a:r>
            <a:r>
              <a:rPr lang="en-US" sz="2200" spc="-10" dirty="0">
                <a:latin typeface="Arial"/>
                <a:cs typeface="Arial"/>
              </a:rPr>
              <a:t>fields.</a:t>
            </a:r>
            <a:endParaRPr lang="en-US"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dirty="0">
                <a:latin typeface="Arial"/>
                <a:cs typeface="Arial"/>
              </a:rPr>
              <a:t>Enter</a:t>
            </a:r>
            <a:r>
              <a:rPr lang="en-US" sz="2200" spc="-75" dirty="0">
                <a:latin typeface="Arial"/>
                <a:cs typeface="Arial"/>
              </a:rPr>
              <a:t> </a:t>
            </a:r>
            <a:r>
              <a:rPr lang="en-US" sz="2200" dirty="0">
                <a:latin typeface="Arial"/>
                <a:cs typeface="Arial"/>
              </a:rPr>
              <a:t>your</a:t>
            </a:r>
            <a:r>
              <a:rPr lang="en-US" sz="2200" spc="-65" dirty="0">
                <a:latin typeface="Arial"/>
                <a:cs typeface="Arial"/>
              </a:rPr>
              <a:t> </a:t>
            </a:r>
            <a:r>
              <a:rPr lang="en-US" sz="2200" dirty="0">
                <a:latin typeface="Arial"/>
                <a:cs typeface="Arial"/>
              </a:rPr>
              <a:t>information</a:t>
            </a:r>
            <a:r>
              <a:rPr lang="en-US" sz="2200" spc="-50" dirty="0">
                <a:latin typeface="Arial"/>
                <a:cs typeface="Arial"/>
              </a:rPr>
              <a:t> </a:t>
            </a:r>
            <a:r>
              <a:rPr lang="en-US" sz="2200" dirty="0">
                <a:latin typeface="Arial"/>
                <a:cs typeface="Arial"/>
              </a:rPr>
              <a:t>into</a:t>
            </a:r>
            <a:r>
              <a:rPr lang="en-US" sz="2200" spc="-75" dirty="0">
                <a:latin typeface="Arial"/>
                <a:cs typeface="Arial"/>
              </a:rPr>
              <a:t> your </a:t>
            </a:r>
            <a:r>
              <a:rPr lang="en-US" sz="2200" spc="-10" dirty="0">
                <a:latin typeface="Arial"/>
                <a:cs typeface="Arial"/>
              </a:rPr>
              <a:t>templates.</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Keep a list of common case participants and their addresses if you file often in EAMS.</a:t>
            </a: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Remember that the information entered in an </a:t>
            </a:r>
            <a:r>
              <a:rPr lang="en-US" sz="2200" spc="-10" dirty="0" smtClean="0">
                <a:latin typeface="Arial"/>
                <a:cs typeface="Arial"/>
              </a:rPr>
              <a:t>eForm </a:t>
            </a:r>
            <a:r>
              <a:rPr lang="en-US" sz="2200" spc="-10" dirty="0">
                <a:latin typeface="Arial"/>
                <a:cs typeface="Arial"/>
              </a:rPr>
              <a:t>must match the information in EAMS </a:t>
            </a:r>
            <a:r>
              <a:rPr lang="en-US" sz="2200" spc="-10" dirty="0" smtClean="0">
                <a:latin typeface="Arial"/>
                <a:cs typeface="Arial"/>
              </a:rPr>
              <a:t>for parties existing cases. </a:t>
            </a:r>
            <a:r>
              <a:rPr lang="en-US" sz="2200" spc="-10" dirty="0">
                <a:latin typeface="Arial"/>
                <a:cs typeface="Arial"/>
              </a:rPr>
              <a:t>This may include the injured worker.</a:t>
            </a:r>
          </a:p>
        </p:txBody>
      </p:sp>
      <p:sp>
        <p:nvSpPr>
          <p:cNvPr id="12" name="Title 11">
            <a:extLst>
              <a:ext uri="{FF2B5EF4-FFF2-40B4-BE49-F238E27FC236}">
                <a16:creationId xmlns:a16="http://schemas.microsoft.com/office/drawing/2014/main" id="{31C1CCF0-4FB1-54FA-AA4B-8DB22427492E}"/>
              </a:ext>
            </a:extLst>
          </p:cNvPr>
          <p:cNvSpPr>
            <a:spLocks noGrp="1"/>
          </p:cNvSpPr>
          <p:nvPr>
            <p:ph type="title"/>
          </p:nvPr>
        </p:nvSpPr>
        <p:spPr>
          <a:xfrm>
            <a:off x="674783" y="738080"/>
            <a:ext cx="10828655" cy="553998"/>
          </a:xfrm>
        </p:spPr>
        <p:txBody>
          <a:bodyPr wrap="square" lIns="0" tIns="0" rIns="0" bIns="0" anchor="t">
            <a:spAutoFit/>
          </a:bodyPr>
          <a:lstStyle/>
          <a:p>
            <a:pPr algn="ctr"/>
            <a:r>
              <a:rPr lang="en-US" sz="3600" dirty="0"/>
              <a:t>Prepare your </a:t>
            </a:r>
            <a:r>
              <a:rPr lang="en-US" sz="3600" dirty="0" smtClean="0"/>
              <a:t>Drafts </a:t>
            </a:r>
            <a:r>
              <a:rPr lang="en-US" sz="3600" dirty="0"/>
              <a:t>or </a:t>
            </a:r>
            <a:r>
              <a:rPr lang="en-US" sz="3600" dirty="0" smtClean="0"/>
              <a:t>Worksheets</a:t>
            </a:r>
            <a:endParaRPr lang="en-US" sz="3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a:t>
            </a:fld>
            <a:endParaRPr spc="-25"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form 4 with data for other type of lien with text in text box" title="sample lien submission: reason for lien">
            <a:extLst>
              <a:ext uri="{FF2B5EF4-FFF2-40B4-BE49-F238E27FC236}">
                <a16:creationId xmlns:a16="http://schemas.microsoft.com/office/drawing/2014/main" id="{90290A3A-062C-5690-9A78-CA43CA83F621}"/>
              </a:ext>
            </a:extLst>
          </p:cNvPr>
          <p:cNvPicPr>
            <a:picLocks noChangeAspect="1"/>
          </p:cNvPicPr>
          <p:nvPr/>
        </p:nvPicPr>
        <p:blipFill>
          <a:blip r:embed="rId2"/>
          <a:stretch>
            <a:fillRect/>
          </a:stretch>
        </p:blipFill>
        <p:spPr>
          <a:xfrm>
            <a:off x="6933664" y="1592153"/>
            <a:ext cx="4708887" cy="3992503"/>
          </a:xfrm>
          <a:prstGeom prst="rect">
            <a:avLst/>
          </a:prstGeom>
        </p:spPr>
      </p:pic>
      <p:sp>
        <p:nvSpPr>
          <p:cNvPr id="9" name="object 3">
            <a:extLst>
              <a:ext uri="{FF2B5EF4-FFF2-40B4-BE49-F238E27FC236}">
                <a16:creationId xmlns:a16="http://schemas.microsoft.com/office/drawing/2014/main" id="{3C3C65FC-E896-93AC-CDE3-D84163964A76}"/>
              </a:ext>
            </a:extLst>
          </p:cNvPr>
          <p:cNvSpPr txBox="1"/>
          <p:nvPr/>
        </p:nvSpPr>
        <p:spPr>
          <a:xfrm>
            <a:off x="741249" y="1554463"/>
            <a:ext cx="5976107" cy="1561966"/>
          </a:xfrm>
          <a:prstGeom prst="rect">
            <a:avLst/>
          </a:prstGeom>
        </p:spPr>
        <p:txBody>
          <a:bodyPr vert="horz" wrap="square" lIns="0" tIns="88900" rIns="0" bIns="0" rtlCol="0" anchor="t">
            <a:spAutoFit/>
          </a:bodyPr>
          <a:lstStyle/>
          <a:p>
            <a:pPr>
              <a:spcBef>
                <a:spcPts val="95"/>
              </a:spcBef>
            </a:pPr>
            <a:r>
              <a:rPr lang="en-US" sz="2000" b="1" dirty="0" smtClean="0">
                <a:latin typeface="Arial"/>
                <a:cs typeface="Arial"/>
              </a:rPr>
              <a:t>This request and claim for lien is for (mark appropriate box):</a:t>
            </a:r>
            <a:r>
              <a:rPr lang="en-US" b="1" dirty="0" smtClean="0">
                <a:latin typeface="Arial"/>
                <a:cs typeface="Arial"/>
              </a:rPr>
              <a:t> </a:t>
            </a:r>
            <a:r>
              <a:rPr lang="en-US" sz="2000" dirty="0" smtClean="0">
                <a:latin typeface="Arial"/>
                <a:cs typeface="Arial"/>
              </a:rPr>
              <a:t>States the reason for lien</a:t>
            </a:r>
          </a:p>
          <a:p>
            <a:pPr marL="283210" indent="-274320">
              <a:spcBef>
                <a:spcPts val="95"/>
              </a:spcBef>
              <a:buClr>
                <a:srgbClr val="133E6A"/>
              </a:buClr>
              <a:buSzPct val="94000"/>
              <a:buFont typeface="Wingdings 2"/>
              <a:buChar char=""/>
              <a:tabLst>
                <a:tab pos="287020" algn="l"/>
              </a:tabLst>
            </a:pPr>
            <a:r>
              <a:rPr dirty="0" smtClean="0">
                <a:latin typeface="Arial"/>
                <a:cs typeface="Arial"/>
              </a:rPr>
              <a:t>Select</a:t>
            </a:r>
            <a:r>
              <a:rPr spc="-90" dirty="0" smtClean="0">
                <a:latin typeface="Arial"/>
                <a:cs typeface="Arial"/>
              </a:rPr>
              <a:t> </a:t>
            </a:r>
            <a:r>
              <a:rPr dirty="0">
                <a:latin typeface="Arial"/>
                <a:cs typeface="Arial"/>
              </a:rPr>
              <a:t>correct</a:t>
            </a:r>
            <a:r>
              <a:rPr spc="-55" dirty="0">
                <a:latin typeface="Arial"/>
                <a:cs typeface="Arial"/>
              </a:rPr>
              <a:t> </a:t>
            </a:r>
            <a:r>
              <a:rPr dirty="0">
                <a:latin typeface="Arial"/>
                <a:cs typeface="Arial"/>
              </a:rPr>
              <a:t>radio</a:t>
            </a:r>
            <a:r>
              <a:rPr spc="-75" dirty="0">
                <a:latin typeface="Arial"/>
                <a:cs typeface="Arial"/>
              </a:rPr>
              <a:t> </a:t>
            </a:r>
            <a:r>
              <a:rPr spc="-10" dirty="0">
                <a:latin typeface="Arial"/>
                <a:cs typeface="Arial"/>
              </a:rPr>
              <a:t>button</a:t>
            </a:r>
            <a:r>
              <a:rPr lang="en-US" spc="-10" dirty="0">
                <a:latin typeface="Arial"/>
                <a:cs typeface="Arial"/>
              </a:rPr>
              <a:t>. (only one)</a:t>
            </a:r>
            <a:endParaRPr dirty="0">
              <a:latin typeface="Arial"/>
              <a:cs typeface="Arial"/>
            </a:endParaRPr>
          </a:p>
          <a:p>
            <a:pPr marL="283210" marR="5080" indent="-274320">
              <a:spcBef>
                <a:spcPts val="95"/>
              </a:spcBef>
              <a:buClr>
                <a:srgbClr val="133E6A"/>
              </a:buClr>
              <a:buSzPct val="94000"/>
              <a:buFont typeface="Wingdings 2"/>
              <a:buChar char=""/>
            </a:pPr>
            <a:r>
              <a:rPr lang="en-US" spc="-10" dirty="0" smtClean="0">
                <a:latin typeface="Arial"/>
                <a:cs typeface="Arial"/>
              </a:rPr>
              <a:t>'Other </a:t>
            </a:r>
            <a:r>
              <a:rPr lang="en-US" spc="-10" dirty="0">
                <a:latin typeface="Arial"/>
                <a:cs typeface="Arial"/>
              </a:rPr>
              <a:t>Lien(s)' reason requires information in the text box. (585 </a:t>
            </a:r>
            <a:r>
              <a:rPr lang="en-US" spc="-10" dirty="0" smtClean="0">
                <a:latin typeface="Arial"/>
                <a:cs typeface="Arial"/>
              </a:rPr>
              <a:t>character limit)</a:t>
            </a:r>
            <a:r>
              <a:rPr lang="en-US" spc="-10" dirty="0">
                <a:latin typeface="Arial"/>
                <a:cs typeface="Arial"/>
              </a:rPr>
              <a:t> </a:t>
            </a:r>
          </a:p>
        </p:txBody>
      </p:sp>
      <p:sp>
        <p:nvSpPr>
          <p:cNvPr id="8" name="Title 1">
            <a:extLst>
              <a:ext uri="{FF2B5EF4-FFF2-40B4-BE49-F238E27FC236}">
                <a16:creationId xmlns:a16="http://schemas.microsoft.com/office/drawing/2014/main" id="{7AED7932-F60A-C9F7-A7F9-EA4CC11205D3}"/>
              </a:ext>
            </a:extLst>
          </p:cNvPr>
          <p:cNvSpPr>
            <a:spLocks noGrp="1"/>
          </p:cNvSpPr>
          <p:nvPr>
            <p:ph type="title"/>
          </p:nvPr>
        </p:nvSpPr>
        <p:spPr>
          <a:xfrm>
            <a:off x="1388" y="973612"/>
            <a:ext cx="12193165" cy="553998"/>
          </a:xfrm>
        </p:spPr>
        <p:txBody>
          <a:bodyPr wrap="square" lIns="0" tIns="0" rIns="0" bIns="0" anchor="t">
            <a:spAutoFit/>
          </a:bodyPr>
          <a:lstStyle/>
          <a:p>
            <a:pPr algn="ctr"/>
            <a:r>
              <a:rPr lang="en-US" sz="3600" dirty="0"/>
              <a:t>Notice and Request for Allowance of Lien Form 4</a:t>
            </a:r>
            <a:endParaRPr lang="en-US" sz="3600" b="0" dirty="0"/>
          </a:p>
        </p:txBody>
      </p:sp>
      <p:sp>
        <p:nvSpPr>
          <p:cNvPr id="4" name="Slide Number Placeholder 3">
            <a:extLst>
              <a:ext uri="{FF2B5EF4-FFF2-40B4-BE49-F238E27FC236}">
                <a16:creationId xmlns:a16="http://schemas.microsoft.com/office/drawing/2014/main" id="{1FE35BE4-12D8-7E77-00BD-B4D6232E053D}"/>
              </a:ext>
            </a:extLst>
          </p:cNvPr>
          <p:cNvSpPr>
            <a:spLocks noGrp="1"/>
          </p:cNvSpPr>
          <p:nvPr>
            <p:ph type="sldNum" sz="quarter" idx="7"/>
          </p:nvPr>
        </p:nvSpPr>
        <p:spPr>
          <a:xfrm>
            <a:off x="11389359" y="6549845"/>
            <a:ext cx="244475" cy="182245"/>
          </a:xfrm>
        </p:spPr>
        <p:txBody>
          <a:bodyPr/>
          <a:lstStyle/>
          <a:p>
            <a:pPr marL="38100">
              <a:lnSpc>
                <a:spcPct val="100000"/>
              </a:lnSpc>
            </a:pPr>
            <a:fld id="{81D60167-4931-47E6-BA6A-407CBD079E47}" type="slidenum">
              <a:rPr lang="en-US" spc="-25" dirty="0"/>
              <a:t>60</a:t>
            </a:fld>
            <a:endParaRPr lang="en-US" spc="-25" dirty="0"/>
          </a:p>
        </p:txBody>
      </p:sp>
    </p:spTree>
    <p:extLst>
      <p:ext uri="{BB962C8B-B14F-4D97-AF65-F5344CB8AC3E}">
        <p14:creationId xmlns:p14="http://schemas.microsoft.com/office/powerpoint/2010/main" val="33713295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form 5 with provider information required if lien requires a filing fee 4903(b) type lien" title="sample of lien submission-provider information">
            <a:extLst>
              <a:ext uri="{FF2B5EF4-FFF2-40B4-BE49-F238E27FC236}">
                <a16:creationId xmlns:a16="http://schemas.microsoft.com/office/drawing/2014/main" id="{B48C21E8-6C7D-47BE-AE0D-6C6325EE5952}"/>
              </a:ext>
            </a:extLst>
          </p:cNvPr>
          <p:cNvPicPr>
            <a:picLocks noChangeAspect="1"/>
          </p:cNvPicPr>
          <p:nvPr/>
        </p:nvPicPr>
        <p:blipFill>
          <a:blip r:embed="rId2"/>
          <a:stretch>
            <a:fillRect/>
          </a:stretch>
        </p:blipFill>
        <p:spPr>
          <a:xfrm>
            <a:off x="6973797" y="1512456"/>
            <a:ext cx="4707850" cy="3583375"/>
          </a:xfrm>
          <a:prstGeom prst="rect">
            <a:avLst/>
          </a:prstGeom>
        </p:spPr>
      </p:pic>
      <p:sp>
        <p:nvSpPr>
          <p:cNvPr id="3" name="object 3"/>
          <p:cNvSpPr txBox="1"/>
          <p:nvPr/>
        </p:nvSpPr>
        <p:spPr>
          <a:xfrm>
            <a:off x="659585" y="1560990"/>
            <a:ext cx="6151069" cy="4123565"/>
          </a:xfrm>
          <a:prstGeom prst="rect">
            <a:avLst/>
          </a:prstGeom>
        </p:spPr>
        <p:txBody>
          <a:bodyPr vert="horz" wrap="square" lIns="0" tIns="85725" rIns="0" bIns="0" rtlCol="0" anchor="t">
            <a:spAutoFit/>
          </a:bodyPr>
          <a:lstStyle/>
          <a:p>
            <a:pPr marL="283210" lvl="1" indent="-274320">
              <a:spcBef>
                <a:spcPts val="95"/>
              </a:spcBef>
              <a:buClr>
                <a:srgbClr val="243355"/>
              </a:buClr>
              <a:buSzPct val="85416"/>
              <a:buFont typeface="Wingdings 2"/>
              <a:buChar char=""/>
              <a:tabLst>
                <a:tab pos="652780" algn="l"/>
              </a:tabLst>
            </a:pPr>
            <a:r>
              <a:rPr lang="en-US" b="1" dirty="0">
                <a:latin typeface="Arial"/>
                <a:cs typeface="Arial"/>
              </a:rPr>
              <a:t>If a Filing Fee is not required, </a:t>
            </a:r>
            <a:r>
              <a:rPr lang="en-US" b="1" dirty="0" smtClean="0">
                <a:latin typeface="Arial"/>
                <a:cs typeface="Arial"/>
              </a:rPr>
              <a:t>indicate the reason </a:t>
            </a:r>
            <a:r>
              <a:rPr lang="en-US" b="1" dirty="0">
                <a:latin typeface="Arial"/>
                <a:cs typeface="Arial"/>
              </a:rPr>
              <a:t>below:</a:t>
            </a:r>
            <a:r>
              <a:rPr lang="en-US" dirty="0">
                <a:latin typeface="Arial"/>
                <a:cs typeface="Arial"/>
              </a:rPr>
              <a:t> </a:t>
            </a:r>
            <a:r>
              <a:rPr lang="en-US" dirty="0" smtClean="0">
                <a:latin typeface="Arial"/>
                <a:cs typeface="Arial"/>
              </a:rPr>
              <a:t>Choose </a:t>
            </a:r>
            <a:r>
              <a:rPr lang="en-US" dirty="0">
                <a:latin typeface="Arial"/>
                <a:cs typeface="Arial"/>
              </a:rPr>
              <a:t>one checkbox only.</a:t>
            </a:r>
            <a:endParaRPr lang="en-US" dirty="0"/>
          </a:p>
          <a:p>
            <a:pPr marL="283210" lvl="1" indent="-274320">
              <a:spcBef>
                <a:spcPts val="95"/>
              </a:spcBef>
              <a:buClr>
                <a:srgbClr val="243355"/>
              </a:buClr>
              <a:buSzPct val="85416"/>
              <a:buFont typeface="Wingdings 2"/>
              <a:buChar char=""/>
              <a:tabLst>
                <a:tab pos="652780" algn="l"/>
              </a:tabLst>
            </a:pPr>
            <a:r>
              <a:rPr lang="en-US" dirty="0">
                <a:latin typeface="Arial"/>
                <a:cs typeface="Arial"/>
              </a:rPr>
              <a:t>Please refer to </a:t>
            </a:r>
            <a:r>
              <a:rPr lang="en-US" dirty="0" smtClean="0">
                <a:latin typeface="Arial"/>
                <a:cs typeface="Arial"/>
                <a:hlinkClick r:id="rId3"/>
              </a:rPr>
              <a:t>Labor Code 4903(b)</a:t>
            </a:r>
            <a:r>
              <a:rPr lang="en-US" dirty="0">
                <a:latin typeface="Arial"/>
                <a:cs typeface="Arial"/>
              </a:rPr>
              <a:t> and </a:t>
            </a:r>
            <a:r>
              <a:rPr lang="en-US" dirty="0" smtClean="0">
                <a:latin typeface="Arial"/>
                <a:cs typeface="Arial"/>
                <a:hlinkClick r:id="rId4"/>
              </a:rPr>
              <a:t>Labor Code 4903.05(d)(7)</a:t>
            </a:r>
            <a:r>
              <a:rPr lang="en-US" dirty="0" smtClean="0">
                <a:latin typeface="Arial"/>
                <a:cs typeface="Arial"/>
              </a:rPr>
              <a:t> for </a:t>
            </a:r>
            <a:r>
              <a:rPr lang="en-US" dirty="0">
                <a:latin typeface="Arial"/>
                <a:cs typeface="Arial"/>
              </a:rPr>
              <a:t>the </a:t>
            </a:r>
            <a:r>
              <a:rPr lang="en-US" dirty="0" smtClean="0">
                <a:latin typeface="Arial"/>
                <a:cs typeface="Arial"/>
              </a:rPr>
              <a:t>most appropriate box.</a:t>
            </a:r>
            <a:endParaRPr lang="en-US" dirty="0">
              <a:latin typeface="Arial"/>
              <a:cs typeface="Arial"/>
            </a:endParaRPr>
          </a:p>
          <a:p>
            <a:pPr marL="283210" lvl="1" indent="-274320" algn="l">
              <a:spcBef>
                <a:spcPts val="95"/>
              </a:spcBef>
              <a:buClr>
                <a:srgbClr val="243355"/>
              </a:buClr>
              <a:buSzPct val="85416"/>
              <a:buFont typeface="Wingdings 2"/>
              <a:buChar char=""/>
              <a:tabLst>
                <a:tab pos="652780" algn="l"/>
              </a:tabLst>
            </a:pPr>
            <a:r>
              <a:rPr lang="en-US" b="1" dirty="0">
                <a:latin typeface="Arial"/>
                <a:cs typeface="Arial"/>
              </a:rPr>
              <a:t>Provider Information Section</a:t>
            </a:r>
            <a:r>
              <a:rPr lang="en-US" dirty="0">
                <a:latin typeface="Arial"/>
                <a:cs typeface="Arial"/>
              </a:rPr>
              <a:t> (</a:t>
            </a:r>
            <a:r>
              <a:rPr lang="en-US" b="1" dirty="0">
                <a:latin typeface="Arial"/>
                <a:cs typeface="Arial"/>
              </a:rPr>
              <a:t>required for 4903(b) liens</a:t>
            </a:r>
            <a:r>
              <a:rPr lang="en-US" dirty="0">
                <a:latin typeface="Arial"/>
                <a:cs typeface="Arial"/>
              </a:rPr>
              <a:t>) this section is mandatory for liens that require a filing fee.</a:t>
            </a:r>
          </a:p>
          <a:p>
            <a:pPr marL="649224" lvl="1" indent="-274320">
              <a:lnSpc>
                <a:spcPct val="100000"/>
              </a:lnSpc>
              <a:spcBef>
                <a:spcPts val="95"/>
              </a:spcBef>
              <a:buClr>
                <a:srgbClr val="243355"/>
              </a:buClr>
              <a:buSzPct val="85416"/>
              <a:buFont typeface="Wingdings 2"/>
              <a:buChar char=""/>
              <a:tabLst>
                <a:tab pos="652780" algn="l"/>
              </a:tabLst>
            </a:pPr>
            <a:r>
              <a:rPr sz="1600" dirty="0">
                <a:latin typeface="Arial"/>
                <a:cs typeface="Arial"/>
              </a:rPr>
              <a:t>Provider</a:t>
            </a:r>
            <a:r>
              <a:rPr sz="1600" spc="-25" dirty="0">
                <a:latin typeface="Arial"/>
                <a:cs typeface="Arial"/>
              </a:rPr>
              <a:t> </a:t>
            </a:r>
            <a:r>
              <a:rPr sz="1600" spc="-20" dirty="0">
                <a:latin typeface="Arial"/>
                <a:cs typeface="Arial"/>
              </a:rPr>
              <a:t>Type</a:t>
            </a:r>
            <a:endParaRPr sz="1600" dirty="0">
              <a:latin typeface="Arial"/>
              <a:cs typeface="Arial"/>
            </a:endParaRPr>
          </a:p>
          <a:p>
            <a:pPr marL="649224" lvl="1" indent="-274320">
              <a:lnSpc>
                <a:spcPct val="100000"/>
              </a:lnSpc>
              <a:spcBef>
                <a:spcPts val="95"/>
              </a:spcBef>
              <a:buClr>
                <a:srgbClr val="243355"/>
              </a:buClr>
              <a:buSzPct val="85416"/>
              <a:buFont typeface="Wingdings 2"/>
              <a:buChar char=""/>
              <a:tabLst>
                <a:tab pos="652780" algn="l"/>
              </a:tabLst>
            </a:pPr>
            <a:r>
              <a:rPr sz="1600" dirty="0">
                <a:latin typeface="Arial"/>
                <a:cs typeface="Arial"/>
              </a:rPr>
              <a:t>Other</a:t>
            </a:r>
            <a:r>
              <a:rPr sz="1600" spc="-30" dirty="0">
                <a:latin typeface="Arial"/>
                <a:cs typeface="Arial"/>
              </a:rPr>
              <a:t> </a:t>
            </a:r>
            <a:r>
              <a:rPr sz="1600" dirty="0">
                <a:latin typeface="Arial"/>
                <a:cs typeface="Arial"/>
              </a:rPr>
              <a:t>Provider</a:t>
            </a:r>
            <a:r>
              <a:rPr sz="1600" spc="-30" dirty="0">
                <a:latin typeface="Arial"/>
                <a:cs typeface="Arial"/>
              </a:rPr>
              <a:t> </a:t>
            </a:r>
            <a:r>
              <a:rPr sz="1600" spc="-20" dirty="0">
                <a:latin typeface="Arial"/>
                <a:cs typeface="Arial"/>
              </a:rPr>
              <a:t>Type</a:t>
            </a:r>
            <a:endParaRPr sz="1600" dirty="0">
              <a:latin typeface="Arial"/>
              <a:cs typeface="Arial"/>
            </a:endParaRPr>
          </a:p>
          <a:p>
            <a:pPr marL="649224" lvl="1" indent="-274320">
              <a:lnSpc>
                <a:spcPct val="100000"/>
              </a:lnSpc>
              <a:spcBef>
                <a:spcPts val="95"/>
              </a:spcBef>
              <a:buClr>
                <a:srgbClr val="243355"/>
              </a:buClr>
              <a:buSzPct val="85416"/>
              <a:buFont typeface="Wingdings 2"/>
              <a:buChar char=""/>
              <a:tabLst>
                <a:tab pos="652780" algn="l"/>
              </a:tabLst>
            </a:pPr>
            <a:r>
              <a:rPr sz="1600" dirty="0">
                <a:latin typeface="Arial"/>
                <a:cs typeface="Arial"/>
              </a:rPr>
              <a:t>Rendering</a:t>
            </a:r>
            <a:r>
              <a:rPr sz="1600" spc="-25" dirty="0">
                <a:latin typeface="Arial"/>
                <a:cs typeface="Arial"/>
              </a:rPr>
              <a:t> </a:t>
            </a:r>
            <a:r>
              <a:rPr sz="1600" dirty="0">
                <a:latin typeface="Arial"/>
                <a:cs typeface="Arial"/>
              </a:rPr>
              <a:t>Provider’s</a:t>
            </a:r>
            <a:r>
              <a:rPr sz="1600" spc="-30" dirty="0">
                <a:latin typeface="Arial"/>
                <a:cs typeface="Arial"/>
              </a:rPr>
              <a:t> </a:t>
            </a:r>
            <a:r>
              <a:rPr sz="1600" spc="-20" dirty="0">
                <a:latin typeface="Arial"/>
                <a:cs typeface="Arial"/>
              </a:rPr>
              <a:t>Name</a:t>
            </a:r>
            <a:endParaRPr sz="1600" dirty="0">
              <a:latin typeface="Arial"/>
              <a:cs typeface="Arial"/>
            </a:endParaRPr>
          </a:p>
          <a:p>
            <a:pPr marL="649224" lvl="1" indent="-274320">
              <a:lnSpc>
                <a:spcPct val="100000"/>
              </a:lnSpc>
              <a:spcBef>
                <a:spcPts val="95"/>
              </a:spcBef>
              <a:buClr>
                <a:srgbClr val="243355"/>
              </a:buClr>
              <a:buSzPct val="85416"/>
              <a:buFont typeface="Wingdings 2"/>
              <a:buChar char=""/>
              <a:tabLst>
                <a:tab pos="652780" algn="l"/>
              </a:tabLst>
            </a:pPr>
            <a:r>
              <a:rPr sz="1600" dirty="0">
                <a:latin typeface="Arial"/>
                <a:cs typeface="Arial"/>
              </a:rPr>
              <a:t>Rendering</a:t>
            </a:r>
            <a:r>
              <a:rPr sz="1600" spc="10" dirty="0">
                <a:latin typeface="Arial"/>
                <a:cs typeface="Arial"/>
              </a:rPr>
              <a:t> </a:t>
            </a:r>
            <a:r>
              <a:rPr sz="1600" dirty="0">
                <a:latin typeface="Arial"/>
                <a:cs typeface="Arial"/>
              </a:rPr>
              <a:t>Provider’s</a:t>
            </a:r>
            <a:r>
              <a:rPr sz="1600" spc="15" dirty="0">
                <a:latin typeface="Arial"/>
                <a:cs typeface="Arial"/>
              </a:rPr>
              <a:t> </a:t>
            </a:r>
            <a:r>
              <a:rPr sz="1600" spc="-25" dirty="0">
                <a:latin typeface="Arial"/>
                <a:cs typeface="Arial"/>
              </a:rPr>
              <a:t>NPI</a:t>
            </a:r>
            <a:endParaRPr sz="1600" dirty="0">
              <a:latin typeface="Arial"/>
              <a:cs typeface="Arial"/>
            </a:endParaRPr>
          </a:p>
          <a:p>
            <a:pPr marL="649224" lvl="1" indent="-274320">
              <a:lnSpc>
                <a:spcPct val="100000"/>
              </a:lnSpc>
              <a:spcBef>
                <a:spcPts val="95"/>
              </a:spcBef>
              <a:buClr>
                <a:srgbClr val="243355"/>
              </a:buClr>
              <a:buSzPct val="85416"/>
              <a:buFont typeface="Wingdings 2"/>
              <a:buChar char=""/>
              <a:tabLst>
                <a:tab pos="652780" algn="l"/>
              </a:tabLst>
            </a:pPr>
            <a:r>
              <a:rPr sz="1600" dirty="0">
                <a:latin typeface="Arial"/>
                <a:cs typeface="Arial"/>
              </a:rPr>
              <a:t>Rendering</a:t>
            </a:r>
            <a:r>
              <a:rPr sz="1600" spc="-10" dirty="0">
                <a:latin typeface="Arial"/>
                <a:cs typeface="Arial"/>
              </a:rPr>
              <a:t> </a:t>
            </a:r>
            <a:r>
              <a:rPr sz="1600" dirty="0">
                <a:latin typeface="Arial"/>
                <a:cs typeface="Arial"/>
              </a:rPr>
              <a:t>Provider’s</a:t>
            </a:r>
            <a:r>
              <a:rPr sz="1600" spc="10" dirty="0">
                <a:latin typeface="Arial"/>
                <a:cs typeface="Arial"/>
              </a:rPr>
              <a:t> </a:t>
            </a:r>
            <a:r>
              <a:rPr sz="1600" dirty="0">
                <a:latin typeface="Arial"/>
                <a:cs typeface="Arial"/>
              </a:rPr>
              <a:t>License/Cert</a:t>
            </a:r>
            <a:r>
              <a:rPr sz="1600" spc="-10" dirty="0">
                <a:latin typeface="Arial"/>
                <a:cs typeface="Arial"/>
              </a:rPr>
              <a:t> </a:t>
            </a:r>
            <a:r>
              <a:rPr sz="1600" spc="-25" dirty="0">
                <a:latin typeface="Arial"/>
                <a:cs typeface="Arial"/>
              </a:rPr>
              <a:t>No</a:t>
            </a:r>
            <a:endParaRPr sz="1600" dirty="0">
              <a:latin typeface="Arial"/>
              <a:cs typeface="Arial"/>
            </a:endParaRPr>
          </a:p>
          <a:p>
            <a:pPr marL="649224" lvl="1" indent="-274320">
              <a:lnSpc>
                <a:spcPct val="100000"/>
              </a:lnSpc>
              <a:spcBef>
                <a:spcPts val="95"/>
              </a:spcBef>
              <a:buClr>
                <a:srgbClr val="243355"/>
              </a:buClr>
              <a:buSzPct val="85416"/>
              <a:buFont typeface="Wingdings 2"/>
              <a:buChar char=""/>
              <a:tabLst>
                <a:tab pos="652780" algn="l"/>
              </a:tabLst>
            </a:pPr>
            <a:r>
              <a:rPr sz="1600" dirty="0">
                <a:latin typeface="Arial"/>
                <a:cs typeface="Arial"/>
              </a:rPr>
              <a:t>Billing</a:t>
            </a:r>
            <a:r>
              <a:rPr sz="1600" spc="-40" dirty="0">
                <a:latin typeface="Arial"/>
                <a:cs typeface="Arial"/>
              </a:rPr>
              <a:t> </a:t>
            </a:r>
            <a:r>
              <a:rPr sz="1600" dirty="0">
                <a:latin typeface="Arial"/>
                <a:cs typeface="Arial"/>
              </a:rPr>
              <a:t>Provider’s</a:t>
            </a:r>
            <a:r>
              <a:rPr sz="1600" spc="-15" dirty="0">
                <a:latin typeface="Arial"/>
                <a:cs typeface="Arial"/>
              </a:rPr>
              <a:t> </a:t>
            </a:r>
            <a:r>
              <a:rPr sz="1600" spc="-20" dirty="0">
                <a:latin typeface="Arial"/>
                <a:cs typeface="Arial"/>
              </a:rPr>
              <a:t>Name</a:t>
            </a:r>
            <a:endParaRPr sz="1600" dirty="0">
              <a:latin typeface="Arial"/>
              <a:cs typeface="Arial"/>
            </a:endParaRPr>
          </a:p>
          <a:p>
            <a:pPr marL="649224" lvl="1" indent="-274320">
              <a:lnSpc>
                <a:spcPct val="100000"/>
              </a:lnSpc>
              <a:spcBef>
                <a:spcPts val="95"/>
              </a:spcBef>
              <a:buClr>
                <a:srgbClr val="243355"/>
              </a:buClr>
              <a:buSzPct val="85416"/>
              <a:buFont typeface="Wingdings 2"/>
              <a:buChar char=""/>
              <a:tabLst>
                <a:tab pos="652780" algn="l"/>
              </a:tabLst>
            </a:pPr>
            <a:r>
              <a:rPr sz="1600" dirty="0">
                <a:latin typeface="Arial"/>
                <a:cs typeface="Arial"/>
              </a:rPr>
              <a:t>Billing</a:t>
            </a:r>
            <a:r>
              <a:rPr sz="1600" spc="20" dirty="0">
                <a:latin typeface="Arial"/>
                <a:cs typeface="Arial"/>
              </a:rPr>
              <a:t> </a:t>
            </a:r>
            <a:r>
              <a:rPr sz="1600" dirty="0">
                <a:latin typeface="Arial"/>
                <a:cs typeface="Arial"/>
              </a:rPr>
              <a:t>Provider’s</a:t>
            </a:r>
            <a:r>
              <a:rPr sz="1600" spc="15" dirty="0">
                <a:latin typeface="Arial"/>
                <a:cs typeface="Arial"/>
              </a:rPr>
              <a:t> </a:t>
            </a:r>
            <a:r>
              <a:rPr sz="1600" spc="-25" dirty="0">
                <a:latin typeface="Arial"/>
                <a:cs typeface="Arial"/>
              </a:rPr>
              <a:t>NPI</a:t>
            </a:r>
            <a:endParaRPr sz="1600" dirty="0">
              <a:latin typeface="Arial"/>
              <a:cs typeface="Arial"/>
            </a:endParaRPr>
          </a:p>
          <a:p>
            <a:pPr marL="649224" lvl="1" indent="-274320">
              <a:lnSpc>
                <a:spcPct val="100000"/>
              </a:lnSpc>
              <a:spcBef>
                <a:spcPts val="95"/>
              </a:spcBef>
              <a:buClr>
                <a:srgbClr val="243355"/>
              </a:buClr>
              <a:buSzPct val="85416"/>
              <a:buFont typeface="Wingdings 2"/>
              <a:buChar char=""/>
              <a:tabLst>
                <a:tab pos="652780" algn="l"/>
              </a:tabLst>
            </a:pPr>
            <a:r>
              <a:rPr sz="1600" dirty="0">
                <a:latin typeface="Arial"/>
                <a:cs typeface="Arial"/>
              </a:rPr>
              <a:t>Initial</a:t>
            </a:r>
            <a:r>
              <a:rPr sz="1600" spc="-45" dirty="0">
                <a:latin typeface="Arial"/>
                <a:cs typeface="Arial"/>
              </a:rPr>
              <a:t> </a:t>
            </a:r>
            <a:r>
              <a:rPr sz="1600" dirty="0">
                <a:latin typeface="Arial"/>
                <a:cs typeface="Arial"/>
              </a:rPr>
              <a:t>Date</a:t>
            </a:r>
            <a:r>
              <a:rPr sz="1600" spc="5" dirty="0">
                <a:latin typeface="Arial"/>
                <a:cs typeface="Arial"/>
              </a:rPr>
              <a:t> </a:t>
            </a:r>
            <a:r>
              <a:rPr sz="1600" dirty="0">
                <a:latin typeface="Arial"/>
                <a:cs typeface="Arial"/>
              </a:rPr>
              <a:t>of</a:t>
            </a:r>
            <a:r>
              <a:rPr sz="1600" spc="-15" dirty="0">
                <a:latin typeface="Arial"/>
                <a:cs typeface="Arial"/>
              </a:rPr>
              <a:t> </a:t>
            </a:r>
            <a:r>
              <a:rPr sz="1600" spc="-10" dirty="0">
                <a:latin typeface="Arial"/>
                <a:cs typeface="Arial"/>
              </a:rPr>
              <a:t>Service</a:t>
            </a:r>
            <a:endParaRPr sz="1600" dirty="0">
              <a:latin typeface="Arial"/>
              <a:cs typeface="Arial"/>
            </a:endParaRPr>
          </a:p>
        </p:txBody>
      </p:sp>
      <p:sp>
        <p:nvSpPr>
          <p:cNvPr id="7" name="Title 6">
            <a:extLst>
              <a:ext uri="{FF2B5EF4-FFF2-40B4-BE49-F238E27FC236}">
                <a16:creationId xmlns:a16="http://schemas.microsoft.com/office/drawing/2014/main" id="{7766C237-C5FE-FA62-62D3-E195BD3E0E60}"/>
              </a:ext>
            </a:extLst>
          </p:cNvPr>
          <p:cNvSpPr>
            <a:spLocks noGrp="1"/>
          </p:cNvSpPr>
          <p:nvPr>
            <p:ph type="title"/>
          </p:nvPr>
        </p:nvSpPr>
        <p:spPr>
          <a:xfrm>
            <a:off x="1388" y="973611"/>
            <a:ext cx="12184304" cy="553998"/>
          </a:xfrm>
        </p:spPr>
        <p:txBody>
          <a:bodyPr wrap="square" lIns="0" tIns="0" rIns="0" bIns="0" anchor="t">
            <a:spAutoFit/>
          </a:bodyPr>
          <a:lstStyle/>
          <a:p>
            <a:pPr algn="ctr"/>
            <a:r>
              <a:rPr lang="en-US" sz="3600" dirty="0"/>
              <a:t>Notice and Request for Allowance of Lien Form 5</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61</a:t>
            </a:fld>
            <a:endParaRPr spc="-25" dirty="0"/>
          </a:p>
        </p:txBody>
      </p:sp>
    </p:spTree>
    <p:extLst>
      <p:ext uri="{BB962C8B-B14F-4D97-AF65-F5344CB8AC3E}">
        <p14:creationId xmlns:p14="http://schemas.microsoft.com/office/powerpoint/2010/main" val="15649477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DROP DOWN EXPANDED TO SHOW CHOICES FOR PROVDER TO PICK- S SIGNATURE OF PROVIDER FIRSTNAME AND LASTNAME" title="SAMPLE LIEN SUBMISSION FORM 6">
            <a:extLst>
              <a:ext uri="{FF2B5EF4-FFF2-40B4-BE49-F238E27FC236}">
                <a16:creationId xmlns:a16="http://schemas.microsoft.com/office/drawing/2014/main" id="{46F991AC-F608-9A17-CC6E-68125D55223C}"/>
              </a:ext>
            </a:extLst>
          </p:cNvPr>
          <p:cNvPicPr>
            <a:picLocks noChangeAspect="1"/>
          </p:cNvPicPr>
          <p:nvPr/>
        </p:nvPicPr>
        <p:blipFill rotWithShape="1">
          <a:blip r:embed="rId2"/>
          <a:srcRect l="-194" t="24032" r="33712" b="1774"/>
          <a:stretch/>
        </p:blipFill>
        <p:spPr>
          <a:xfrm>
            <a:off x="5622743" y="1594182"/>
            <a:ext cx="6066441" cy="4078488"/>
          </a:xfrm>
          <a:prstGeom prst="rect">
            <a:avLst/>
          </a:prstGeom>
        </p:spPr>
      </p:pic>
      <p:sp>
        <p:nvSpPr>
          <p:cNvPr id="3" name="object 3"/>
          <p:cNvSpPr txBox="1"/>
          <p:nvPr/>
        </p:nvSpPr>
        <p:spPr>
          <a:xfrm>
            <a:off x="761492" y="1625267"/>
            <a:ext cx="4558191" cy="3860672"/>
          </a:xfrm>
          <a:prstGeom prst="rect">
            <a:avLst/>
          </a:prstGeom>
        </p:spPr>
        <p:txBody>
          <a:bodyPr vert="horz" wrap="square" lIns="0" tIns="94615" rIns="0" bIns="0" rtlCol="0" anchor="t">
            <a:spAutoFit/>
          </a:bodyPr>
          <a:lstStyle/>
          <a:p>
            <a:pPr marL="283210" indent="-274320">
              <a:spcBef>
                <a:spcPts val="95"/>
              </a:spcBef>
              <a:buClr>
                <a:srgbClr val="133E6A"/>
              </a:buClr>
              <a:buSzPct val="94444"/>
              <a:buFont typeface="Wingdings 2"/>
              <a:buChar char=""/>
              <a:tabLst>
                <a:tab pos="287020" algn="l"/>
              </a:tabLst>
            </a:pPr>
            <a:r>
              <a:rPr lang="en-US" b="1" dirty="0">
                <a:latin typeface="Arial"/>
                <a:cs typeface="Arial"/>
              </a:rPr>
              <a:t>Declaration pursuant to Labor Code 4903.05(c)...:</a:t>
            </a:r>
            <a:r>
              <a:rPr lang="en-US" dirty="0">
                <a:latin typeface="Arial"/>
                <a:cs typeface="Arial"/>
              </a:rPr>
              <a:t> For liens that require a filing fee.</a:t>
            </a:r>
            <a:endParaRPr lang="en-US" spc="-25" dirty="0">
              <a:latin typeface="Arial"/>
              <a:cs typeface="Arial"/>
            </a:endParaRPr>
          </a:p>
          <a:p>
            <a:pPr marL="649224" lvl="1" indent="-274320">
              <a:spcBef>
                <a:spcPts val="95"/>
              </a:spcBef>
              <a:buClr>
                <a:srgbClr val="243355"/>
              </a:buClr>
              <a:buSzPct val="85185"/>
              <a:buFont typeface="Wingdings 2"/>
              <a:buChar char=""/>
              <a:tabLst>
                <a:tab pos="652780" algn="l"/>
                <a:tab pos="4787265" algn="l"/>
              </a:tabLst>
            </a:pPr>
            <a:r>
              <a:rPr lang="en-US" sz="1600" b="1" dirty="0">
                <a:latin typeface="Arial"/>
                <a:cs typeface="Arial"/>
              </a:rPr>
              <a:t>Dispute</a:t>
            </a:r>
            <a:r>
              <a:rPr lang="en-US" sz="1600" b="1" spc="-20" dirty="0">
                <a:latin typeface="Arial"/>
                <a:cs typeface="Arial"/>
              </a:rPr>
              <a:t> </a:t>
            </a:r>
            <a:r>
              <a:rPr lang="en-US" sz="1600" b="1" dirty="0">
                <a:latin typeface="Arial"/>
                <a:cs typeface="Arial"/>
              </a:rPr>
              <a:t>for</a:t>
            </a:r>
            <a:r>
              <a:rPr lang="en-US" sz="1600" b="1" spc="5" dirty="0">
                <a:latin typeface="Arial"/>
                <a:cs typeface="Arial"/>
              </a:rPr>
              <a:t> </a:t>
            </a:r>
            <a:r>
              <a:rPr lang="en-US" sz="1600" b="1" dirty="0">
                <a:latin typeface="Arial"/>
                <a:cs typeface="Arial"/>
              </a:rPr>
              <a:t>filing</a:t>
            </a:r>
            <a:r>
              <a:rPr lang="en-US" sz="1600" b="1" spc="-20" dirty="0">
                <a:latin typeface="Arial"/>
                <a:cs typeface="Arial"/>
              </a:rPr>
              <a:t> </a:t>
            </a:r>
            <a:r>
              <a:rPr lang="en-US" sz="1600" b="1" dirty="0">
                <a:latin typeface="Arial"/>
                <a:cs typeface="Arial"/>
              </a:rPr>
              <a:t>of </a:t>
            </a:r>
            <a:r>
              <a:rPr lang="en-US" sz="1600" b="1" spc="-10" dirty="0">
                <a:latin typeface="Arial"/>
                <a:cs typeface="Arial"/>
              </a:rPr>
              <a:t>lien: </a:t>
            </a:r>
            <a:r>
              <a:rPr lang="en-US" sz="1600" dirty="0" smtClean="0">
                <a:latin typeface="Arial"/>
                <a:cs typeface="Arial"/>
              </a:rPr>
              <a:t>Select </a:t>
            </a:r>
            <a:r>
              <a:rPr lang="en-US" sz="1600" dirty="0">
                <a:latin typeface="Arial"/>
                <a:cs typeface="Arial"/>
              </a:rPr>
              <a:t>one </a:t>
            </a:r>
            <a:r>
              <a:rPr lang="en-US" sz="1600" dirty="0" smtClean="0">
                <a:latin typeface="Arial"/>
                <a:cs typeface="Arial"/>
              </a:rPr>
              <a:t>Declarant</a:t>
            </a:r>
            <a:r>
              <a:rPr lang="en-US" sz="1600" dirty="0">
                <a:latin typeface="Arial"/>
                <a:cs typeface="Arial"/>
              </a:rPr>
              <a:t> statement </a:t>
            </a:r>
            <a:r>
              <a:rPr lang="en-US" sz="1600" dirty="0" smtClean="0">
                <a:latin typeface="Arial"/>
                <a:cs typeface="Arial"/>
              </a:rPr>
              <a:t>only.</a:t>
            </a:r>
            <a:endParaRPr lang="en-US" sz="1600" dirty="0">
              <a:latin typeface="Arial"/>
              <a:cs typeface="Arial"/>
            </a:endParaRPr>
          </a:p>
          <a:p>
            <a:pPr marL="649224" lvl="1" indent="-274320">
              <a:spcBef>
                <a:spcPts val="95"/>
              </a:spcBef>
              <a:buClr>
                <a:srgbClr val="243355"/>
              </a:buClr>
              <a:buSzPct val="85185"/>
              <a:buFont typeface="Wingdings 2"/>
              <a:buChar char=""/>
              <a:tabLst>
                <a:tab pos="652780" algn="l"/>
                <a:tab pos="4787265" algn="l"/>
              </a:tabLst>
            </a:pPr>
            <a:r>
              <a:rPr lang="en-US" sz="1600" b="1" dirty="0">
                <a:latin typeface="Arial"/>
                <a:cs typeface="Arial"/>
              </a:rPr>
              <a:t>Signature</a:t>
            </a:r>
            <a:r>
              <a:rPr lang="en-US" sz="1600" b="1" spc="-15" dirty="0">
                <a:latin typeface="Arial"/>
                <a:cs typeface="Arial"/>
              </a:rPr>
              <a:t> </a:t>
            </a:r>
            <a:r>
              <a:rPr lang="en-US" sz="1600" b="1" dirty="0">
                <a:latin typeface="Arial"/>
                <a:cs typeface="Arial"/>
              </a:rPr>
              <a:t>of</a:t>
            </a:r>
            <a:r>
              <a:rPr lang="en-US" sz="1600" b="1" spc="-5" dirty="0">
                <a:latin typeface="Arial"/>
                <a:cs typeface="Arial"/>
              </a:rPr>
              <a:t> </a:t>
            </a:r>
            <a:r>
              <a:rPr lang="en-US" sz="1600" b="1" dirty="0" smtClean="0">
                <a:latin typeface="Arial"/>
                <a:cs typeface="Arial"/>
              </a:rPr>
              <a:t>Lien</a:t>
            </a:r>
            <a:r>
              <a:rPr lang="en-US" sz="1600" b="1" spc="-15" dirty="0" smtClean="0">
                <a:latin typeface="Arial"/>
                <a:cs typeface="Arial"/>
              </a:rPr>
              <a:t> </a:t>
            </a:r>
            <a:r>
              <a:rPr lang="en-US" sz="1600" b="1" spc="-10" dirty="0" smtClean="0">
                <a:latin typeface="Arial"/>
                <a:cs typeface="Arial"/>
              </a:rPr>
              <a:t>Claimant</a:t>
            </a:r>
            <a:r>
              <a:rPr lang="en-US" sz="1600" b="1" spc="-10" dirty="0">
                <a:latin typeface="Arial"/>
                <a:cs typeface="Arial"/>
              </a:rPr>
              <a:t>: </a:t>
            </a:r>
            <a:r>
              <a:rPr lang="en-US" sz="1600" dirty="0" smtClean="0">
                <a:latin typeface="Arial"/>
                <a:cs typeface="Arial"/>
              </a:rPr>
              <a:t>Enter</a:t>
            </a:r>
            <a:r>
              <a:rPr lang="en-US" sz="1600" spc="-35" dirty="0" smtClean="0">
                <a:latin typeface="Arial"/>
                <a:cs typeface="Arial"/>
              </a:rPr>
              <a:t> </a:t>
            </a:r>
            <a:r>
              <a:rPr lang="en-US" sz="1600" dirty="0">
                <a:latin typeface="Arial"/>
                <a:cs typeface="Arial"/>
              </a:rPr>
              <a:t>S </a:t>
            </a:r>
            <a:r>
              <a:rPr lang="en-US" sz="1600" spc="-10" dirty="0">
                <a:latin typeface="Arial"/>
                <a:cs typeface="Arial"/>
              </a:rPr>
              <a:t>Signature of </a:t>
            </a:r>
            <a:r>
              <a:rPr lang="en-US" sz="1600" spc="-10" dirty="0" smtClean="0">
                <a:latin typeface="Arial"/>
                <a:cs typeface="Arial"/>
              </a:rPr>
              <a:t>Provider.</a:t>
            </a:r>
            <a:endParaRPr lang="en-US" sz="1600" dirty="0">
              <a:latin typeface="Arial"/>
              <a:cs typeface="Arial"/>
            </a:endParaRPr>
          </a:p>
          <a:p>
            <a:pPr marL="649224" lvl="1" indent="-274320">
              <a:spcBef>
                <a:spcPts val="95"/>
              </a:spcBef>
              <a:buClr>
                <a:srgbClr val="243355"/>
              </a:buClr>
              <a:buSzPct val="85185"/>
              <a:buFont typeface="Wingdings 2"/>
              <a:buChar char=""/>
              <a:tabLst>
                <a:tab pos="652780" algn="l"/>
                <a:tab pos="4787265" algn="l"/>
              </a:tabLst>
            </a:pPr>
            <a:r>
              <a:rPr lang="en-US" b="1" spc="-10" dirty="0">
                <a:latin typeface="Arial"/>
                <a:cs typeface="Arial"/>
              </a:rPr>
              <a:t>Date: </a:t>
            </a:r>
            <a:r>
              <a:rPr lang="en-US" dirty="0" smtClean="0">
                <a:latin typeface="Arial"/>
                <a:cs typeface="Arial"/>
              </a:rPr>
              <a:t>Auto</a:t>
            </a:r>
            <a:r>
              <a:rPr lang="en-US" spc="-35" dirty="0">
                <a:latin typeface="Arial"/>
                <a:cs typeface="Arial"/>
              </a:rPr>
              <a:t>-</a:t>
            </a:r>
            <a:r>
              <a:rPr lang="en-US" dirty="0" smtClean="0">
                <a:latin typeface="Arial"/>
                <a:cs typeface="Arial"/>
              </a:rPr>
              <a:t>populated</a:t>
            </a:r>
            <a:r>
              <a:rPr lang="en-US" spc="-20" dirty="0" smtClean="0">
                <a:latin typeface="Arial"/>
                <a:cs typeface="Arial"/>
              </a:rPr>
              <a:t> </a:t>
            </a:r>
            <a:r>
              <a:rPr lang="en-US" dirty="0">
                <a:latin typeface="Arial"/>
                <a:cs typeface="Arial"/>
              </a:rPr>
              <a:t>by</a:t>
            </a:r>
            <a:r>
              <a:rPr lang="en-US" spc="-10" dirty="0">
                <a:latin typeface="Arial"/>
                <a:cs typeface="Arial"/>
              </a:rPr>
              <a:t> </a:t>
            </a:r>
            <a:r>
              <a:rPr lang="en-US" spc="-10" dirty="0" smtClean="0">
                <a:latin typeface="Arial"/>
                <a:cs typeface="Arial"/>
              </a:rPr>
              <a:t>system.</a:t>
            </a:r>
            <a:endParaRPr lang="en-US" dirty="0">
              <a:latin typeface="Arial"/>
              <a:cs typeface="Arial"/>
            </a:endParaRPr>
          </a:p>
          <a:p>
            <a:pPr marL="283210" indent="-274320">
              <a:lnSpc>
                <a:spcPct val="100000"/>
              </a:lnSpc>
              <a:spcBef>
                <a:spcPts val="95"/>
              </a:spcBef>
              <a:buClr>
                <a:srgbClr val="133E6A"/>
              </a:buClr>
              <a:buSzPct val="94444"/>
              <a:buFont typeface="Wingdings 2"/>
              <a:buChar char=""/>
              <a:tabLst>
                <a:tab pos="287020" algn="l"/>
              </a:tabLst>
            </a:pPr>
            <a:r>
              <a:rPr lang="en-US" b="1" dirty="0">
                <a:latin typeface="Arial"/>
                <a:cs typeface="Arial"/>
              </a:rPr>
              <a:t>Check</a:t>
            </a:r>
            <a:r>
              <a:rPr lang="en-US" b="1" spc="-30" dirty="0">
                <a:latin typeface="Arial"/>
                <a:cs typeface="Arial"/>
              </a:rPr>
              <a:t> </a:t>
            </a:r>
            <a:r>
              <a:rPr lang="en-US" b="1" dirty="0">
                <a:latin typeface="Arial"/>
                <a:cs typeface="Arial"/>
              </a:rPr>
              <a:t>the service</a:t>
            </a:r>
            <a:r>
              <a:rPr lang="en-US" b="1" spc="-35" dirty="0">
                <a:latin typeface="Arial"/>
                <a:cs typeface="Arial"/>
              </a:rPr>
              <a:t> </a:t>
            </a:r>
            <a:r>
              <a:rPr lang="en-US" b="1" spc="-25" dirty="0" smtClean="0">
                <a:latin typeface="Arial"/>
                <a:cs typeface="Arial"/>
              </a:rPr>
              <a:t>box.</a:t>
            </a:r>
            <a:endParaRPr lang="en-US" dirty="0">
              <a:latin typeface="Arial"/>
              <a:cs typeface="Arial"/>
            </a:endParaRPr>
          </a:p>
          <a:p>
            <a:pPr marL="283210" indent="-274320">
              <a:spcBef>
                <a:spcPts val="95"/>
              </a:spcBef>
              <a:buClr>
                <a:srgbClr val="133E6A"/>
              </a:buClr>
              <a:buSzPct val="94444"/>
              <a:buFont typeface="Wingdings 2"/>
              <a:buChar char=""/>
              <a:tabLst>
                <a:tab pos="287020" algn="l"/>
                <a:tab pos="2344420" algn="l"/>
              </a:tabLst>
            </a:pPr>
            <a:r>
              <a:rPr lang="en-US" b="1" spc="-10" dirty="0">
                <a:latin typeface="Arial"/>
                <a:cs typeface="Arial"/>
              </a:rPr>
              <a:t>S Signatures: </a:t>
            </a:r>
            <a:endParaRPr lang="en-US" dirty="0">
              <a:latin typeface="Arial"/>
              <a:cs typeface="Arial"/>
            </a:endParaRPr>
          </a:p>
          <a:p>
            <a:pPr marL="649224" indent="-274320">
              <a:spcBef>
                <a:spcPts val="95"/>
              </a:spcBef>
              <a:buClr>
                <a:srgbClr val="133E6A"/>
              </a:buClr>
              <a:buSzPct val="94444"/>
              <a:buFont typeface="Wingdings 2"/>
              <a:buChar char=""/>
              <a:tabLst>
                <a:tab pos="287020" algn="l"/>
                <a:tab pos="2344420" algn="l"/>
              </a:tabLst>
            </a:pPr>
            <a:r>
              <a:rPr lang="en-US" sz="1600" dirty="0">
                <a:latin typeface="Arial"/>
                <a:cs typeface="Arial"/>
              </a:rPr>
              <a:t>S</a:t>
            </a:r>
            <a:r>
              <a:rPr lang="en-US" sz="1600" spc="-15" dirty="0">
                <a:latin typeface="Arial"/>
                <a:cs typeface="Arial"/>
              </a:rPr>
              <a:t> </a:t>
            </a:r>
            <a:r>
              <a:rPr lang="en-US" sz="1600" dirty="0">
                <a:latin typeface="Arial"/>
                <a:cs typeface="Arial"/>
              </a:rPr>
              <a:t>Signature</a:t>
            </a:r>
            <a:r>
              <a:rPr lang="en-US" sz="1600" spc="-25" dirty="0">
                <a:latin typeface="Arial"/>
                <a:cs typeface="Arial"/>
              </a:rPr>
              <a:t> </a:t>
            </a:r>
            <a:r>
              <a:rPr lang="en-US" sz="1600" dirty="0">
                <a:latin typeface="Arial"/>
                <a:cs typeface="Arial"/>
              </a:rPr>
              <a:t>for</a:t>
            </a:r>
            <a:r>
              <a:rPr lang="en-US" sz="1600" spc="-25" dirty="0">
                <a:latin typeface="Arial"/>
                <a:cs typeface="Arial"/>
              </a:rPr>
              <a:t> </a:t>
            </a:r>
            <a:r>
              <a:rPr lang="en-US" sz="1600" dirty="0">
                <a:latin typeface="Arial"/>
                <a:cs typeface="Arial"/>
              </a:rPr>
              <a:t>Lien</a:t>
            </a:r>
            <a:r>
              <a:rPr lang="en-US" sz="1600" spc="-15" dirty="0">
                <a:latin typeface="Arial"/>
                <a:cs typeface="Arial"/>
              </a:rPr>
              <a:t> </a:t>
            </a:r>
            <a:r>
              <a:rPr lang="en-US" sz="1600" dirty="0">
                <a:latin typeface="Arial"/>
                <a:cs typeface="Arial"/>
              </a:rPr>
              <a:t>Claimant's </a:t>
            </a:r>
            <a:r>
              <a:rPr lang="en-US" sz="1600" dirty="0" smtClean="0">
                <a:latin typeface="Arial"/>
                <a:cs typeface="Arial"/>
              </a:rPr>
              <a:t>Attorney </a:t>
            </a:r>
            <a:r>
              <a:rPr lang="en-US" sz="1600" dirty="0">
                <a:latin typeface="Arial"/>
                <a:cs typeface="Arial"/>
              </a:rPr>
              <a:t>or </a:t>
            </a:r>
            <a:r>
              <a:rPr lang="en-US" sz="1600" dirty="0" smtClean="0">
                <a:latin typeface="Arial"/>
                <a:cs typeface="Arial"/>
              </a:rPr>
              <a:t>Representative</a:t>
            </a:r>
            <a:r>
              <a:rPr lang="en-US" sz="1600" dirty="0">
                <a:latin typeface="Arial"/>
                <a:cs typeface="Arial"/>
              </a:rPr>
              <a:t>.</a:t>
            </a:r>
          </a:p>
          <a:p>
            <a:pPr marL="649224" indent="-274320">
              <a:spcBef>
                <a:spcPts val="95"/>
              </a:spcBef>
              <a:buClr>
                <a:srgbClr val="133E6A"/>
              </a:buClr>
              <a:buSzPct val="94444"/>
              <a:buFont typeface="Wingdings 2"/>
              <a:buChar char=""/>
              <a:tabLst>
                <a:tab pos="287020" algn="l"/>
                <a:tab pos="2344420" algn="l"/>
              </a:tabLst>
            </a:pPr>
            <a:r>
              <a:rPr lang="en-US" sz="1600" dirty="0">
                <a:latin typeface="Arial"/>
                <a:cs typeface="Arial"/>
              </a:rPr>
              <a:t>S Signature for Lien Claimant.</a:t>
            </a:r>
            <a:endParaRPr lang="en-US" sz="1600" spc="-10" dirty="0">
              <a:latin typeface="Arial"/>
              <a:cs typeface="Arial"/>
            </a:endParaRPr>
          </a:p>
          <a:p>
            <a:pPr marL="283210" indent="-274320">
              <a:spcBef>
                <a:spcPts val="95"/>
              </a:spcBef>
              <a:buClr>
                <a:srgbClr val="133E6A"/>
              </a:buClr>
              <a:buSzPct val="94444"/>
              <a:buFont typeface="Wingdings 2"/>
              <a:buChar char=""/>
              <a:tabLst>
                <a:tab pos="287020" algn="l"/>
                <a:tab pos="1315085" algn="l"/>
              </a:tabLst>
            </a:pPr>
            <a:r>
              <a:rPr lang="en-US" b="1" spc="-10" dirty="0">
                <a:latin typeface="Arial"/>
                <a:cs typeface="Arial"/>
              </a:rPr>
              <a:t>Date: </a:t>
            </a:r>
            <a:r>
              <a:rPr lang="en-US" dirty="0" smtClean="0">
                <a:latin typeface="Arial"/>
                <a:cs typeface="Arial"/>
              </a:rPr>
              <a:t>Enter</a:t>
            </a:r>
            <a:r>
              <a:rPr lang="en-US" spc="-25" dirty="0" smtClean="0">
                <a:latin typeface="Arial"/>
                <a:cs typeface="Arial"/>
              </a:rPr>
              <a:t> </a:t>
            </a:r>
            <a:r>
              <a:rPr lang="en-US" dirty="0">
                <a:latin typeface="Arial"/>
                <a:cs typeface="Arial"/>
              </a:rPr>
              <a:t>date</a:t>
            </a:r>
            <a:r>
              <a:rPr lang="en-US" spc="-20" dirty="0">
                <a:latin typeface="Arial"/>
                <a:cs typeface="Arial"/>
              </a:rPr>
              <a:t> </a:t>
            </a:r>
            <a:r>
              <a:rPr lang="en-US" dirty="0">
                <a:latin typeface="Arial"/>
                <a:cs typeface="Arial"/>
              </a:rPr>
              <a:t>format</a:t>
            </a:r>
            <a:r>
              <a:rPr lang="en-US" spc="-15" dirty="0">
                <a:latin typeface="Arial"/>
                <a:cs typeface="Arial"/>
              </a:rPr>
              <a:t> </a:t>
            </a:r>
            <a:r>
              <a:rPr lang="en-US" spc="-10" dirty="0" smtClean="0">
                <a:latin typeface="Arial"/>
                <a:cs typeface="Arial"/>
              </a:rPr>
              <a:t>MM/DD/YYYY.</a:t>
            </a:r>
            <a:endParaRPr lang="en-US" spc="-10" dirty="0">
              <a:latin typeface="Arial"/>
              <a:cs typeface="Arial"/>
            </a:endParaRPr>
          </a:p>
        </p:txBody>
      </p:sp>
      <p:sp>
        <p:nvSpPr>
          <p:cNvPr id="5" name="Title 1">
            <a:extLst>
              <a:ext uri="{FF2B5EF4-FFF2-40B4-BE49-F238E27FC236}">
                <a16:creationId xmlns:a16="http://schemas.microsoft.com/office/drawing/2014/main" id="{9B89F565-5EE4-9A0B-885C-A161059DA017}"/>
              </a:ext>
            </a:extLst>
          </p:cNvPr>
          <p:cNvSpPr txBox="1">
            <a:spLocks noGrp="1"/>
          </p:cNvSpPr>
          <p:nvPr>
            <p:ph type="title"/>
          </p:nvPr>
        </p:nvSpPr>
        <p:spPr>
          <a:xfrm>
            <a:off x="906" y="955578"/>
            <a:ext cx="12187465" cy="566181"/>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75" dirty="0"/>
              <a:t> </a:t>
            </a:r>
            <a:r>
              <a:rPr lang="en-US" sz="3600" dirty="0"/>
              <a:t>of</a:t>
            </a:r>
            <a:r>
              <a:rPr lang="en-US" sz="3600" spc="-90" dirty="0"/>
              <a:t> </a:t>
            </a:r>
            <a:r>
              <a:rPr lang="en-US" sz="3600" dirty="0"/>
              <a:t>Lien Form 6</a:t>
            </a:r>
            <a:endParaRPr lang="en-US" sz="3600" b="0" dirty="0">
              <a:solidFill>
                <a:srgbClr val="FF0000"/>
              </a:solidFil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62</a:t>
            </a:fld>
            <a:endParaRPr spc="-25" dirty="0"/>
          </a:p>
        </p:txBody>
      </p:sp>
    </p:spTree>
    <p:extLst>
      <p:ext uri="{BB962C8B-B14F-4D97-AF65-F5344CB8AC3E}">
        <p14:creationId xmlns:p14="http://schemas.microsoft.com/office/powerpoint/2010/main" val="37348970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hows required attachments for the Notice and Request for Allowance of Lien" title="Attachments screen for Lien">
            <a:extLst>
              <a:ext uri="{FF2B5EF4-FFF2-40B4-BE49-F238E27FC236}">
                <a16:creationId xmlns:a16="http://schemas.microsoft.com/office/drawing/2014/main" id="{49B6DF5D-2FA2-E7FE-2DF7-9A9E96A06C61}"/>
              </a:ext>
            </a:extLst>
          </p:cNvPr>
          <p:cNvPicPr>
            <a:picLocks noChangeAspect="1"/>
          </p:cNvPicPr>
          <p:nvPr/>
        </p:nvPicPr>
        <p:blipFill>
          <a:blip r:embed="rId2"/>
          <a:stretch>
            <a:fillRect/>
          </a:stretch>
        </p:blipFill>
        <p:spPr>
          <a:xfrm>
            <a:off x="7125587" y="2297231"/>
            <a:ext cx="4417827" cy="4044492"/>
          </a:xfrm>
          <a:prstGeom prst="rect">
            <a:avLst/>
          </a:prstGeom>
        </p:spPr>
      </p:pic>
      <p:sp>
        <p:nvSpPr>
          <p:cNvPr id="3" name="object 3"/>
          <p:cNvSpPr txBox="1"/>
          <p:nvPr/>
        </p:nvSpPr>
        <p:spPr>
          <a:xfrm>
            <a:off x="785805" y="2153350"/>
            <a:ext cx="5545750" cy="3411831"/>
          </a:xfrm>
          <a:prstGeom prst="rect">
            <a:avLst/>
          </a:prstGeom>
        </p:spPr>
        <p:txBody>
          <a:bodyPr vert="horz" wrap="square" lIns="0" tIns="94615" rIns="0" bIns="0" rtlCol="0" anchor="t">
            <a:spAutoFit/>
          </a:bodyPr>
          <a:lstStyle/>
          <a:p>
            <a:pPr marL="287020" indent="-274320">
              <a:lnSpc>
                <a:spcPct val="100000"/>
              </a:lnSpc>
              <a:spcBef>
                <a:spcPts val="95"/>
              </a:spcBef>
              <a:buClr>
                <a:srgbClr val="133E6A"/>
              </a:buClr>
              <a:buSzPct val="94444"/>
              <a:buFont typeface="Wingdings 2"/>
              <a:buChar char=""/>
              <a:tabLst>
                <a:tab pos="287020" algn="l"/>
              </a:tabLst>
            </a:pPr>
            <a:r>
              <a:rPr lang="en-US" dirty="0">
                <a:latin typeface="Arial"/>
                <a:cs typeface="Arial"/>
              </a:rPr>
              <a:t>Add</a:t>
            </a:r>
            <a:r>
              <a:rPr lang="en-US" spc="-35" dirty="0">
                <a:latin typeface="Arial"/>
                <a:cs typeface="Arial"/>
              </a:rPr>
              <a:t> </a:t>
            </a:r>
            <a:r>
              <a:rPr lang="en-US" dirty="0">
                <a:latin typeface="Arial"/>
                <a:cs typeface="Arial"/>
              </a:rPr>
              <a:t>all</a:t>
            </a:r>
            <a:r>
              <a:rPr lang="en-US" spc="-10" dirty="0">
                <a:latin typeface="Arial"/>
                <a:cs typeface="Arial"/>
              </a:rPr>
              <a:t> </a:t>
            </a:r>
            <a:r>
              <a:rPr lang="en-US" dirty="0">
                <a:latin typeface="Arial"/>
                <a:cs typeface="Arial"/>
              </a:rPr>
              <a:t>mandatory</a:t>
            </a:r>
            <a:r>
              <a:rPr lang="en-US" spc="-20" dirty="0">
                <a:latin typeface="Arial"/>
                <a:cs typeface="Arial"/>
              </a:rPr>
              <a:t> </a:t>
            </a:r>
            <a:r>
              <a:rPr lang="en-US" dirty="0">
                <a:latin typeface="Arial"/>
                <a:cs typeface="Arial"/>
              </a:rPr>
              <a:t>and</a:t>
            </a:r>
            <a:r>
              <a:rPr lang="en-US" spc="-15" dirty="0">
                <a:latin typeface="Arial"/>
                <a:cs typeface="Arial"/>
              </a:rPr>
              <a:t> </a:t>
            </a:r>
            <a:r>
              <a:rPr lang="en-US" dirty="0">
                <a:latin typeface="Arial"/>
                <a:cs typeface="Arial"/>
              </a:rPr>
              <a:t>optional</a:t>
            </a:r>
            <a:r>
              <a:rPr lang="en-US" spc="-15" dirty="0">
                <a:latin typeface="Arial"/>
                <a:cs typeface="Arial"/>
              </a:rPr>
              <a:t> </a:t>
            </a:r>
            <a:r>
              <a:rPr lang="en-US" spc="-10" dirty="0" smtClean="0">
                <a:latin typeface="Arial"/>
                <a:cs typeface="Arial"/>
              </a:rPr>
              <a:t>attachments.</a:t>
            </a:r>
            <a:endParaRPr lang="en-US" dirty="0">
              <a:latin typeface="Arial"/>
              <a:cs typeface="Arial"/>
            </a:endParaRPr>
          </a:p>
          <a:p>
            <a:pPr marL="287020" indent="-274320">
              <a:lnSpc>
                <a:spcPct val="100000"/>
              </a:lnSpc>
              <a:spcBef>
                <a:spcPts val="95"/>
              </a:spcBef>
              <a:buClr>
                <a:srgbClr val="133E6A"/>
              </a:buClr>
              <a:buSzPct val="94444"/>
              <a:buFont typeface="Wingdings 2"/>
              <a:buChar char=""/>
              <a:tabLst>
                <a:tab pos="287020" algn="l"/>
              </a:tabLst>
            </a:pPr>
            <a:r>
              <a:rPr lang="en-US" dirty="0" smtClean="0">
                <a:latin typeface="Arial"/>
                <a:cs typeface="Arial"/>
              </a:rPr>
              <a:t>Take a screenshot or print</a:t>
            </a:r>
            <a:r>
              <a:rPr lang="en-US" spc="-10" dirty="0" smtClean="0">
                <a:latin typeface="Arial"/>
                <a:cs typeface="Arial"/>
              </a:rPr>
              <a:t> </a:t>
            </a:r>
            <a:r>
              <a:rPr lang="en-US" dirty="0" smtClean="0">
                <a:latin typeface="Arial"/>
                <a:cs typeface="Arial"/>
              </a:rPr>
              <a:t>the</a:t>
            </a:r>
            <a:r>
              <a:rPr lang="en-US" spc="-20" dirty="0" smtClean="0">
                <a:latin typeface="Arial"/>
                <a:cs typeface="Arial"/>
              </a:rPr>
              <a:t> </a:t>
            </a:r>
            <a:r>
              <a:rPr lang="en-US" dirty="0">
                <a:latin typeface="Arial"/>
                <a:cs typeface="Arial"/>
              </a:rPr>
              <a:t>attachment</a:t>
            </a:r>
            <a:r>
              <a:rPr lang="en-US" spc="-15" dirty="0">
                <a:latin typeface="Arial"/>
                <a:cs typeface="Arial"/>
              </a:rPr>
              <a:t> </a:t>
            </a:r>
            <a:r>
              <a:rPr lang="en-US" spc="-20" dirty="0" smtClean="0">
                <a:latin typeface="Arial"/>
                <a:cs typeface="Arial"/>
              </a:rPr>
              <a:t>page.</a:t>
            </a:r>
            <a:endParaRPr lang="en-US" dirty="0">
              <a:latin typeface="Arial"/>
              <a:cs typeface="Arial"/>
            </a:endParaRPr>
          </a:p>
          <a:p>
            <a:pPr marL="287020" indent="-274320">
              <a:lnSpc>
                <a:spcPct val="100000"/>
              </a:lnSpc>
              <a:spcBef>
                <a:spcPts val="95"/>
              </a:spcBef>
              <a:buClr>
                <a:srgbClr val="133E6A"/>
              </a:buClr>
              <a:buSzPct val="94444"/>
              <a:buFont typeface="Wingdings 2"/>
              <a:buChar char=""/>
              <a:tabLst>
                <a:tab pos="287020" algn="l"/>
              </a:tabLst>
            </a:pPr>
            <a:r>
              <a:rPr lang="en-US" dirty="0">
                <a:latin typeface="Arial"/>
                <a:cs typeface="Arial"/>
              </a:rPr>
              <a:t>Review</a:t>
            </a:r>
            <a:r>
              <a:rPr lang="en-US" spc="-15" dirty="0">
                <a:latin typeface="Arial"/>
                <a:cs typeface="Arial"/>
              </a:rPr>
              <a:t> </a:t>
            </a:r>
            <a:r>
              <a:rPr lang="en-US" dirty="0">
                <a:latin typeface="Arial"/>
                <a:cs typeface="Arial"/>
              </a:rPr>
              <a:t>the</a:t>
            </a:r>
            <a:r>
              <a:rPr lang="en-US" spc="-15" dirty="0">
                <a:latin typeface="Arial"/>
                <a:cs typeface="Arial"/>
              </a:rPr>
              <a:t> </a:t>
            </a:r>
            <a:r>
              <a:rPr lang="en-US" dirty="0">
                <a:latin typeface="Arial"/>
                <a:cs typeface="Arial"/>
              </a:rPr>
              <a:t>data</a:t>
            </a:r>
            <a:r>
              <a:rPr lang="en-US" spc="-10" dirty="0">
                <a:latin typeface="Arial"/>
                <a:cs typeface="Arial"/>
              </a:rPr>
              <a:t> </a:t>
            </a:r>
            <a:r>
              <a:rPr lang="en-US" dirty="0">
                <a:latin typeface="Arial"/>
                <a:cs typeface="Arial"/>
              </a:rPr>
              <a:t>in</a:t>
            </a:r>
            <a:r>
              <a:rPr lang="en-US" spc="-5" dirty="0">
                <a:latin typeface="Arial"/>
                <a:cs typeface="Arial"/>
              </a:rPr>
              <a:t> </a:t>
            </a:r>
            <a:r>
              <a:rPr lang="en-US" dirty="0">
                <a:latin typeface="Arial"/>
                <a:cs typeface="Arial"/>
              </a:rPr>
              <a:t>the</a:t>
            </a:r>
            <a:r>
              <a:rPr lang="en-US" spc="-10" dirty="0">
                <a:latin typeface="Arial"/>
                <a:cs typeface="Arial"/>
              </a:rPr>
              <a:t> </a:t>
            </a:r>
            <a:r>
              <a:rPr lang="en-US" dirty="0">
                <a:latin typeface="Arial"/>
                <a:cs typeface="Arial"/>
              </a:rPr>
              <a:t>form</a:t>
            </a:r>
            <a:r>
              <a:rPr lang="en-US" spc="-20" dirty="0">
                <a:latin typeface="Arial"/>
                <a:cs typeface="Arial"/>
              </a:rPr>
              <a:t> </a:t>
            </a:r>
            <a:r>
              <a:rPr lang="en-US" dirty="0">
                <a:latin typeface="Arial"/>
                <a:cs typeface="Arial"/>
              </a:rPr>
              <a:t>for</a:t>
            </a:r>
            <a:r>
              <a:rPr lang="en-US" spc="-5" dirty="0">
                <a:latin typeface="Arial"/>
                <a:cs typeface="Arial"/>
              </a:rPr>
              <a:t> </a:t>
            </a:r>
            <a:r>
              <a:rPr lang="en-US" spc="-10" dirty="0" smtClean="0">
                <a:latin typeface="Arial"/>
                <a:cs typeface="Arial"/>
              </a:rPr>
              <a:t>accuracy.</a:t>
            </a:r>
            <a:endParaRPr lang="en-US" dirty="0">
              <a:latin typeface="Arial"/>
              <a:cs typeface="Arial"/>
            </a:endParaRPr>
          </a:p>
          <a:p>
            <a:pPr marL="287020" indent="-274320">
              <a:lnSpc>
                <a:spcPct val="100000"/>
              </a:lnSpc>
              <a:spcBef>
                <a:spcPts val="95"/>
              </a:spcBef>
              <a:buClr>
                <a:srgbClr val="133E6A"/>
              </a:buClr>
              <a:buSzPct val="94444"/>
              <a:buFont typeface="Wingdings 2"/>
              <a:buChar char=""/>
              <a:tabLst>
                <a:tab pos="287020" algn="l"/>
              </a:tabLst>
            </a:pPr>
            <a:r>
              <a:rPr lang="en-US" dirty="0">
                <a:latin typeface="Arial"/>
                <a:cs typeface="Arial"/>
              </a:rPr>
              <a:t>Print</a:t>
            </a:r>
            <a:r>
              <a:rPr lang="en-US" spc="-10" dirty="0">
                <a:latin typeface="Arial"/>
                <a:cs typeface="Arial"/>
              </a:rPr>
              <a:t> </a:t>
            </a:r>
            <a:r>
              <a:rPr lang="en-US" dirty="0">
                <a:latin typeface="Arial"/>
                <a:cs typeface="Arial"/>
              </a:rPr>
              <a:t>the</a:t>
            </a:r>
            <a:r>
              <a:rPr lang="en-US" spc="-10" dirty="0">
                <a:latin typeface="Arial"/>
                <a:cs typeface="Arial"/>
              </a:rPr>
              <a:t> </a:t>
            </a:r>
            <a:r>
              <a:rPr lang="en-US" spc="-10" dirty="0" smtClean="0">
                <a:latin typeface="Arial"/>
                <a:cs typeface="Arial"/>
              </a:rPr>
              <a:t>eForm</a:t>
            </a:r>
            <a:r>
              <a:rPr lang="en-US" spc="-5" dirty="0" smtClean="0">
                <a:latin typeface="Arial"/>
                <a:cs typeface="Arial"/>
              </a:rPr>
              <a:t> </a:t>
            </a:r>
            <a:r>
              <a:rPr lang="en-US" dirty="0">
                <a:latin typeface="Arial"/>
                <a:cs typeface="Arial"/>
              </a:rPr>
              <a:t>for</a:t>
            </a:r>
            <a:r>
              <a:rPr lang="en-US" spc="-5" dirty="0">
                <a:latin typeface="Arial"/>
                <a:cs typeface="Arial"/>
              </a:rPr>
              <a:t> </a:t>
            </a:r>
            <a:r>
              <a:rPr lang="en-US" dirty="0">
                <a:latin typeface="Arial"/>
                <a:cs typeface="Arial"/>
              </a:rPr>
              <a:t>service</a:t>
            </a:r>
            <a:r>
              <a:rPr lang="en-US" spc="-20" dirty="0">
                <a:latin typeface="Arial"/>
                <a:cs typeface="Arial"/>
              </a:rPr>
              <a:t> </a:t>
            </a:r>
            <a:r>
              <a:rPr lang="en-US" dirty="0">
                <a:latin typeface="Arial"/>
                <a:cs typeface="Arial"/>
              </a:rPr>
              <a:t>on</a:t>
            </a:r>
            <a:r>
              <a:rPr lang="en-US" spc="-10" dirty="0">
                <a:latin typeface="Arial"/>
                <a:cs typeface="Arial"/>
              </a:rPr>
              <a:t> </a:t>
            </a:r>
            <a:r>
              <a:rPr lang="en-US" dirty="0">
                <a:latin typeface="Arial"/>
                <a:cs typeface="Arial"/>
              </a:rPr>
              <a:t>all</a:t>
            </a:r>
            <a:r>
              <a:rPr lang="en-US" spc="5" dirty="0">
                <a:latin typeface="Arial"/>
                <a:cs typeface="Arial"/>
              </a:rPr>
              <a:t> </a:t>
            </a:r>
            <a:r>
              <a:rPr lang="en-US" spc="-10" dirty="0" smtClean="0">
                <a:latin typeface="Arial"/>
                <a:cs typeface="Arial"/>
              </a:rPr>
              <a:t>parties.</a:t>
            </a:r>
            <a:endParaRPr lang="en-US" dirty="0">
              <a:latin typeface="Arial"/>
              <a:cs typeface="Arial"/>
            </a:endParaRPr>
          </a:p>
          <a:p>
            <a:pPr marL="287020" indent="-274320">
              <a:spcBef>
                <a:spcPts val="95"/>
              </a:spcBef>
              <a:buClr>
                <a:srgbClr val="133E6A"/>
              </a:buClr>
              <a:buSzPct val="94444"/>
              <a:buFont typeface="Wingdings 2"/>
              <a:buChar char=""/>
              <a:tabLst>
                <a:tab pos="287020" algn="l"/>
              </a:tabLst>
            </a:pPr>
            <a:r>
              <a:rPr lang="en-US" dirty="0">
                <a:latin typeface="Arial"/>
                <a:cs typeface="Arial"/>
              </a:rPr>
              <a:t>Click</a:t>
            </a:r>
            <a:r>
              <a:rPr lang="en-US" spc="-20" dirty="0">
                <a:latin typeface="Arial"/>
                <a:cs typeface="Arial"/>
              </a:rPr>
              <a:t> </a:t>
            </a:r>
            <a:r>
              <a:rPr lang="en-US" spc="-10" dirty="0">
                <a:latin typeface="Arial"/>
                <a:cs typeface="Arial"/>
              </a:rPr>
              <a:t>submit:</a:t>
            </a:r>
            <a:endParaRPr lang="en-US" dirty="0">
              <a:latin typeface="Arial"/>
              <a:cs typeface="Arial"/>
            </a:endParaRPr>
          </a:p>
          <a:p>
            <a:pPr marL="649224" indent="-274320">
              <a:spcBef>
                <a:spcPts val="95"/>
              </a:spcBef>
              <a:buClr>
                <a:srgbClr val="133E6A"/>
              </a:buClr>
              <a:buSzPct val="94444"/>
              <a:buFont typeface="Wingdings 2"/>
              <a:buChar char=""/>
              <a:tabLst>
                <a:tab pos="287020" algn="l"/>
              </a:tabLst>
            </a:pPr>
            <a:r>
              <a:rPr lang="en-US" sz="1600" spc="-10" dirty="0">
                <a:latin typeface="Arial"/>
                <a:cs typeface="Arial"/>
              </a:rPr>
              <a:t>You will then be taken to a payment screen if filing fee required.</a:t>
            </a:r>
            <a:endParaRPr lang="en-US" sz="1600" dirty="0">
              <a:latin typeface="Arial"/>
              <a:cs typeface="Arial"/>
            </a:endParaRPr>
          </a:p>
          <a:p>
            <a:pPr marL="649224" indent="-274320">
              <a:spcBef>
                <a:spcPts val="95"/>
              </a:spcBef>
              <a:buClr>
                <a:srgbClr val="133E6A"/>
              </a:buClr>
              <a:buSzPct val="94444"/>
              <a:buFont typeface="Wingdings 2"/>
              <a:buChar char=""/>
              <a:tabLst>
                <a:tab pos="287020" algn="l"/>
              </a:tabLst>
            </a:pPr>
            <a:r>
              <a:rPr lang="en-US" sz="1600" spc="-10" dirty="0">
                <a:latin typeface="Arial"/>
                <a:cs typeface="Arial"/>
              </a:rPr>
              <a:t>Once </a:t>
            </a:r>
            <a:r>
              <a:rPr lang="en-US" sz="1600" spc="-10" dirty="0" smtClean="0">
                <a:latin typeface="Arial"/>
                <a:cs typeface="Arial"/>
              </a:rPr>
              <a:t>your </a:t>
            </a:r>
            <a:r>
              <a:rPr lang="en-US" sz="1600" spc="-10" dirty="0">
                <a:latin typeface="Arial"/>
                <a:cs typeface="Arial"/>
              </a:rPr>
              <a:t>fee is paid you must </a:t>
            </a:r>
            <a:r>
              <a:rPr lang="en-US" sz="1600" spc="-10" dirty="0" smtClean="0">
                <a:latin typeface="Arial"/>
                <a:cs typeface="Arial"/>
              </a:rPr>
              <a:t>click</a:t>
            </a:r>
            <a:r>
              <a:rPr lang="en-US" sz="1600" spc="-10" dirty="0">
                <a:latin typeface="Arial"/>
                <a:cs typeface="Arial"/>
              </a:rPr>
              <a:t> </a:t>
            </a:r>
            <a:r>
              <a:rPr lang="en-US" sz="1600" spc="-10" dirty="0" smtClean="0">
                <a:latin typeface="Arial"/>
                <a:cs typeface="Arial"/>
              </a:rPr>
              <a:t>“Continue"</a:t>
            </a:r>
            <a:r>
              <a:rPr lang="en-US" sz="1600" spc="-10" dirty="0">
                <a:latin typeface="Arial"/>
                <a:cs typeface="Arial"/>
              </a:rPr>
              <a:t> to be taken to your Batch ID page.</a:t>
            </a:r>
          </a:p>
          <a:p>
            <a:pPr marL="287020" indent="-274320">
              <a:lnSpc>
                <a:spcPct val="100000"/>
              </a:lnSpc>
              <a:spcBef>
                <a:spcPts val="95"/>
              </a:spcBef>
              <a:buClr>
                <a:srgbClr val="133E6A"/>
              </a:buClr>
              <a:buSzPct val="94444"/>
              <a:buFont typeface="Wingdings 2"/>
              <a:buChar char=""/>
              <a:tabLst>
                <a:tab pos="287020" algn="l"/>
              </a:tabLst>
            </a:pPr>
            <a:r>
              <a:rPr lang="en-US" dirty="0" smtClean="0">
                <a:latin typeface="Arial"/>
                <a:cs typeface="Arial"/>
              </a:rPr>
              <a:t>Take a screenshot or print the</a:t>
            </a:r>
            <a:r>
              <a:rPr lang="en-US" spc="-5" dirty="0" smtClean="0">
                <a:latin typeface="Arial"/>
                <a:cs typeface="Arial"/>
              </a:rPr>
              <a:t> </a:t>
            </a:r>
            <a:r>
              <a:rPr lang="en-US" dirty="0">
                <a:latin typeface="Arial"/>
                <a:cs typeface="Arial"/>
              </a:rPr>
              <a:t>Batch</a:t>
            </a:r>
            <a:r>
              <a:rPr lang="en-US" spc="-15" dirty="0">
                <a:latin typeface="Arial"/>
                <a:cs typeface="Arial"/>
              </a:rPr>
              <a:t> </a:t>
            </a:r>
            <a:r>
              <a:rPr lang="en-US" dirty="0">
                <a:latin typeface="Arial"/>
                <a:cs typeface="Arial"/>
              </a:rPr>
              <a:t>ID</a:t>
            </a:r>
            <a:r>
              <a:rPr lang="en-US" spc="-15" dirty="0">
                <a:latin typeface="Arial"/>
                <a:cs typeface="Arial"/>
              </a:rPr>
              <a:t> </a:t>
            </a:r>
            <a:r>
              <a:rPr lang="en-US" spc="-10" dirty="0" smtClean="0">
                <a:latin typeface="Arial"/>
                <a:cs typeface="Arial"/>
              </a:rPr>
              <a:t>information.</a:t>
            </a:r>
            <a:endParaRPr lang="en-US" dirty="0">
              <a:latin typeface="Arial"/>
              <a:cs typeface="Arial"/>
            </a:endParaRPr>
          </a:p>
          <a:p>
            <a:pPr marL="287020" indent="-274320">
              <a:lnSpc>
                <a:spcPct val="100000"/>
              </a:lnSpc>
              <a:spcBef>
                <a:spcPts val="95"/>
              </a:spcBef>
              <a:buClr>
                <a:srgbClr val="133E6A"/>
              </a:buClr>
              <a:buSzPct val="94444"/>
              <a:buFont typeface="Wingdings 2"/>
              <a:buChar char=""/>
              <a:tabLst>
                <a:tab pos="287020" algn="l"/>
              </a:tabLst>
            </a:pPr>
            <a:r>
              <a:rPr lang="en-US" dirty="0">
                <a:latin typeface="Arial"/>
                <a:cs typeface="Arial"/>
              </a:rPr>
              <a:t>Update</a:t>
            </a:r>
            <a:r>
              <a:rPr lang="en-US" spc="-25" dirty="0">
                <a:latin typeface="Arial"/>
                <a:cs typeface="Arial"/>
              </a:rPr>
              <a:t> </a:t>
            </a:r>
            <a:r>
              <a:rPr lang="en-US" dirty="0">
                <a:latin typeface="Arial"/>
                <a:cs typeface="Arial"/>
              </a:rPr>
              <a:t>your</a:t>
            </a:r>
            <a:r>
              <a:rPr lang="en-US" spc="-5" dirty="0">
                <a:latin typeface="Arial"/>
                <a:cs typeface="Arial"/>
              </a:rPr>
              <a:t> </a:t>
            </a:r>
            <a:r>
              <a:rPr lang="en-US" dirty="0">
                <a:latin typeface="Arial"/>
                <a:cs typeface="Arial"/>
              </a:rPr>
              <a:t>Batch</a:t>
            </a:r>
            <a:r>
              <a:rPr lang="en-US" spc="-20" dirty="0">
                <a:latin typeface="Arial"/>
                <a:cs typeface="Arial"/>
              </a:rPr>
              <a:t> </a:t>
            </a:r>
            <a:r>
              <a:rPr lang="en-US" dirty="0">
                <a:latin typeface="Arial"/>
                <a:cs typeface="Arial"/>
              </a:rPr>
              <a:t>ID</a:t>
            </a:r>
            <a:r>
              <a:rPr lang="en-US" spc="-5" dirty="0">
                <a:latin typeface="Arial"/>
                <a:cs typeface="Arial"/>
              </a:rPr>
              <a:t> </a:t>
            </a:r>
            <a:r>
              <a:rPr lang="en-US" spc="-10" dirty="0" smtClean="0">
                <a:latin typeface="Arial"/>
                <a:cs typeface="Arial"/>
              </a:rPr>
              <a:t>spreadsheet.</a:t>
            </a:r>
            <a:endParaRPr lang="en-US" dirty="0">
              <a:latin typeface="Arial"/>
              <a:cs typeface="Arial"/>
            </a:endParaRPr>
          </a:p>
          <a:p>
            <a:pPr marL="287020" indent="-274320">
              <a:lnSpc>
                <a:spcPct val="100000"/>
              </a:lnSpc>
              <a:spcBef>
                <a:spcPts val="95"/>
              </a:spcBef>
              <a:buClr>
                <a:srgbClr val="133E6A"/>
              </a:buClr>
              <a:buSzPct val="94444"/>
              <a:buFont typeface="Wingdings 2"/>
              <a:buChar char=""/>
              <a:tabLst>
                <a:tab pos="287020" algn="l"/>
              </a:tabLst>
            </a:pPr>
            <a:r>
              <a:rPr lang="en-US" dirty="0">
                <a:latin typeface="Arial"/>
                <a:cs typeface="Arial"/>
              </a:rPr>
              <a:t>Overview</a:t>
            </a:r>
            <a:r>
              <a:rPr lang="en-US" spc="-35" dirty="0">
                <a:latin typeface="Arial"/>
                <a:cs typeface="Arial"/>
              </a:rPr>
              <a:t> </a:t>
            </a:r>
            <a:r>
              <a:rPr lang="en-US" dirty="0">
                <a:latin typeface="Arial"/>
                <a:cs typeface="Arial"/>
              </a:rPr>
              <a:t>of</a:t>
            </a:r>
            <a:r>
              <a:rPr lang="en-US" spc="-5" dirty="0">
                <a:latin typeface="Arial"/>
                <a:cs typeface="Arial"/>
              </a:rPr>
              <a:t> </a:t>
            </a:r>
            <a:r>
              <a:rPr lang="en-US" dirty="0">
                <a:latin typeface="Arial"/>
                <a:cs typeface="Arial"/>
              </a:rPr>
              <a:t>payment</a:t>
            </a:r>
            <a:r>
              <a:rPr lang="en-US" spc="-15" dirty="0">
                <a:latin typeface="Arial"/>
                <a:cs typeface="Arial"/>
              </a:rPr>
              <a:t> </a:t>
            </a:r>
            <a:r>
              <a:rPr lang="en-US" dirty="0">
                <a:latin typeface="Arial"/>
                <a:cs typeface="Arial"/>
              </a:rPr>
              <a:t>processing</a:t>
            </a:r>
            <a:r>
              <a:rPr lang="en-US" spc="-25" dirty="0">
                <a:latin typeface="Arial"/>
                <a:cs typeface="Arial"/>
              </a:rPr>
              <a:t> </a:t>
            </a:r>
            <a:r>
              <a:rPr lang="en-US" dirty="0">
                <a:latin typeface="Arial"/>
                <a:cs typeface="Arial"/>
              </a:rPr>
              <a:t>screens</a:t>
            </a:r>
            <a:r>
              <a:rPr lang="en-US" spc="-20" dirty="0">
                <a:latin typeface="Arial"/>
                <a:cs typeface="Arial"/>
              </a:rPr>
              <a:t> </a:t>
            </a:r>
            <a:r>
              <a:rPr lang="en-US" dirty="0">
                <a:latin typeface="Arial"/>
                <a:cs typeface="Arial"/>
              </a:rPr>
              <a:t>to</a:t>
            </a:r>
            <a:r>
              <a:rPr lang="en-US" spc="-15" dirty="0">
                <a:latin typeface="Arial"/>
                <a:cs typeface="Arial"/>
              </a:rPr>
              <a:t> </a:t>
            </a:r>
            <a:r>
              <a:rPr lang="en-US" spc="-10" dirty="0" smtClean="0">
                <a:latin typeface="Arial"/>
                <a:cs typeface="Arial"/>
              </a:rPr>
              <a:t>follow.</a:t>
            </a:r>
            <a:endParaRPr lang="en-US" dirty="0">
              <a:latin typeface="Arial"/>
              <a:cs typeface="Arial"/>
            </a:endParaRPr>
          </a:p>
        </p:txBody>
      </p:sp>
      <p:sp>
        <p:nvSpPr>
          <p:cNvPr id="5" name="Title 1">
            <a:extLst>
              <a:ext uri="{FF2B5EF4-FFF2-40B4-BE49-F238E27FC236}">
                <a16:creationId xmlns:a16="http://schemas.microsoft.com/office/drawing/2014/main" id="{63187324-A0E6-F013-9559-D7D285E28D1F}"/>
              </a:ext>
            </a:extLst>
          </p:cNvPr>
          <p:cNvSpPr txBox="1">
            <a:spLocks noGrp="1"/>
          </p:cNvSpPr>
          <p:nvPr>
            <p:ph type="title"/>
          </p:nvPr>
        </p:nvSpPr>
        <p:spPr>
          <a:xfrm>
            <a:off x="-2957" y="958928"/>
            <a:ext cx="12196325" cy="1120178"/>
          </a:xfrm>
          <a:prstGeom prst="rect">
            <a:avLst/>
          </a:prstGeom>
        </p:spPr>
        <p:txBody>
          <a:bodyPr vert="horz" wrap="square" lIns="0" tIns="12065" rIns="0" bIns="0" rtlCol="0" anchor="t">
            <a:spAutoFit/>
          </a:bodyPr>
          <a:lstStyle/>
          <a:p>
            <a:pPr marR="5080" algn="ctr"/>
            <a:r>
              <a:rPr lang="en-US" sz="3600" dirty="0"/>
              <a:t>Notice</a:t>
            </a:r>
            <a:r>
              <a:rPr lang="en-US" sz="3600" spc="-155" dirty="0"/>
              <a:t> </a:t>
            </a:r>
            <a:r>
              <a:rPr lang="en-US" sz="3600" dirty="0"/>
              <a:t>and</a:t>
            </a:r>
            <a:r>
              <a:rPr lang="en-US" sz="3600" spc="-165" dirty="0"/>
              <a:t> </a:t>
            </a:r>
            <a:r>
              <a:rPr lang="en-US" sz="3600" dirty="0"/>
              <a:t>Request</a:t>
            </a:r>
            <a:r>
              <a:rPr lang="en-US" sz="3600" spc="-130" dirty="0"/>
              <a:t> </a:t>
            </a:r>
            <a:r>
              <a:rPr lang="en-US" sz="3600" spc="-25" dirty="0"/>
              <a:t>for </a:t>
            </a:r>
            <a:r>
              <a:rPr lang="en-US" sz="3600" dirty="0"/>
              <a:t>Allowance</a:t>
            </a:r>
            <a:r>
              <a:rPr lang="en-US" sz="3600" spc="-75" dirty="0"/>
              <a:t> </a:t>
            </a:r>
            <a:r>
              <a:rPr lang="en-US" sz="3600" dirty="0"/>
              <a:t>of</a:t>
            </a:r>
            <a:r>
              <a:rPr lang="en-US" sz="3600" spc="-90" dirty="0"/>
              <a:t> </a:t>
            </a:r>
            <a:r>
              <a:rPr lang="en-US" sz="3600" dirty="0"/>
              <a:t>Lien</a:t>
            </a:r>
            <a:br>
              <a:rPr lang="en-US" sz="3600" dirty="0"/>
            </a:br>
            <a:r>
              <a:rPr lang="en-US" sz="3600" dirty="0"/>
              <a:t>Attachments &amp; Submissions</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63</a:t>
            </a:fld>
            <a:endParaRPr spc="-25" dirty="0"/>
          </a:p>
        </p:txBody>
      </p:sp>
    </p:spTree>
    <p:extLst>
      <p:ext uri="{BB962C8B-B14F-4D97-AF65-F5344CB8AC3E}">
        <p14:creationId xmlns:p14="http://schemas.microsoft.com/office/powerpoint/2010/main" val="6931315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Sample lien payment screen for credit card payments." title="Sample Lien Payment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452" y="2212462"/>
            <a:ext cx="4507382" cy="36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p:cNvSpPr txBox="1">
            <a:spLocks noGrp="1"/>
          </p:cNvSpPr>
          <p:nvPr>
            <p:ph type="body" idx="1"/>
          </p:nvPr>
        </p:nvSpPr>
        <p:spPr>
          <a:xfrm>
            <a:off x="1012872" y="2212462"/>
            <a:ext cx="5708251" cy="3458581"/>
          </a:xfrm>
          <a:prstGeom prst="rect">
            <a:avLst/>
          </a:prstGeom>
        </p:spPr>
        <p:txBody>
          <a:bodyPr vert="horz" wrap="square" lIns="0" tIns="160216" rIns="0" bIns="0" rtlCol="0">
            <a:spAutoFit/>
          </a:bodyPr>
          <a:lstStyle/>
          <a:p>
            <a:pPr marL="286385" marR="147955" indent="-274320">
              <a:lnSpc>
                <a:spcPct val="80000"/>
              </a:lnSpc>
              <a:spcBef>
                <a:spcPts val="95"/>
              </a:spcBef>
              <a:buClr>
                <a:srgbClr val="133E6A"/>
              </a:buClr>
              <a:buSzPct val="94642"/>
              <a:buFont typeface="Wingdings 2"/>
              <a:buChar char=""/>
              <a:tabLst>
                <a:tab pos="287655" algn="l"/>
              </a:tabLst>
            </a:pPr>
            <a:r>
              <a:rPr lang="en-US" sz="1800" dirty="0"/>
              <a:t>For</a:t>
            </a:r>
            <a:r>
              <a:rPr lang="en-US" sz="1800" spc="-45" dirty="0"/>
              <a:t> </a:t>
            </a:r>
            <a:r>
              <a:rPr lang="en-US" sz="1800" dirty="0"/>
              <a:t>liens</a:t>
            </a:r>
            <a:r>
              <a:rPr lang="en-US" sz="1800" spc="-60" dirty="0"/>
              <a:t> </a:t>
            </a:r>
            <a:r>
              <a:rPr lang="en-US" sz="1800" dirty="0" smtClean="0"/>
              <a:t>that require a</a:t>
            </a:r>
            <a:r>
              <a:rPr lang="en-US" sz="1800" spc="-40" dirty="0" smtClean="0"/>
              <a:t> </a:t>
            </a:r>
            <a:r>
              <a:rPr lang="en-US" sz="1800" dirty="0"/>
              <a:t>payment,</a:t>
            </a:r>
            <a:r>
              <a:rPr lang="en-US" sz="1800" spc="-50" dirty="0"/>
              <a:t> </a:t>
            </a:r>
            <a:r>
              <a:rPr lang="en-US" sz="1800" dirty="0"/>
              <a:t>clicking</a:t>
            </a:r>
            <a:r>
              <a:rPr lang="en-US" sz="1800" spc="-60" dirty="0"/>
              <a:t> </a:t>
            </a:r>
            <a:r>
              <a:rPr lang="en-US" sz="1800" spc="-10" dirty="0"/>
              <a:t>‘Submit’</a:t>
            </a:r>
            <a:r>
              <a:rPr lang="en-US" sz="1800" spc="-145" dirty="0"/>
              <a:t> </a:t>
            </a:r>
            <a:r>
              <a:rPr lang="en-US" sz="1800" dirty="0" smtClean="0"/>
              <a:t>routes the e-filer</a:t>
            </a:r>
            <a:r>
              <a:rPr lang="en-US" sz="1800" spc="-50" dirty="0" smtClean="0"/>
              <a:t> </a:t>
            </a:r>
            <a:r>
              <a:rPr lang="en-US" sz="1800" dirty="0"/>
              <a:t>to</a:t>
            </a:r>
            <a:r>
              <a:rPr lang="en-US" sz="1800" spc="-60" dirty="0"/>
              <a:t> </a:t>
            </a:r>
            <a:r>
              <a:rPr lang="en-US" sz="1800" spc="-60" dirty="0" smtClean="0"/>
              <a:t>the </a:t>
            </a:r>
            <a:r>
              <a:rPr lang="en-US" sz="1800" dirty="0" smtClean="0"/>
              <a:t>IBM</a:t>
            </a:r>
            <a:r>
              <a:rPr lang="en-US" sz="1800" spc="-55" dirty="0" smtClean="0"/>
              <a:t> </a:t>
            </a:r>
            <a:r>
              <a:rPr lang="en-US" sz="1800" spc="-10" dirty="0"/>
              <a:t>payment </a:t>
            </a:r>
            <a:r>
              <a:rPr lang="en-US" sz="1800" spc="-10" dirty="0" smtClean="0"/>
              <a:t>center.</a:t>
            </a:r>
            <a:endParaRPr lang="en-US" sz="1800" spc="-10" dirty="0"/>
          </a:p>
          <a:p>
            <a:pPr marL="286385" indent="-274955">
              <a:spcBef>
                <a:spcPts val="95"/>
              </a:spcBef>
              <a:buClr>
                <a:srgbClr val="133E6A"/>
              </a:buClr>
              <a:buSzPct val="94642"/>
              <a:buFont typeface="Wingdings 2"/>
              <a:buChar char=""/>
              <a:tabLst>
                <a:tab pos="287655" algn="l"/>
              </a:tabLst>
            </a:pPr>
            <a:r>
              <a:rPr lang="en-US" sz="1800" dirty="0"/>
              <a:t>Select</a:t>
            </a:r>
            <a:r>
              <a:rPr lang="en-US" sz="1800" spc="-60" dirty="0"/>
              <a:t> </a:t>
            </a:r>
            <a:r>
              <a:rPr lang="en-US" sz="1800" dirty="0"/>
              <a:t>payment</a:t>
            </a:r>
            <a:r>
              <a:rPr lang="en-US" sz="1800" spc="-55" dirty="0"/>
              <a:t> </a:t>
            </a:r>
            <a:r>
              <a:rPr lang="en-US" sz="1800" dirty="0" smtClean="0"/>
              <a:t>type:</a:t>
            </a:r>
          </a:p>
          <a:p>
            <a:pPr marL="649224" indent="-274955">
              <a:spcBef>
                <a:spcPts val="95"/>
              </a:spcBef>
              <a:buClr>
                <a:srgbClr val="133E6A"/>
              </a:buClr>
              <a:buSzPct val="94642"/>
              <a:buFont typeface="Wingdings 2"/>
              <a:buChar char=""/>
              <a:tabLst>
                <a:tab pos="287655" algn="l"/>
              </a:tabLst>
            </a:pPr>
            <a:r>
              <a:rPr lang="en-US" sz="1600" dirty="0" smtClean="0"/>
              <a:t>ACH (takes up </a:t>
            </a:r>
            <a:r>
              <a:rPr lang="en-US" sz="1600" dirty="0"/>
              <a:t>to 2 weeks to process)</a:t>
            </a:r>
            <a:r>
              <a:rPr sz="1600" spc="-40" dirty="0"/>
              <a:t> </a:t>
            </a:r>
            <a:endParaRPr lang="en-US" sz="1600" spc="-40" dirty="0" smtClean="0"/>
          </a:p>
          <a:p>
            <a:pPr marL="649224" indent="-274955">
              <a:spcBef>
                <a:spcPts val="95"/>
              </a:spcBef>
              <a:buClr>
                <a:srgbClr val="133E6A"/>
              </a:buClr>
              <a:buSzPct val="94642"/>
              <a:buFont typeface="Wingdings 2"/>
              <a:buChar char=""/>
              <a:tabLst>
                <a:tab pos="287655" algn="l"/>
              </a:tabLst>
            </a:pPr>
            <a:r>
              <a:rPr lang="en-US" sz="1600" dirty="0" smtClean="0"/>
              <a:t>Credit</a:t>
            </a:r>
            <a:r>
              <a:rPr lang="en-US" sz="1600" spc="-65" dirty="0" smtClean="0"/>
              <a:t> </a:t>
            </a:r>
            <a:r>
              <a:rPr lang="en-US" sz="1600" spc="-10" dirty="0" smtClean="0"/>
              <a:t>card: Only Discover, MasterCard or Visa.</a:t>
            </a:r>
            <a:endParaRPr lang="en-US" sz="1600" spc="-10" dirty="0"/>
          </a:p>
          <a:p>
            <a:pPr marL="286385" indent="-274955">
              <a:spcBef>
                <a:spcPts val="95"/>
              </a:spcBef>
              <a:buClr>
                <a:srgbClr val="133E6A"/>
              </a:buClr>
              <a:buSzPct val="94642"/>
              <a:buFont typeface="Wingdings 2"/>
              <a:buChar char=""/>
              <a:tabLst>
                <a:tab pos="287655" algn="l"/>
              </a:tabLst>
            </a:pPr>
            <a:r>
              <a:rPr lang="en-US" sz="1800" dirty="0"/>
              <a:t>Enter</a:t>
            </a:r>
            <a:r>
              <a:rPr lang="en-US" sz="1800" spc="-70" dirty="0"/>
              <a:t> </a:t>
            </a:r>
            <a:r>
              <a:rPr lang="en-US" sz="1800" dirty="0"/>
              <a:t>payment</a:t>
            </a:r>
            <a:r>
              <a:rPr lang="en-US" sz="1800" spc="-75" dirty="0"/>
              <a:t> </a:t>
            </a:r>
            <a:r>
              <a:rPr lang="en-US" sz="1800" dirty="0"/>
              <a:t>information</a:t>
            </a:r>
            <a:r>
              <a:rPr lang="en-US" sz="1800" spc="-60" dirty="0"/>
              <a:t> </a:t>
            </a:r>
            <a:r>
              <a:rPr lang="en-US" sz="1800" dirty="0"/>
              <a:t>and</a:t>
            </a:r>
            <a:r>
              <a:rPr lang="en-US" sz="1800" spc="-70" dirty="0"/>
              <a:t> </a:t>
            </a:r>
            <a:r>
              <a:rPr lang="en-US" sz="1800" dirty="0"/>
              <a:t>click</a:t>
            </a:r>
            <a:r>
              <a:rPr lang="en-US" sz="1800" spc="-75" dirty="0"/>
              <a:t> </a:t>
            </a:r>
            <a:r>
              <a:rPr lang="en-US" sz="1800" spc="-10" dirty="0" smtClean="0"/>
              <a:t>‘Submit’.</a:t>
            </a:r>
          </a:p>
          <a:p>
            <a:pPr marL="286385" indent="-274955">
              <a:spcBef>
                <a:spcPts val="95"/>
              </a:spcBef>
              <a:buClr>
                <a:srgbClr val="133E6A"/>
              </a:buClr>
              <a:buSzPct val="94642"/>
              <a:buFont typeface="Wingdings 2"/>
              <a:buChar char=""/>
              <a:tabLst>
                <a:tab pos="287655" algn="l"/>
              </a:tabLst>
            </a:pPr>
            <a:r>
              <a:rPr lang="en-US" sz="1800" dirty="0" smtClean="0"/>
              <a:t>Email is</a:t>
            </a:r>
            <a:r>
              <a:rPr lang="en-US" sz="1800" spc="-75" dirty="0" smtClean="0"/>
              <a:t> </a:t>
            </a:r>
            <a:r>
              <a:rPr lang="en-US" sz="1800" dirty="0" smtClean="0"/>
              <a:t>optional</a:t>
            </a:r>
            <a:r>
              <a:rPr lang="en-US" sz="1800" b="1" spc="-45" dirty="0" smtClean="0"/>
              <a:t>: </a:t>
            </a:r>
            <a:r>
              <a:rPr lang="en-US" sz="1800" spc="-45" dirty="0" smtClean="0"/>
              <a:t>A </a:t>
            </a:r>
            <a:r>
              <a:rPr lang="en-US" sz="1800" dirty="0" smtClean="0"/>
              <a:t>confirmation</a:t>
            </a:r>
            <a:r>
              <a:rPr lang="en-US" sz="1800" spc="-50" dirty="0" smtClean="0"/>
              <a:t> </a:t>
            </a:r>
            <a:r>
              <a:rPr lang="en-US" sz="1800" dirty="0"/>
              <a:t>email</a:t>
            </a:r>
            <a:r>
              <a:rPr lang="en-US" sz="1800" spc="-50" dirty="0"/>
              <a:t> </a:t>
            </a:r>
            <a:r>
              <a:rPr lang="en-US" sz="1800" dirty="0"/>
              <a:t>will</a:t>
            </a:r>
            <a:r>
              <a:rPr lang="en-US" sz="1800" spc="-65" dirty="0"/>
              <a:t> </a:t>
            </a:r>
            <a:r>
              <a:rPr lang="en-US" sz="1800" dirty="0"/>
              <a:t>be</a:t>
            </a:r>
            <a:r>
              <a:rPr lang="en-US" sz="1800" spc="-60" dirty="0"/>
              <a:t> </a:t>
            </a:r>
            <a:r>
              <a:rPr lang="en-US" sz="1800" dirty="0"/>
              <a:t>sent</a:t>
            </a:r>
            <a:r>
              <a:rPr lang="en-US" sz="1800" spc="-65" dirty="0"/>
              <a:t> </a:t>
            </a:r>
            <a:r>
              <a:rPr lang="en-US" sz="1800" dirty="0"/>
              <a:t>with</a:t>
            </a:r>
            <a:r>
              <a:rPr lang="en-US" sz="1800" spc="-60" dirty="0"/>
              <a:t> </a:t>
            </a:r>
            <a:r>
              <a:rPr lang="en-US" sz="1800" spc="-10" dirty="0"/>
              <a:t>payment </a:t>
            </a:r>
            <a:r>
              <a:rPr lang="en-US" sz="1800" dirty="0"/>
              <a:t>confirmation</a:t>
            </a:r>
            <a:r>
              <a:rPr lang="en-US" sz="1800" spc="-70" dirty="0"/>
              <a:t> </a:t>
            </a:r>
            <a:r>
              <a:rPr lang="en-US" sz="1800" dirty="0"/>
              <a:t>information</a:t>
            </a:r>
            <a:r>
              <a:rPr lang="en-US" sz="1800" spc="-80" dirty="0"/>
              <a:t> </a:t>
            </a:r>
            <a:r>
              <a:rPr lang="en-US" sz="1800" dirty="0"/>
              <a:t>if</a:t>
            </a:r>
            <a:r>
              <a:rPr lang="en-US" sz="1800" spc="-75" dirty="0"/>
              <a:t> </a:t>
            </a:r>
            <a:r>
              <a:rPr lang="en-US" sz="1800" spc="-75" dirty="0" smtClean="0"/>
              <a:t>an </a:t>
            </a:r>
            <a:r>
              <a:rPr lang="en-US" sz="1800" dirty="0" smtClean="0"/>
              <a:t>email</a:t>
            </a:r>
            <a:r>
              <a:rPr lang="en-US" sz="1800" spc="-70" dirty="0" smtClean="0"/>
              <a:t> address is </a:t>
            </a:r>
            <a:r>
              <a:rPr lang="en-US" sz="1800" spc="-10" dirty="0" smtClean="0"/>
              <a:t>provided.</a:t>
            </a:r>
          </a:p>
          <a:p>
            <a:pPr marL="286385" marR="26034" indent="-274320">
              <a:lnSpc>
                <a:spcPct val="80000"/>
              </a:lnSpc>
              <a:spcBef>
                <a:spcPts val="95"/>
              </a:spcBef>
              <a:buClr>
                <a:srgbClr val="133E6A"/>
              </a:buClr>
              <a:buSzPct val="94642"/>
              <a:buFont typeface="Wingdings 2"/>
              <a:buChar char=""/>
              <a:tabLst>
                <a:tab pos="287655" algn="l"/>
              </a:tabLst>
            </a:pPr>
            <a:r>
              <a:rPr lang="en-US" sz="1800" dirty="0" smtClean="0"/>
              <a:t>Payment</a:t>
            </a:r>
            <a:r>
              <a:rPr lang="en-US" sz="1800" spc="-100" dirty="0" smtClean="0"/>
              <a:t> </a:t>
            </a:r>
            <a:r>
              <a:rPr lang="en-US" sz="1800" dirty="0"/>
              <a:t>confirmation</a:t>
            </a:r>
            <a:r>
              <a:rPr lang="en-US" sz="1800" spc="-70" dirty="0"/>
              <a:t> </a:t>
            </a:r>
            <a:r>
              <a:rPr lang="en-US" sz="1800" dirty="0"/>
              <a:t>information</a:t>
            </a:r>
            <a:r>
              <a:rPr lang="en-US" sz="1800" spc="-75" dirty="0"/>
              <a:t> </a:t>
            </a:r>
            <a:r>
              <a:rPr lang="en-US" sz="1800" dirty="0"/>
              <a:t>page</a:t>
            </a:r>
            <a:r>
              <a:rPr lang="en-US" sz="1800" spc="-80" dirty="0"/>
              <a:t> </a:t>
            </a:r>
            <a:r>
              <a:rPr lang="en-US" sz="1800" dirty="0" smtClean="0"/>
              <a:t>displayed.</a:t>
            </a:r>
            <a:r>
              <a:rPr lang="en-US" sz="1800" spc="-85" dirty="0" smtClean="0"/>
              <a:t> </a:t>
            </a:r>
            <a:r>
              <a:rPr lang="en-US" sz="1800" dirty="0"/>
              <a:t>(print</a:t>
            </a:r>
            <a:r>
              <a:rPr lang="en-US" sz="1800" spc="-85" dirty="0"/>
              <a:t> </a:t>
            </a:r>
            <a:r>
              <a:rPr lang="en-US" sz="1800" spc="-85" dirty="0" smtClean="0"/>
              <a:t>a </a:t>
            </a:r>
            <a:r>
              <a:rPr lang="en-US" sz="1800" dirty="0" smtClean="0"/>
              <a:t>copy</a:t>
            </a:r>
            <a:r>
              <a:rPr lang="en-US" sz="1800" spc="-80" dirty="0" smtClean="0"/>
              <a:t> </a:t>
            </a:r>
            <a:r>
              <a:rPr lang="en-US" sz="1800" spc="-25" dirty="0"/>
              <a:t>for </a:t>
            </a:r>
            <a:r>
              <a:rPr lang="en-US" sz="1800" dirty="0"/>
              <a:t>your</a:t>
            </a:r>
            <a:r>
              <a:rPr lang="en-US" sz="1800" spc="-35" dirty="0"/>
              <a:t> </a:t>
            </a:r>
            <a:r>
              <a:rPr lang="en-US" sz="1800" spc="-10" dirty="0"/>
              <a:t>record)</a:t>
            </a:r>
          </a:p>
          <a:p>
            <a:pPr marL="286385" marR="5080" indent="-274320">
              <a:lnSpc>
                <a:spcPct val="80000"/>
              </a:lnSpc>
              <a:spcBef>
                <a:spcPts val="95"/>
              </a:spcBef>
              <a:buClr>
                <a:srgbClr val="133E6A"/>
              </a:buClr>
              <a:buSzPct val="94642"/>
              <a:buFont typeface="Wingdings 2"/>
              <a:buChar char=""/>
              <a:tabLst>
                <a:tab pos="287655" algn="l"/>
              </a:tabLst>
            </a:pPr>
            <a:r>
              <a:rPr lang="en-US" sz="1800" dirty="0"/>
              <a:t>Click</a:t>
            </a:r>
            <a:r>
              <a:rPr lang="en-US" sz="1800" spc="-50" dirty="0"/>
              <a:t> </a:t>
            </a:r>
            <a:r>
              <a:rPr lang="en-US" sz="1800" spc="-10" dirty="0"/>
              <a:t>‘Continue’</a:t>
            </a:r>
            <a:r>
              <a:rPr lang="en-US" sz="1800" spc="-120" dirty="0"/>
              <a:t> </a:t>
            </a:r>
            <a:r>
              <a:rPr lang="en-US" sz="1800" dirty="0"/>
              <a:t>to</a:t>
            </a:r>
            <a:r>
              <a:rPr lang="en-US" sz="1800" spc="-50" dirty="0"/>
              <a:t> </a:t>
            </a:r>
            <a:r>
              <a:rPr lang="en-US" sz="1800" dirty="0"/>
              <a:t>submit</a:t>
            </a:r>
            <a:r>
              <a:rPr lang="en-US" sz="1800" spc="-50" dirty="0"/>
              <a:t> </a:t>
            </a:r>
            <a:r>
              <a:rPr lang="en-US" sz="1800" dirty="0"/>
              <a:t>the</a:t>
            </a:r>
            <a:r>
              <a:rPr lang="en-US" sz="1800" spc="-50" dirty="0"/>
              <a:t> </a:t>
            </a:r>
            <a:r>
              <a:rPr lang="en-US" sz="1800" dirty="0"/>
              <a:t>lien</a:t>
            </a:r>
            <a:r>
              <a:rPr lang="en-US" sz="1800" spc="-50" dirty="0"/>
              <a:t> </a:t>
            </a:r>
            <a:r>
              <a:rPr lang="en-US" sz="1800" dirty="0"/>
              <a:t>with</a:t>
            </a:r>
            <a:r>
              <a:rPr lang="en-US" sz="1800" spc="-45" dirty="0"/>
              <a:t> </a:t>
            </a:r>
            <a:r>
              <a:rPr lang="en-US" sz="1800" dirty="0"/>
              <a:t>payment</a:t>
            </a:r>
            <a:r>
              <a:rPr lang="en-US" sz="1800" spc="-55" dirty="0"/>
              <a:t> </a:t>
            </a:r>
            <a:r>
              <a:rPr lang="en-US" sz="1800" dirty="0"/>
              <a:t>and</a:t>
            </a:r>
            <a:r>
              <a:rPr lang="en-US" sz="1800" spc="-40" dirty="0"/>
              <a:t> </a:t>
            </a:r>
            <a:r>
              <a:rPr lang="en-US" sz="1800" dirty="0"/>
              <a:t>obtain</a:t>
            </a:r>
            <a:r>
              <a:rPr lang="en-US" sz="1800" spc="-50" dirty="0"/>
              <a:t> </a:t>
            </a:r>
            <a:r>
              <a:rPr lang="en-US" sz="1800" spc="-20" dirty="0"/>
              <a:t>your </a:t>
            </a:r>
            <a:r>
              <a:rPr lang="en-US" sz="1800" dirty="0"/>
              <a:t>Batch</a:t>
            </a:r>
            <a:r>
              <a:rPr lang="en-US" sz="1800" spc="-55" dirty="0"/>
              <a:t> </a:t>
            </a:r>
            <a:r>
              <a:rPr lang="en-US" sz="1800" dirty="0"/>
              <a:t>ID</a:t>
            </a:r>
            <a:r>
              <a:rPr lang="en-US" sz="1800" spc="-50" dirty="0"/>
              <a:t> </a:t>
            </a:r>
            <a:r>
              <a:rPr lang="en-US" sz="1800" spc="-10" dirty="0" smtClean="0"/>
              <a:t>information.</a:t>
            </a:r>
            <a:endParaRPr lang="en-US" sz="1800" spc="-10" dirty="0"/>
          </a:p>
        </p:txBody>
      </p:sp>
      <p:sp>
        <p:nvSpPr>
          <p:cNvPr id="9" name="Title 8">
            <a:extLst>
              <a:ext uri="{FF2B5EF4-FFF2-40B4-BE49-F238E27FC236}">
                <a16:creationId xmlns:a16="http://schemas.microsoft.com/office/drawing/2014/main" id="{9972AB1C-D447-7450-3D6B-E125B0505AE2}"/>
              </a:ext>
            </a:extLst>
          </p:cNvPr>
          <p:cNvSpPr>
            <a:spLocks noGrp="1"/>
          </p:cNvSpPr>
          <p:nvPr>
            <p:ph type="title"/>
          </p:nvPr>
        </p:nvSpPr>
        <p:spPr>
          <a:xfrm>
            <a:off x="2173" y="994585"/>
            <a:ext cx="12193166" cy="1107996"/>
          </a:xfrm>
        </p:spPr>
        <p:txBody>
          <a:bodyPr wrap="square" lIns="0" tIns="0" rIns="0" bIns="0" anchor="t">
            <a:spAutoFit/>
          </a:bodyPr>
          <a:lstStyle/>
          <a:p>
            <a:pPr marR="5080" algn="ctr"/>
            <a:r>
              <a:rPr lang="en-US" sz="3600" dirty="0"/>
              <a:t>Notice and Request for Allowance of Lien</a:t>
            </a:r>
            <a:endParaRPr lang="en-US" sz="3600" b="0" dirty="0"/>
          </a:p>
          <a:p>
            <a:pPr marR="5080" algn="ctr"/>
            <a:r>
              <a:rPr lang="en-US" sz="3600" dirty="0"/>
              <a:t>Payment Process</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64</a:t>
            </a:fld>
            <a:endParaRPr spc="-25" dirty="0"/>
          </a:p>
        </p:txBody>
      </p:sp>
    </p:spTree>
    <p:extLst>
      <p:ext uri="{BB962C8B-B14F-4D97-AF65-F5344CB8AC3E}">
        <p14:creationId xmlns:p14="http://schemas.microsoft.com/office/powerpoint/2010/main" val="23626532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Sample lien payment submission screen that includes the payment amount, acceptance date and time, confirmation number, case number, lien claimant, and injured worker name." title="Sample Lien Payment submission screen"/>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t="13695" r="40166" b="6688"/>
          <a:stretch/>
        </p:blipFill>
        <p:spPr bwMode="auto">
          <a:xfrm>
            <a:off x="6559420" y="2240243"/>
            <a:ext cx="4679004" cy="366693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descr="Red arrow pointing to the Continue button on the Lien payment confirmation screen." title="Red arrow">
            <a:extLst>
              <a:ext uri="{FF2B5EF4-FFF2-40B4-BE49-F238E27FC236}">
                <a16:creationId xmlns:a16="http://schemas.microsoft.com/office/drawing/2014/main" id="{13012711-2F50-341D-E12F-D1B699EC1C0C}"/>
              </a:ext>
            </a:extLst>
          </p:cNvPr>
          <p:cNvCxnSpPr/>
          <p:nvPr/>
        </p:nvCxnSpPr>
        <p:spPr>
          <a:xfrm>
            <a:off x="6061738" y="5085950"/>
            <a:ext cx="497682" cy="2595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object 3">
            <a:extLst>
              <a:ext uri="{FF2B5EF4-FFF2-40B4-BE49-F238E27FC236}">
                <a16:creationId xmlns:a16="http://schemas.microsoft.com/office/drawing/2014/main" id="{55437CEE-D421-9CFE-074B-AEA2F9662859}"/>
              </a:ext>
            </a:extLst>
          </p:cNvPr>
          <p:cNvSpPr txBox="1">
            <a:spLocks/>
          </p:cNvSpPr>
          <p:nvPr/>
        </p:nvSpPr>
        <p:spPr>
          <a:xfrm>
            <a:off x="747058" y="2239043"/>
            <a:ext cx="5353832" cy="1282600"/>
          </a:xfrm>
          <a:prstGeom prst="rect">
            <a:avLst/>
          </a:prstGeom>
        </p:spPr>
        <p:txBody>
          <a:bodyPr vert="horz" wrap="square" lIns="0" tIns="160216" rIns="0" bIns="0" rtlCol="0" anchor="t">
            <a:spAutoFit/>
          </a:bodyPr>
          <a:lstStyle>
            <a:lvl1pPr marL="0">
              <a:defRPr sz="2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6385" marR="147955" indent="-274320">
              <a:spcBef>
                <a:spcPts val="95"/>
              </a:spcBef>
              <a:buClr>
                <a:srgbClr val="133E6A"/>
              </a:buClr>
              <a:buSzPct val="94642"/>
              <a:buFont typeface="Wingdings 2"/>
              <a:buChar char=""/>
              <a:tabLst>
                <a:tab pos="287655" algn="l"/>
              </a:tabLst>
            </a:pPr>
            <a:r>
              <a:rPr lang="en-US" sz="1800" spc="-10" dirty="0"/>
              <a:t>Print or save this </a:t>
            </a:r>
            <a:r>
              <a:rPr lang="en-US" sz="1800" spc="-10" dirty="0" smtClean="0"/>
              <a:t>page as a text document </a:t>
            </a:r>
            <a:r>
              <a:rPr lang="en-US" sz="1800" spc="-10" dirty="0"/>
              <a:t>for the </a:t>
            </a:r>
            <a:r>
              <a:rPr lang="en-US" sz="1800" spc="-10" dirty="0" smtClean="0"/>
              <a:t>Confirmation</a:t>
            </a:r>
            <a:r>
              <a:rPr lang="en-US" sz="1800" spc="-10" dirty="0"/>
              <a:t> </a:t>
            </a:r>
            <a:r>
              <a:rPr lang="en-US" sz="1800" spc="-10" dirty="0" smtClean="0"/>
              <a:t>Number </a:t>
            </a:r>
            <a:r>
              <a:rPr lang="en-US" sz="1800" spc="-10" dirty="0"/>
              <a:t>and </a:t>
            </a:r>
            <a:r>
              <a:rPr lang="en-US" sz="1800" spc="-10" dirty="0" smtClean="0"/>
              <a:t>Reservation Number.</a:t>
            </a:r>
            <a:endParaRPr lang="en-US" sz="1800" spc="-10" dirty="0"/>
          </a:p>
          <a:p>
            <a:pPr marL="286385" marR="147955" indent="-274320">
              <a:spcBef>
                <a:spcPts val="95"/>
              </a:spcBef>
              <a:buClr>
                <a:srgbClr val="133E6A"/>
              </a:buClr>
              <a:buSzPct val="94642"/>
              <a:buFont typeface="Wingdings 2"/>
              <a:buChar char=""/>
              <a:tabLst>
                <a:tab pos="287655" algn="l"/>
              </a:tabLst>
            </a:pPr>
            <a:r>
              <a:rPr lang="en-US" sz="1800" spc="-10" dirty="0"/>
              <a:t>Click </a:t>
            </a:r>
            <a:r>
              <a:rPr lang="en-US" sz="1800" spc="-10" dirty="0" smtClean="0"/>
              <a:t>‘Continue</a:t>
            </a:r>
            <a:r>
              <a:rPr lang="en-US" sz="1800" spc="-10" dirty="0"/>
              <a:t>’ to go back to EAMS for Batch </a:t>
            </a:r>
            <a:r>
              <a:rPr lang="en-US" sz="1800" spc="-10" dirty="0" smtClean="0"/>
              <a:t>ID.</a:t>
            </a:r>
            <a:endParaRPr lang="en-US" sz="1800" spc="-10" dirty="0"/>
          </a:p>
        </p:txBody>
      </p:sp>
      <p:sp>
        <p:nvSpPr>
          <p:cNvPr id="10" name="Title 9">
            <a:extLst>
              <a:ext uri="{FF2B5EF4-FFF2-40B4-BE49-F238E27FC236}">
                <a16:creationId xmlns:a16="http://schemas.microsoft.com/office/drawing/2014/main" id="{063ACEC5-915C-808A-96E7-916A77FE6460}"/>
              </a:ext>
            </a:extLst>
          </p:cNvPr>
          <p:cNvSpPr>
            <a:spLocks noGrp="1"/>
          </p:cNvSpPr>
          <p:nvPr>
            <p:ph type="title"/>
          </p:nvPr>
        </p:nvSpPr>
        <p:spPr>
          <a:xfrm>
            <a:off x="1389" y="964751"/>
            <a:ext cx="12219745" cy="1107996"/>
          </a:xfrm>
        </p:spPr>
        <p:txBody>
          <a:bodyPr wrap="square" lIns="0" tIns="0" rIns="0" bIns="0" anchor="t">
            <a:spAutoFit/>
          </a:bodyPr>
          <a:lstStyle/>
          <a:p>
            <a:pPr marR="5080" algn="ctr"/>
            <a:r>
              <a:rPr lang="en-US" sz="3600" dirty="0"/>
              <a:t>Notice and Request for Allowance of Lien</a:t>
            </a:r>
            <a:br>
              <a:rPr lang="en-US" sz="3600" dirty="0"/>
            </a:br>
            <a:r>
              <a:rPr lang="en-US" sz="3600" dirty="0"/>
              <a:t>Payment Process cont.</a:t>
            </a:r>
            <a:endParaRPr lang="en-US" sz="3600" b="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65</a:t>
            </a:fld>
            <a:endParaRPr spc="-25" dirty="0"/>
          </a:p>
        </p:txBody>
      </p:sp>
    </p:spTree>
    <p:extLst>
      <p:ext uri="{BB962C8B-B14F-4D97-AF65-F5344CB8AC3E}">
        <p14:creationId xmlns:p14="http://schemas.microsoft.com/office/powerpoint/2010/main" val="12874620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09555" y="2213157"/>
            <a:ext cx="6940308" cy="4112023"/>
          </a:xfrm>
          <a:prstGeom prst="rect">
            <a:avLst/>
          </a:prstGeom>
        </p:spPr>
        <p:txBody>
          <a:bodyPr vert="horz" wrap="square" lIns="0" tIns="48895" rIns="0" bIns="0" rtlCol="0" anchor="t">
            <a:spAutoFit/>
          </a:bodyPr>
          <a:lstStyle/>
          <a:p>
            <a:r>
              <a:rPr lang="en-US" sz="1200" b="1" dirty="0">
                <a:latin typeface="Arial"/>
                <a:cs typeface="Arial"/>
              </a:rPr>
              <a:t>From:</a:t>
            </a:r>
            <a:r>
              <a:rPr lang="en-US" sz="1200" dirty="0">
                <a:latin typeface="Arial"/>
                <a:cs typeface="Arial"/>
              </a:rPr>
              <a:t> </a:t>
            </a:r>
            <a:r>
              <a:rPr lang="en-US" sz="1200" u="sng" dirty="0">
                <a:latin typeface="Arial"/>
                <a:cs typeface="Arial"/>
                <a:hlinkClick r:id="rId2"/>
              </a:rPr>
              <a:t>payments@dir.ca.gov</a:t>
            </a:r>
            <a:r>
              <a:rPr lang="en-US" sz="1200" dirty="0">
                <a:latin typeface="Arial"/>
                <a:cs typeface="Arial"/>
              </a:rPr>
              <a:t>  </a:t>
            </a:r>
            <a:br>
              <a:rPr lang="en-US" sz="1200" dirty="0">
                <a:latin typeface="Arial"/>
                <a:cs typeface="Arial"/>
              </a:rPr>
            </a:br>
            <a:r>
              <a:rPr lang="en-US" sz="1200" b="1" dirty="0">
                <a:latin typeface="Arial"/>
                <a:cs typeface="Arial"/>
              </a:rPr>
              <a:t>Sent:</a:t>
            </a:r>
            <a:r>
              <a:rPr lang="en-US" sz="1200" dirty="0">
                <a:latin typeface="Arial"/>
                <a:cs typeface="Arial"/>
              </a:rPr>
              <a:t> Friday, December 23, 2016 4:12 PM</a:t>
            </a:r>
            <a:endParaRPr lang="en-US" sz="1200" dirty="0">
              <a:solidFill>
                <a:srgbClr val="000000"/>
              </a:solidFill>
              <a:latin typeface="Arial"/>
              <a:cs typeface="Arial"/>
            </a:endParaRPr>
          </a:p>
          <a:p>
            <a:r>
              <a:rPr lang="en-US" sz="1200" b="1" dirty="0">
                <a:latin typeface="Arial"/>
                <a:cs typeface="Arial"/>
              </a:rPr>
              <a:t>To:</a:t>
            </a:r>
            <a:r>
              <a:rPr lang="en-US" sz="1200" dirty="0">
                <a:latin typeface="Arial"/>
                <a:cs typeface="Arial"/>
              </a:rPr>
              <a:t> Smith, John</a:t>
            </a:r>
          </a:p>
          <a:p>
            <a:endParaRPr lang="en-US" sz="1200" dirty="0">
              <a:latin typeface="Arial"/>
              <a:cs typeface="Arial"/>
            </a:endParaRPr>
          </a:p>
          <a:p>
            <a:r>
              <a:rPr lang="en-US" sz="1200" b="1" dirty="0">
                <a:latin typeface="Arial"/>
                <a:cs typeface="Arial"/>
              </a:rPr>
              <a:t>Subject:</a:t>
            </a:r>
            <a:r>
              <a:rPr lang="en-US" sz="1200" dirty="0">
                <a:latin typeface="Arial"/>
                <a:cs typeface="Arial"/>
              </a:rPr>
              <a:t> Your payment has been successfully received for Case Reference Number: ADJ7085842, Lien Reservation Number: 0011294992</a:t>
            </a:r>
          </a:p>
          <a:p>
            <a:endParaRPr lang="en-US" sz="1200" dirty="0">
              <a:latin typeface="Arial"/>
              <a:cs typeface="Arial"/>
            </a:endParaRPr>
          </a:p>
          <a:p>
            <a:r>
              <a:rPr lang="en-US" sz="1200" b="1" dirty="0">
                <a:latin typeface="Arial"/>
                <a:cs typeface="Arial"/>
              </a:rPr>
              <a:t>Date:</a:t>
            </a:r>
            <a:r>
              <a:rPr lang="en-US" sz="1200" dirty="0">
                <a:latin typeface="Arial"/>
                <a:cs typeface="Arial"/>
              </a:rPr>
              <a:t> 12/23/2016</a:t>
            </a:r>
            <a:endParaRPr lang="en-US" sz="1200" dirty="0">
              <a:effectLst/>
              <a:latin typeface="Arial"/>
              <a:cs typeface="Arial"/>
            </a:endParaRPr>
          </a:p>
          <a:p>
            <a:endParaRPr lang="en-US" sz="1200" dirty="0">
              <a:latin typeface="Arial"/>
              <a:cs typeface="Arial"/>
            </a:endParaRPr>
          </a:p>
          <a:p>
            <a:r>
              <a:rPr lang="en-US" sz="1200" b="1" dirty="0">
                <a:latin typeface="Arial"/>
                <a:cs typeface="Arial"/>
              </a:rPr>
              <a:t>INCLUSIVE  MEDICAL SERVICES SACRAMENTO :</a:t>
            </a:r>
            <a:endParaRPr lang="en-US" sz="1200" b="1" dirty="0">
              <a:effectLst/>
              <a:latin typeface="Arial"/>
              <a:cs typeface="Arial"/>
            </a:endParaRPr>
          </a:p>
          <a:p>
            <a:r>
              <a:rPr lang="en-US" sz="1200" dirty="0">
                <a:latin typeface="Arial"/>
                <a:cs typeface="Arial"/>
              </a:rPr>
              <a:t>Your payment of: $150</a:t>
            </a:r>
          </a:p>
          <a:p>
            <a:r>
              <a:rPr lang="en-US" sz="1200" dirty="0">
                <a:latin typeface="Arial"/>
                <a:cs typeface="Arial"/>
              </a:rPr>
              <a:t>Was accepted on: 12/23/2016 16:08:18</a:t>
            </a:r>
          </a:p>
          <a:p>
            <a:r>
              <a:rPr lang="en-US" sz="1200" dirty="0">
                <a:latin typeface="Arial"/>
                <a:cs typeface="Arial"/>
              </a:rPr>
              <a:t>For Lien: 0011294992</a:t>
            </a:r>
          </a:p>
          <a:p>
            <a:r>
              <a:rPr lang="en-US" sz="1200" dirty="0">
                <a:latin typeface="Arial"/>
                <a:cs typeface="Arial"/>
              </a:rPr>
              <a:t>Confirmation Number: QMYHSDW08PTC1</a:t>
            </a:r>
            <a:endParaRPr lang="en-US" sz="1200" dirty="0">
              <a:effectLst/>
              <a:latin typeface="Arial"/>
              <a:cs typeface="Arial"/>
            </a:endParaRPr>
          </a:p>
          <a:p>
            <a:r>
              <a:rPr lang="en-US" sz="1200" dirty="0">
                <a:latin typeface="Arial"/>
                <a:cs typeface="Arial"/>
              </a:rPr>
              <a:t>Case Number: ADJ7085842</a:t>
            </a:r>
            <a:endParaRPr lang="en-US" sz="1200" dirty="0">
              <a:effectLst/>
              <a:latin typeface="Arial"/>
              <a:cs typeface="Arial"/>
            </a:endParaRPr>
          </a:p>
          <a:p>
            <a:r>
              <a:rPr lang="en-US" sz="1200" dirty="0">
                <a:latin typeface="Arial"/>
                <a:cs typeface="Arial"/>
              </a:rPr>
              <a:t>Lien Claimant: PATTERSON MEDICAL SACRAMENTO</a:t>
            </a:r>
            <a:endParaRPr lang="en-US" sz="1200" dirty="0">
              <a:effectLst/>
              <a:latin typeface="Arial"/>
              <a:cs typeface="Arial"/>
            </a:endParaRPr>
          </a:p>
          <a:p>
            <a:r>
              <a:rPr lang="en-US" sz="1200" dirty="0">
                <a:latin typeface="Arial"/>
                <a:cs typeface="Arial"/>
              </a:rPr>
              <a:t>Injured Worker Name: VICTOR AGUIRRE INVALID</a:t>
            </a:r>
            <a:endParaRPr lang="en-US" sz="1200" dirty="0">
              <a:effectLst/>
              <a:latin typeface="Arial"/>
              <a:cs typeface="Arial"/>
            </a:endParaRPr>
          </a:p>
          <a:p>
            <a:r>
              <a:rPr lang="en-US" sz="1200" dirty="0">
                <a:latin typeface="Arial"/>
                <a:cs typeface="Arial"/>
              </a:rPr>
              <a:t>Date of Injury: 10/01/2006 00:00:00</a:t>
            </a:r>
            <a:endParaRPr lang="en-US" sz="1200" dirty="0">
              <a:effectLst/>
              <a:latin typeface="Arial"/>
              <a:cs typeface="Arial"/>
            </a:endParaRPr>
          </a:p>
          <a:p>
            <a:r>
              <a:rPr lang="en-US" sz="1200" dirty="0">
                <a:latin typeface="Arial"/>
                <a:cs typeface="Arial"/>
              </a:rPr>
              <a:t>PLEASE PRINT OR RETAIN A COPY OF THIS RECEIPT FOR YOUR FILES.</a:t>
            </a:r>
            <a:endParaRPr lang="en-US" sz="1200" dirty="0">
              <a:effectLst/>
              <a:latin typeface="Arial"/>
              <a:cs typeface="Arial"/>
            </a:endParaRPr>
          </a:p>
          <a:p>
            <a:endParaRPr lang="en-US" sz="1200" dirty="0">
              <a:latin typeface="Arial"/>
              <a:cs typeface="Arial"/>
            </a:endParaRPr>
          </a:p>
          <a:p>
            <a:r>
              <a:rPr lang="en-US" sz="1200" dirty="0">
                <a:latin typeface="Arial"/>
                <a:cs typeface="Arial"/>
              </a:rPr>
              <a:t>Please allow a minimum of two (2) hours for your payment to be reflected in the public search tool.</a:t>
            </a:r>
            <a:endParaRPr lang="en-US" sz="1200" dirty="0">
              <a:effectLst/>
              <a:latin typeface="Arial"/>
              <a:cs typeface="Arial"/>
            </a:endParaRPr>
          </a:p>
          <a:p>
            <a:r>
              <a:rPr lang="en-US" sz="1200" dirty="0">
                <a:latin typeface="Arial"/>
                <a:cs typeface="Arial"/>
              </a:rPr>
              <a:t>Payments made after 10:00 PM will not be </a:t>
            </a:r>
            <a:r>
              <a:rPr lang="en-US" sz="1200" dirty="0" smtClean="0">
                <a:latin typeface="Arial"/>
                <a:cs typeface="Arial"/>
              </a:rPr>
              <a:t>posted </a:t>
            </a:r>
            <a:r>
              <a:rPr lang="en-US" sz="1200" dirty="0">
                <a:latin typeface="Arial"/>
                <a:cs typeface="Arial"/>
              </a:rPr>
              <a:t>until 6:00 AM the next day.</a:t>
            </a:r>
          </a:p>
        </p:txBody>
      </p:sp>
      <p:sp>
        <p:nvSpPr>
          <p:cNvPr id="6" name="Title 5">
            <a:extLst>
              <a:ext uri="{FF2B5EF4-FFF2-40B4-BE49-F238E27FC236}">
                <a16:creationId xmlns:a16="http://schemas.microsoft.com/office/drawing/2014/main" id="{CF8E8E33-22A2-A664-DEA2-D5373053FB5A}"/>
              </a:ext>
            </a:extLst>
          </p:cNvPr>
          <p:cNvSpPr>
            <a:spLocks noGrp="1"/>
          </p:cNvSpPr>
          <p:nvPr>
            <p:ph type="title"/>
          </p:nvPr>
        </p:nvSpPr>
        <p:spPr>
          <a:xfrm>
            <a:off x="1388" y="982472"/>
            <a:ext cx="12184304" cy="1107996"/>
          </a:xfrm>
        </p:spPr>
        <p:txBody>
          <a:bodyPr wrap="square" lIns="0" tIns="0" rIns="0" bIns="0" anchor="t">
            <a:spAutoFit/>
          </a:bodyPr>
          <a:lstStyle/>
          <a:p>
            <a:pPr algn="ctr"/>
            <a:r>
              <a:rPr lang="en-US" sz="3600" dirty="0"/>
              <a:t>Notice and Request for Allowance of Lien Payment Process </a:t>
            </a:r>
            <a:r>
              <a:rPr lang="en-US" sz="3600" dirty="0" smtClean="0"/>
              <a:t>Sample – Response </a:t>
            </a:r>
            <a:r>
              <a:rPr lang="en-US" sz="3600" dirty="0"/>
              <a:t>Email</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66</a:t>
            </a:fld>
            <a:endParaRPr spc="-25" dirty="0"/>
          </a:p>
        </p:txBody>
      </p:sp>
    </p:spTree>
    <p:extLst>
      <p:ext uri="{BB962C8B-B14F-4D97-AF65-F5344CB8AC3E}">
        <p14:creationId xmlns:p14="http://schemas.microsoft.com/office/powerpoint/2010/main" val="10895498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mple Lien Batch ID screen shows the case number, lien number, lien claimant, batch ID, date, and time." title="Sample completed Lien Batch ID screen"/>
          <p:cNvPicPr>
            <a:picLocks noChangeAspect="1" noChangeArrowheads="1"/>
          </p:cNvPicPr>
          <p:nvPr/>
        </p:nvPicPr>
        <p:blipFill rotWithShape="1">
          <a:blip r:embed="rId2">
            <a:extLst>
              <a:ext uri="{28A0092B-C50C-407E-A947-70E740481C1C}">
                <a14:useLocalDpi xmlns:a14="http://schemas.microsoft.com/office/drawing/2010/main" val="0"/>
              </a:ext>
            </a:extLst>
          </a:blip>
          <a:srcRect t="13585" r="37733" b="14860"/>
          <a:stretch/>
        </p:blipFill>
        <p:spPr bwMode="auto">
          <a:xfrm>
            <a:off x="6211741" y="2669161"/>
            <a:ext cx="4871896" cy="329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a:extLst>
              <a:ext uri="{FF2B5EF4-FFF2-40B4-BE49-F238E27FC236}">
                <a16:creationId xmlns:a16="http://schemas.microsoft.com/office/drawing/2014/main" id="{01E03082-5C06-2B17-A85D-A8DAF03BEABC}"/>
              </a:ext>
            </a:extLst>
          </p:cNvPr>
          <p:cNvSpPr>
            <a:spLocks noGrp="1"/>
          </p:cNvSpPr>
          <p:nvPr>
            <p:ph sz="half" idx="2"/>
          </p:nvPr>
        </p:nvSpPr>
        <p:spPr>
          <a:xfrm>
            <a:off x="974722" y="2669161"/>
            <a:ext cx="4257192" cy="1787669"/>
          </a:xfrm>
        </p:spPr>
        <p:txBody>
          <a:bodyPr wrap="square" lIns="0" tIns="0" rIns="0" bIns="0" anchor="t">
            <a:spAutoFit/>
          </a:bodyPr>
          <a:lstStyle/>
          <a:p>
            <a:pPr>
              <a:spcBef>
                <a:spcPts val="95"/>
              </a:spcBef>
            </a:pPr>
            <a:r>
              <a:rPr lang="en-US" sz="2000" b="1" dirty="0"/>
              <a:t>Lien Batch ID </a:t>
            </a:r>
            <a:r>
              <a:rPr lang="en-US" sz="2000" b="1" dirty="0" smtClean="0"/>
              <a:t>includes</a:t>
            </a:r>
            <a:r>
              <a:rPr lang="en-US" sz="2000" b="1" dirty="0"/>
              <a:t>:</a:t>
            </a:r>
          </a:p>
          <a:p>
            <a:pPr marL="283464" indent="-274320">
              <a:spcBef>
                <a:spcPts val="95"/>
              </a:spcBef>
              <a:buClr>
                <a:srgbClr val="133E6A"/>
              </a:buClr>
              <a:buSzPct val="94642"/>
              <a:buFont typeface="Wingdings 2"/>
              <a:buChar char=""/>
              <a:tabLst>
                <a:tab pos="287020" algn="l"/>
                <a:tab pos="1531620" algn="l"/>
              </a:tabLst>
            </a:pPr>
            <a:r>
              <a:rPr lang="en-US" sz="1800" spc="-20" dirty="0" smtClean="0"/>
              <a:t>Case Number</a:t>
            </a:r>
            <a:endParaRPr lang="en-US" sz="1800" spc="-20" dirty="0"/>
          </a:p>
          <a:p>
            <a:pPr marL="283464" indent="-274320">
              <a:spcBef>
                <a:spcPts val="95"/>
              </a:spcBef>
              <a:buClr>
                <a:srgbClr val="133E6A"/>
              </a:buClr>
              <a:buSzPct val="94642"/>
              <a:buFont typeface="Wingdings 2"/>
              <a:buChar char=""/>
              <a:tabLst>
                <a:tab pos="287020" algn="l"/>
                <a:tab pos="1531620" algn="l"/>
              </a:tabLst>
            </a:pPr>
            <a:r>
              <a:rPr lang="en-US" sz="1800" spc="-20" dirty="0" smtClean="0"/>
              <a:t>Lien Reservation Number</a:t>
            </a:r>
            <a:endParaRPr lang="en-US" sz="1800" spc="-20" dirty="0"/>
          </a:p>
          <a:p>
            <a:pPr marL="283464" indent="-274320">
              <a:spcBef>
                <a:spcPts val="95"/>
              </a:spcBef>
              <a:buClr>
                <a:srgbClr val="133E6A"/>
              </a:buClr>
              <a:buSzPct val="94642"/>
              <a:buFont typeface="Wingdings 2"/>
              <a:buChar char=""/>
              <a:tabLst>
                <a:tab pos="287020" algn="l"/>
                <a:tab pos="1531620" algn="l"/>
              </a:tabLst>
            </a:pPr>
            <a:r>
              <a:rPr lang="en-US" sz="1800" spc="-20" dirty="0" smtClean="0"/>
              <a:t>Lien Claimant</a:t>
            </a:r>
            <a:endParaRPr lang="en-US" sz="1800" spc="-20" dirty="0"/>
          </a:p>
          <a:p>
            <a:pPr marL="283464" indent="-274320">
              <a:spcBef>
                <a:spcPts val="95"/>
              </a:spcBef>
              <a:buClr>
                <a:srgbClr val="133E6A"/>
              </a:buClr>
              <a:buSzPct val="94642"/>
              <a:buFont typeface="Wingdings 2"/>
              <a:buChar char=""/>
              <a:tabLst>
                <a:tab pos="287020" algn="l"/>
                <a:tab pos="1531620" algn="l"/>
              </a:tabLst>
            </a:pPr>
            <a:r>
              <a:rPr lang="en-US" sz="1800" spc="-20" dirty="0" smtClean="0"/>
              <a:t>Batch ID with Date and Time filed.</a:t>
            </a:r>
            <a:endParaRPr lang="en-US" sz="1800" spc="-20" dirty="0"/>
          </a:p>
          <a:p>
            <a:pPr marL="457200" indent="-457200">
              <a:spcBef>
                <a:spcPts val="95"/>
              </a:spcBef>
              <a:buFont typeface="Arial"/>
              <a:buChar char="•"/>
            </a:pPr>
            <a:endParaRPr lang="en-US" sz="2000" dirty="0"/>
          </a:p>
        </p:txBody>
      </p:sp>
      <p:sp>
        <p:nvSpPr>
          <p:cNvPr id="2" name="Title 1">
            <a:extLst>
              <a:ext uri="{FF2B5EF4-FFF2-40B4-BE49-F238E27FC236}">
                <a16:creationId xmlns:a16="http://schemas.microsoft.com/office/drawing/2014/main" id="{2F717568-A376-B193-7638-2F501CAF7C0E}"/>
              </a:ext>
            </a:extLst>
          </p:cNvPr>
          <p:cNvSpPr>
            <a:spLocks noGrp="1"/>
          </p:cNvSpPr>
          <p:nvPr>
            <p:ph type="title"/>
          </p:nvPr>
        </p:nvSpPr>
        <p:spPr>
          <a:xfrm>
            <a:off x="1849" y="997316"/>
            <a:ext cx="12194316" cy="1117892"/>
          </a:xfrm>
        </p:spPr>
        <p:txBody>
          <a:bodyPr wrap="square" lIns="0" tIns="0" rIns="0" bIns="0" anchor="t">
            <a:spAutoFit/>
          </a:bodyPr>
          <a:lstStyle/>
          <a:p>
            <a:pPr algn="ctr"/>
            <a:r>
              <a:rPr lang="en-US" sz="3600" dirty="0"/>
              <a:t>Notice and Request for Allowance of Lien</a:t>
            </a:r>
            <a:endParaRPr lang="en-US" sz="3600" b="0" dirty="0"/>
          </a:p>
          <a:p>
            <a:pPr algn="ctr"/>
            <a:r>
              <a:rPr lang="en-US" sz="3600" dirty="0"/>
              <a:t>Payment Process </a:t>
            </a:r>
            <a:r>
              <a:rPr lang="en-US" sz="3600" dirty="0" smtClean="0"/>
              <a:t>Sample – Batch </a:t>
            </a:r>
            <a:r>
              <a:rPr lang="en-US" sz="3600" dirty="0"/>
              <a:t>ID</a:t>
            </a:r>
            <a:r>
              <a:rPr lang="en-US" sz="3600" b="0" dirty="0"/>
              <a:t> </a:t>
            </a:r>
            <a:endParaRPr lang="en-US" sz="3600" dirty="0"/>
          </a:p>
        </p:txBody>
      </p:sp>
      <p:sp>
        <p:nvSpPr>
          <p:cNvPr id="4" name="Slide Number Placeholder 3">
            <a:extLst>
              <a:ext uri="{FF2B5EF4-FFF2-40B4-BE49-F238E27FC236}">
                <a16:creationId xmlns:a16="http://schemas.microsoft.com/office/drawing/2014/main" id="{50EE1980-B48C-24F4-DC3C-14745225BC41}"/>
              </a:ext>
            </a:extLst>
          </p:cNvPr>
          <p:cNvSpPr>
            <a:spLocks noGrp="1"/>
          </p:cNvSpPr>
          <p:nvPr>
            <p:ph type="sldNum" sz="quarter" idx="7"/>
          </p:nvPr>
        </p:nvSpPr>
        <p:spPr/>
        <p:txBody>
          <a:bodyPr/>
          <a:lstStyle/>
          <a:p>
            <a:pPr marL="38100">
              <a:lnSpc>
                <a:spcPct val="100000"/>
              </a:lnSpc>
            </a:pPr>
            <a:fld id="{81D60167-4931-47E6-BA6A-407CBD079E47}" type="slidenum">
              <a:rPr lang="en-US" spc="-25" dirty="0"/>
              <a:t>67</a:t>
            </a:fld>
            <a:endParaRPr lang="en-US" spc="-25" dirty="0"/>
          </a:p>
        </p:txBody>
      </p:sp>
    </p:spTree>
    <p:extLst>
      <p:ext uri="{BB962C8B-B14F-4D97-AF65-F5344CB8AC3E}">
        <p14:creationId xmlns:p14="http://schemas.microsoft.com/office/powerpoint/2010/main" val="29441322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DF61A3F3-F38F-EDC5-CE9D-85F891FBE584}"/>
              </a:ext>
            </a:extLst>
          </p:cNvPr>
          <p:cNvSpPr txBox="1"/>
          <p:nvPr/>
        </p:nvSpPr>
        <p:spPr>
          <a:xfrm>
            <a:off x="847345" y="1709248"/>
            <a:ext cx="10874373" cy="1965923"/>
          </a:xfrm>
          <a:prstGeom prst="rect">
            <a:avLst/>
          </a:prstGeom>
        </p:spPr>
        <p:txBody>
          <a:bodyPr vert="horz" wrap="square" lIns="0" tIns="97790" rIns="0" bIns="0" rtlCol="0" anchor="t">
            <a:spAutoFit/>
          </a:bodyPr>
          <a:lstStyle/>
          <a:p>
            <a:pPr marL="12700">
              <a:spcBef>
                <a:spcPts val="95"/>
              </a:spcBef>
              <a:buClr>
                <a:srgbClr val="133E6A"/>
              </a:buClr>
              <a:buSzPct val="94642"/>
              <a:tabLst>
                <a:tab pos="287020" algn="l"/>
              </a:tabLst>
            </a:pPr>
            <a:r>
              <a:rPr lang="en-US" sz="2800" b="1" dirty="0" smtClean="0">
                <a:latin typeface="Arial"/>
                <a:cs typeface="Arial"/>
                <a:hlinkClick r:id="rId2"/>
              </a:rPr>
              <a:t>Reference Guide</a:t>
            </a:r>
            <a:r>
              <a:rPr lang="en-US" sz="2800" b="1" dirty="0" smtClean="0">
                <a:latin typeface="Arial"/>
                <a:cs typeface="Arial"/>
              </a:rPr>
              <a:t> </a:t>
            </a:r>
            <a:r>
              <a:rPr lang="en-US" sz="2400" dirty="0" smtClean="0">
                <a:latin typeface="Arial"/>
                <a:cs typeface="Arial"/>
              </a:rPr>
              <a:t>(see pages 54-55)</a:t>
            </a:r>
          </a:p>
          <a:p>
            <a:pPr marL="12700">
              <a:spcBef>
                <a:spcPts val="95"/>
              </a:spcBef>
              <a:buClr>
                <a:srgbClr val="133E6A"/>
              </a:buClr>
              <a:buSzPct val="94642"/>
              <a:tabLst>
                <a:tab pos="287020" algn="l"/>
              </a:tabLst>
            </a:pPr>
            <a:endParaRPr sz="24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b="1" dirty="0" smtClean="0">
                <a:latin typeface="Arial"/>
                <a:cs typeface="Arial"/>
              </a:rPr>
              <a:t>eForm:</a:t>
            </a:r>
            <a:r>
              <a:rPr lang="en-US" sz="2200" dirty="0">
                <a:latin typeface="Arial"/>
                <a:cs typeface="Arial"/>
              </a:rPr>
              <a:t> Request for Consultative </a:t>
            </a:r>
            <a:r>
              <a:rPr lang="en-US" sz="2200" dirty="0" smtClean="0">
                <a:latin typeface="Arial"/>
                <a:cs typeface="Arial"/>
              </a:rPr>
              <a:t>Rating</a:t>
            </a:r>
            <a:endParaRPr lang="en-US" sz="2200" spc="-10" dirty="0" smtClean="0"/>
          </a:p>
          <a:p>
            <a:pPr marL="287020" indent="-274320">
              <a:spcBef>
                <a:spcPts val="95"/>
              </a:spcBef>
              <a:buClr>
                <a:srgbClr val="133E6A"/>
              </a:buClr>
              <a:buSzPct val="94642"/>
              <a:buFont typeface="Wingdings 2"/>
              <a:buChar char=""/>
              <a:tabLst>
                <a:tab pos="287020" algn="l"/>
              </a:tabLst>
            </a:pPr>
            <a:r>
              <a:rPr lang="en-US" sz="2200" spc="-10" dirty="0" smtClean="0">
                <a:latin typeface="Arial"/>
                <a:cs typeface="Arial"/>
              </a:rPr>
              <a:t>Non-Medical Report(s),</a:t>
            </a:r>
            <a:r>
              <a:rPr lang="en-US" sz="2200" i="1" spc="-10" dirty="0" smtClean="0">
                <a:latin typeface="Arial"/>
                <a:cs typeface="Arial"/>
              </a:rPr>
              <a:t> </a:t>
            </a:r>
            <a:r>
              <a:rPr lang="en-US" sz="2200" spc="-10" dirty="0" smtClean="0">
                <a:latin typeface="Arial"/>
                <a:cs typeface="Arial"/>
              </a:rPr>
              <a:t>if not previously filed.</a:t>
            </a:r>
            <a:endParaRPr lang="en-US" sz="2200" spc="-10" dirty="0" smtClean="0"/>
          </a:p>
          <a:p>
            <a:pPr marL="287020" indent="-274320">
              <a:spcBef>
                <a:spcPts val="95"/>
              </a:spcBef>
              <a:buClr>
                <a:srgbClr val="133E6A"/>
              </a:buClr>
              <a:buSzPct val="94642"/>
              <a:buFont typeface="Wingdings 2"/>
              <a:buChar char=""/>
              <a:tabLst>
                <a:tab pos="287020" algn="l"/>
              </a:tabLst>
            </a:pPr>
            <a:r>
              <a:rPr lang="en-US" sz="2200" spc="-10" dirty="0" smtClean="0">
                <a:latin typeface="Arial"/>
                <a:cs typeface="Arial"/>
              </a:rPr>
              <a:t>Proof of Service</a:t>
            </a:r>
            <a:endParaRPr lang="en-US" sz="2200" dirty="0">
              <a:latin typeface="Arial"/>
              <a:cs typeface="Arial"/>
            </a:endParaRPr>
          </a:p>
        </p:txBody>
      </p:sp>
      <p:sp>
        <p:nvSpPr>
          <p:cNvPr id="2" name="object 2"/>
          <p:cNvSpPr txBox="1">
            <a:spLocks noGrp="1"/>
          </p:cNvSpPr>
          <p:nvPr>
            <p:ph type="title"/>
          </p:nvPr>
        </p:nvSpPr>
        <p:spPr>
          <a:xfrm>
            <a:off x="4227" y="919882"/>
            <a:ext cx="12207292" cy="566181"/>
          </a:xfrm>
          <a:prstGeom prst="rect">
            <a:avLst/>
          </a:prstGeom>
        </p:spPr>
        <p:txBody>
          <a:bodyPr vert="horz" wrap="square" lIns="0" tIns="12065" rIns="0" bIns="0" rtlCol="0" anchor="t">
            <a:spAutoFit/>
          </a:bodyPr>
          <a:lstStyle/>
          <a:p>
            <a:pPr marR="5080" algn="ctr"/>
            <a:r>
              <a:rPr sz="3600" dirty="0"/>
              <a:t>Request</a:t>
            </a:r>
            <a:r>
              <a:rPr sz="3600" spc="-150" dirty="0"/>
              <a:t> </a:t>
            </a:r>
            <a:r>
              <a:rPr sz="3600" dirty="0"/>
              <a:t>for</a:t>
            </a:r>
            <a:r>
              <a:rPr sz="3600" spc="-150" dirty="0"/>
              <a:t> </a:t>
            </a:r>
            <a:r>
              <a:rPr sz="3600" dirty="0"/>
              <a:t>Consultative</a:t>
            </a:r>
            <a:r>
              <a:rPr sz="3600" spc="-140" dirty="0"/>
              <a:t> </a:t>
            </a:r>
            <a:r>
              <a:rPr sz="3600" spc="-10" dirty="0"/>
              <a:t>Rating</a:t>
            </a:r>
            <a:r>
              <a:rPr lang="en-US" sz="3600" spc="-10" dirty="0"/>
              <a:t> Requirements</a:t>
            </a:r>
            <a:endParaRPr lang="en-US" sz="3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68</a:t>
            </a:fld>
            <a:endParaRPr spc="-25"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7345" y="1709248"/>
            <a:ext cx="10874373" cy="2532745"/>
          </a:xfrm>
          <a:prstGeom prst="rect">
            <a:avLst/>
          </a:prstGeom>
        </p:spPr>
        <p:txBody>
          <a:bodyPr vert="horz" wrap="square" lIns="0" tIns="97790" rIns="0" bIns="0" rtlCol="0" anchor="t">
            <a:spAutoFit/>
          </a:bodyPr>
          <a:lstStyle/>
          <a:p>
            <a:pPr marL="287020" indent="-274320">
              <a:spcBef>
                <a:spcPts val="95"/>
              </a:spcBef>
              <a:buClr>
                <a:srgbClr val="133E6A"/>
              </a:buClr>
              <a:buSzPct val="94642"/>
              <a:buFont typeface="Wingdings 2"/>
              <a:buChar char=""/>
              <a:tabLst>
                <a:tab pos="287020" algn="l"/>
              </a:tabLst>
            </a:pPr>
            <a:r>
              <a:rPr sz="2200" dirty="0">
                <a:latin typeface="Arial"/>
                <a:cs typeface="Arial"/>
              </a:rPr>
              <a:t>Incorrect</a:t>
            </a:r>
            <a:r>
              <a:rPr sz="2200" b="1" spc="-80" dirty="0">
                <a:latin typeface="Arial"/>
                <a:cs typeface="Arial"/>
              </a:rPr>
              <a:t> </a:t>
            </a:r>
            <a:r>
              <a:rPr sz="2200" dirty="0">
                <a:latin typeface="Arial"/>
                <a:cs typeface="Arial"/>
              </a:rPr>
              <a:t>case</a:t>
            </a:r>
            <a:r>
              <a:rPr sz="2200" spc="-100" dirty="0">
                <a:latin typeface="Arial"/>
                <a:cs typeface="Arial"/>
              </a:rPr>
              <a:t> </a:t>
            </a:r>
            <a:r>
              <a:rPr sz="2200" spc="-10" dirty="0">
                <a:latin typeface="Arial"/>
                <a:cs typeface="Arial"/>
              </a:rPr>
              <a:t>number</a:t>
            </a:r>
            <a:r>
              <a:rPr lang="en-US" sz="2200" spc="-10" dirty="0">
                <a:latin typeface="Arial"/>
                <a:cs typeface="Arial"/>
              </a:rPr>
              <a:t> or</a:t>
            </a:r>
            <a:r>
              <a:rPr lang="en-US" sz="2200" spc="-80" dirty="0">
                <a:latin typeface="Arial"/>
                <a:cs typeface="Arial"/>
              </a:rPr>
              <a:t> </a:t>
            </a:r>
            <a:r>
              <a:rPr lang="en-US" sz="2200" dirty="0" smtClean="0">
                <a:latin typeface="Arial"/>
                <a:cs typeface="Arial"/>
              </a:rPr>
              <a:t>IW</a:t>
            </a:r>
            <a:r>
              <a:rPr sz="2200" spc="-105" dirty="0" smtClean="0">
                <a:latin typeface="Arial"/>
                <a:cs typeface="Arial"/>
              </a:rPr>
              <a:t> </a:t>
            </a:r>
            <a:r>
              <a:rPr sz="2200" spc="-10" dirty="0" smtClean="0">
                <a:latin typeface="Arial"/>
                <a:cs typeface="Arial"/>
              </a:rPr>
              <a:t>information</a:t>
            </a:r>
            <a:r>
              <a:rPr lang="en-US" sz="2200" spc="-10" dirty="0" smtClean="0">
                <a:latin typeface="Arial"/>
                <a:cs typeface="Arial"/>
              </a:rPr>
              <a:t>.</a:t>
            </a:r>
            <a:endParaRPr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dirty="0">
                <a:latin typeface="Arial"/>
                <a:cs typeface="Arial"/>
              </a:rPr>
              <a:t>There are multiple</a:t>
            </a:r>
            <a:r>
              <a:rPr sz="2200" spc="-65" dirty="0">
                <a:latin typeface="Arial"/>
                <a:cs typeface="Arial"/>
              </a:rPr>
              <a:t> </a:t>
            </a:r>
            <a:r>
              <a:rPr sz="2200" dirty="0">
                <a:latin typeface="Arial"/>
                <a:cs typeface="Arial"/>
              </a:rPr>
              <a:t>requests</a:t>
            </a:r>
            <a:r>
              <a:rPr lang="en-US" sz="2200" dirty="0">
                <a:latin typeface="Arial"/>
                <a:cs typeface="Arial"/>
              </a:rPr>
              <a:t> that have</a:t>
            </a:r>
            <a:r>
              <a:rPr sz="2200" spc="-85" dirty="0">
                <a:latin typeface="Arial"/>
                <a:cs typeface="Arial"/>
              </a:rPr>
              <a:t> </a:t>
            </a:r>
            <a:r>
              <a:rPr lang="en-US" sz="2200" spc="-85" dirty="0" smtClean="0">
                <a:latin typeface="Arial"/>
                <a:cs typeface="Arial"/>
              </a:rPr>
              <a:t>been </a:t>
            </a:r>
            <a:r>
              <a:rPr sz="2200" dirty="0" smtClean="0">
                <a:latin typeface="Arial"/>
                <a:cs typeface="Arial"/>
              </a:rPr>
              <a:t>submitted</a:t>
            </a:r>
            <a:r>
              <a:rPr sz="2200" spc="-70" dirty="0" smtClean="0">
                <a:latin typeface="Arial"/>
                <a:cs typeface="Arial"/>
              </a:rPr>
              <a:t> </a:t>
            </a:r>
            <a:r>
              <a:rPr sz="2200" dirty="0">
                <a:latin typeface="Arial"/>
                <a:cs typeface="Arial"/>
              </a:rPr>
              <a:t>for</a:t>
            </a:r>
            <a:r>
              <a:rPr sz="2200" spc="-75" dirty="0">
                <a:latin typeface="Arial"/>
                <a:cs typeface="Arial"/>
              </a:rPr>
              <a:t> </a:t>
            </a:r>
            <a:r>
              <a:rPr sz="2200" dirty="0" smtClean="0">
                <a:latin typeface="Arial"/>
                <a:cs typeface="Arial"/>
              </a:rPr>
              <a:t>multiple</a:t>
            </a:r>
            <a:r>
              <a:rPr sz="2200" spc="-65" dirty="0" smtClean="0">
                <a:latin typeface="Arial"/>
                <a:cs typeface="Arial"/>
              </a:rPr>
              <a:t> </a:t>
            </a:r>
            <a:r>
              <a:rPr sz="2200" dirty="0">
                <a:latin typeface="Arial"/>
                <a:cs typeface="Arial"/>
              </a:rPr>
              <a:t>doctor</a:t>
            </a:r>
            <a:r>
              <a:rPr sz="2200" spc="-85" dirty="0">
                <a:latin typeface="Arial"/>
                <a:cs typeface="Arial"/>
              </a:rPr>
              <a:t> </a:t>
            </a:r>
            <a:r>
              <a:rPr sz="2200" spc="-10" dirty="0" smtClean="0">
                <a:latin typeface="Arial"/>
                <a:cs typeface="Arial"/>
              </a:rPr>
              <a:t>reports</a:t>
            </a:r>
            <a:r>
              <a:rPr lang="en-US" sz="2200" spc="-10" dirty="0" smtClean="0">
                <a:latin typeface="Arial"/>
                <a:cs typeface="Arial"/>
              </a:rPr>
              <a:t>.</a:t>
            </a:r>
            <a:endParaRPr sz="2200" dirty="0">
              <a:latin typeface="Arial"/>
              <a:cs typeface="Arial"/>
            </a:endParaRPr>
          </a:p>
          <a:p>
            <a:pPr marL="287020" indent="-274320">
              <a:lnSpc>
                <a:spcPct val="100000"/>
              </a:lnSpc>
              <a:spcBef>
                <a:spcPts val="95"/>
              </a:spcBef>
              <a:buClr>
                <a:srgbClr val="133E6A"/>
              </a:buClr>
              <a:buSzPct val="94642"/>
              <a:buFont typeface="Wingdings 2"/>
              <a:buChar char=""/>
              <a:tabLst>
                <a:tab pos="287020" algn="l"/>
              </a:tabLst>
            </a:pPr>
            <a:r>
              <a:rPr sz="2200" dirty="0">
                <a:latin typeface="Arial"/>
                <a:cs typeface="Arial"/>
              </a:rPr>
              <a:t>Rating</a:t>
            </a:r>
            <a:r>
              <a:rPr sz="2200" spc="-45" dirty="0">
                <a:latin typeface="Arial"/>
                <a:cs typeface="Arial"/>
              </a:rPr>
              <a:t> </a:t>
            </a:r>
            <a:r>
              <a:rPr sz="2200" dirty="0">
                <a:latin typeface="Arial"/>
                <a:cs typeface="Arial"/>
              </a:rPr>
              <a:t>MSC</a:t>
            </a:r>
            <a:r>
              <a:rPr sz="2200" spc="-50" dirty="0">
                <a:latin typeface="Arial"/>
                <a:cs typeface="Arial"/>
              </a:rPr>
              <a:t> </a:t>
            </a:r>
            <a:r>
              <a:rPr sz="2200" dirty="0">
                <a:latin typeface="Arial"/>
                <a:cs typeface="Arial"/>
              </a:rPr>
              <a:t>checked</a:t>
            </a:r>
            <a:r>
              <a:rPr sz="2200" spc="-60" dirty="0">
                <a:latin typeface="Arial"/>
                <a:cs typeface="Arial"/>
              </a:rPr>
              <a:t> </a:t>
            </a:r>
            <a:r>
              <a:rPr sz="2200" dirty="0">
                <a:latin typeface="Arial"/>
                <a:cs typeface="Arial"/>
              </a:rPr>
              <a:t>but</a:t>
            </a:r>
            <a:r>
              <a:rPr sz="2200" spc="-60" dirty="0">
                <a:latin typeface="Arial"/>
                <a:cs typeface="Arial"/>
              </a:rPr>
              <a:t> </a:t>
            </a:r>
            <a:r>
              <a:rPr sz="2200" dirty="0">
                <a:latin typeface="Arial"/>
                <a:cs typeface="Arial"/>
              </a:rPr>
              <a:t>no</a:t>
            </a:r>
            <a:r>
              <a:rPr sz="2200" spc="-50" dirty="0">
                <a:latin typeface="Arial"/>
                <a:cs typeface="Arial"/>
              </a:rPr>
              <a:t> </a:t>
            </a:r>
            <a:r>
              <a:rPr sz="2200" dirty="0">
                <a:latin typeface="Arial"/>
                <a:cs typeface="Arial"/>
              </a:rPr>
              <a:t>hearing</a:t>
            </a:r>
            <a:r>
              <a:rPr sz="2200" spc="-45" dirty="0">
                <a:latin typeface="Arial"/>
                <a:cs typeface="Arial"/>
              </a:rPr>
              <a:t> </a:t>
            </a:r>
            <a:r>
              <a:rPr sz="2200" dirty="0">
                <a:latin typeface="Arial"/>
                <a:cs typeface="Arial"/>
              </a:rPr>
              <a:t>date</a:t>
            </a:r>
            <a:r>
              <a:rPr sz="2200" spc="-55" dirty="0">
                <a:latin typeface="Arial"/>
                <a:cs typeface="Arial"/>
              </a:rPr>
              <a:t> </a:t>
            </a:r>
            <a:r>
              <a:rPr sz="2200" spc="-10" dirty="0" smtClean="0">
                <a:latin typeface="Arial"/>
                <a:cs typeface="Arial"/>
              </a:rPr>
              <a:t>entered</a:t>
            </a:r>
            <a:r>
              <a:rPr lang="en-US" sz="2200" spc="-10" dirty="0" smtClean="0">
                <a:latin typeface="Arial"/>
                <a:cs typeface="Arial"/>
              </a:rPr>
              <a:t>.</a:t>
            </a:r>
            <a:endParaRPr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spc="-10" dirty="0">
                <a:latin typeface="Arial"/>
                <a:cs typeface="Arial"/>
              </a:rPr>
              <a:t>Non UAN entered </a:t>
            </a:r>
            <a:r>
              <a:rPr lang="en-US" sz="2200" spc="-10" dirty="0" smtClean="0">
                <a:latin typeface="Arial"/>
                <a:cs typeface="Arial"/>
              </a:rPr>
              <a:t>in the </a:t>
            </a:r>
            <a:r>
              <a:rPr lang="en-US" sz="2200" spc="-10" dirty="0">
                <a:latin typeface="Arial"/>
                <a:cs typeface="Arial"/>
              </a:rPr>
              <a:t>'Rating Requested by' field. Verify UANs in </a:t>
            </a:r>
            <a:r>
              <a:rPr lang="en-US" sz="2200" spc="-10" dirty="0" smtClean="0">
                <a:latin typeface="Arial"/>
                <a:cs typeface="Arial"/>
              </a:rPr>
              <a:t>the </a:t>
            </a:r>
            <a:r>
              <a:rPr lang="en-US" sz="2200" dirty="0" smtClean="0">
                <a:latin typeface="Arial"/>
                <a:cs typeface="Arial"/>
                <a:hlinkClick r:id="rId2"/>
              </a:rPr>
              <a:t>UAN</a:t>
            </a:r>
            <a:r>
              <a:rPr lang="en-US" sz="2200" spc="-25" dirty="0" smtClean="0">
                <a:latin typeface="Arial"/>
                <a:cs typeface="Arial"/>
                <a:hlinkClick r:id="rId2"/>
              </a:rPr>
              <a:t> </a:t>
            </a:r>
            <a:r>
              <a:rPr lang="en-US" sz="2200" dirty="0" smtClean="0">
                <a:latin typeface="Arial"/>
                <a:cs typeface="Arial"/>
                <a:hlinkClick r:id="rId2"/>
              </a:rPr>
              <a:t>data</a:t>
            </a:r>
            <a:r>
              <a:rPr lang="en-US" sz="2200" spc="-10" dirty="0" smtClean="0">
                <a:latin typeface="Arial"/>
                <a:cs typeface="Arial"/>
                <a:hlinkClick r:id="rId2"/>
              </a:rPr>
              <a:t>base</a:t>
            </a:r>
            <a:r>
              <a:rPr lang="en-US" sz="2200" spc="-10" dirty="0" smtClean="0">
                <a:latin typeface="Arial"/>
                <a:cs typeface="Arial"/>
              </a:rPr>
              <a:t> </a:t>
            </a:r>
            <a:r>
              <a:rPr lang="en-US" sz="2200" spc="-10" dirty="0">
                <a:latin typeface="Arial"/>
                <a:cs typeface="Arial"/>
              </a:rPr>
              <a:t>first.</a:t>
            </a:r>
          </a:p>
          <a:p>
            <a:pPr marL="287020" indent="-274320">
              <a:lnSpc>
                <a:spcPct val="100000"/>
              </a:lnSpc>
              <a:spcBef>
                <a:spcPts val="95"/>
              </a:spcBef>
              <a:buClr>
                <a:srgbClr val="133E6A"/>
              </a:buClr>
              <a:buSzPct val="94642"/>
              <a:buFont typeface="Wingdings 2"/>
              <a:buChar char=""/>
              <a:tabLst>
                <a:tab pos="287020" algn="l"/>
              </a:tabLst>
            </a:pPr>
            <a:r>
              <a:rPr sz="2200" dirty="0">
                <a:latin typeface="Arial"/>
                <a:cs typeface="Arial"/>
              </a:rPr>
              <a:t>Non</a:t>
            </a:r>
            <a:r>
              <a:rPr sz="2200" spc="-40" dirty="0">
                <a:latin typeface="Arial"/>
                <a:cs typeface="Arial"/>
              </a:rPr>
              <a:t> </a:t>
            </a:r>
            <a:r>
              <a:rPr sz="2200" dirty="0">
                <a:latin typeface="Arial"/>
                <a:cs typeface="Arial"/>
              </a:rPr>
              <a:t>UAN</a:t>
            </a:r>
            <a:r>
              <a:rPr sz="2200" spc="-40" dirty="0">
                <a:latin typeface="Arial"/>
                <a:cs typeface="Arial"/>
              </a:rPr>
              <a:t> </a:t>
            </a:r>
            <a:r>
              <a:rPr sz="2200" dirty="0">
                <a:latin typeface="Arial"/>
                <a:cs typeface="Arial"/>
              </a:rPr>
              <a:t>entered</a:t>
            </a:r>
            <a:r>
              <a:rPr sz="2200" spc="-50" dirty="0">
                <a:latin typeface="Arial"/>
                <a:cs typeface="Arial"/>
              </a:rPr>
              <a:t> </a:t>
            </a:r>
            <a:r>
              <a:rPr sz="2200" dirty="0">
                <a:latin typeface="Arial"/>
                <a:cs typeface="Arial"/>
              </a:rPr>
              <a:t>in</a:t>
            </a:r>
            <a:r>
              <a:rPr sz="2200" spc="-45" dirty="0">
                <a:latin typeface="Arial"/>
                <a:cs typeface="Arial"/>
              </a:rPr>
              <a:t> </a:t>
            </a:r>
            <a:r>
              <a:rPr lang="en-US" sz="2200" spc="-45" dirty="0" smtClean="0">
                <a:latin typeface="Arial"/>
                <a:cs typeface="Arial"/>
              </a:rPr>
              <a:t>the L</a:t>
            </a:r>
            <a:r>
              <a:rPr sz="2200" dirty="0" smtClean="0">
                <a:latin typeface="Arial"/>
                <a:cs typeface="Arial"/>
              </a:rPr>
              <a:t>aw</a:t>
            </a:r>
            <a:r>
              <a:rPr sz="2200" spc="-40" dirty="0" smtClean="0">
                <a:latin typeface="Arial"/>
                <a:cs typeface="Arial"/>
              </a:rPr>
              <a:t> </a:t>
            </a:r>
            <a:r>
              <a:rPr lang="en-US" sz="2200" dirty="0" smtClean="0">
                <a:latin typeface="Arial"/>
                <a:cs typeface="Arial"/>
              </a:rPr>
              <a:t>F</a:t>
            </a:r>
            <a:r>
              <a:rPr sz="2200" dirty="0" smtClean="0">
                <a:latin typeface="Arial"/>
                <a:cs typeface="Arial"/>
              </a:rPr>
              <a:t>irm</a:t>
            </a:r>
            <a:r>
              <a:rPr sz="2200" spc="-55" dirty="0" smtClean="0">
                <a:latin typeface="Arial"/>
                <a:cs typeface="Arial"/>
              </a:rPr>
              <a:t> </a:t>
            </a:r>
            <a:r>
              <a:rPr sz="2200" spc="-10" dirty="0" smtClean="0">
                <a:latin typeface="Arial"/>
                <a:cs typeface="Arial"/>
              </a:rPr>
              <a:t>field</a:t>
            </a:r>
            <a:r>
              <a:rPr lang="en-US" sz="2200" spc="-10" dirty="0" smtClean="0">
                <a:latin typeface="Arial"/>
                <a:cs typeface="Arial"/>
              </a:rPr>
              <a:t>.</a:t>
            </a:r>
            <a:endParaRPr sz="2200" dirty="0">
              <a:latin typeface="Arial"/>
              <a:cs typeface="Arial"/>
            </a:endParaRPr>
          </a:p>
          <a:p>
            <a:pPr marL="287020" indent="-274320">
              <a:spcBef>
                <a:spcPts val="95"/>
              </a:spcBef>
              <a:buClr>
                <a:srgbClr val="133E6A"/>
              </a:buClr>
              <a:buSzPct val="94642"/>
              <a:buFont typeface="Wingdings 2"/>
              <a:buChar char=""/>
              <a:tabLst>
                <a:tab pos="287020" algn="l"/>
              </a:tabLst>
            </a:pPr>
            <a:r>
              <a:rPr lang="en-US" sz="2200" dirty="0">
                <a:latin typeface="Arial"/>
                <a:cs typeface="Arial"/>
              </a:rPr>
              <a:t>Medical report is missing as an </a:t>
            </a:r>
            <a:r>
              <a:rPr lang="en-US" sz="2200" dirty="0" smtClean="0">
                <a:latin typeface="Arial"/>
                <a:cs typeface="Arial"/>
              </a:rPr>
              <a:t>attachment.</a:t>
            </a:r>
            <a:endParaRPr lang="en-US" sz="2200" dirty="0">
              <a:latin typeface="Arial"/>
              <a:cs typeface="Arial"/>
            </a:endParaRPr>
          </a:p>
        </p:txBody>
      </p:sp>
      <p:sp>
        <p:nvSpPr>
          <p:cNvPr id="2" name="object 2"/>
          <p:cNvSpPr txBox="1">
            <a:spLocks noGrp="1"/>
          </p:cNvSpPr>
          <p:nvPr>
            <p:ph type="title"/>
          </p:nvPr>
        </p:nvSpPr>
        <p:spPr>
          <a:xfrm>
            <a:off x="-4033" y="965826"/>
            <a:ext cx="12191365" cy="566181"/>
          </a:xfrm>
          <a:prstGeom prst="rect">
            <a:avLst/>
          </a:prstGeom>
        </p:spPr>
        <p:txBody>
          <a:bodyPr vert="horz" wrap="square" lIns="0" tIns="12065" rIns="0" bIns="0" rtlCol="0" anchor="t">
            <a:spAutoFit/>
          </a:bodyPr>
          <a:lstStyle/>
          <a:p>
            <a:pPr marL="12700" algn="ctr">
              <a:spcBef>
                <a:spcPts val="95"/>
              </a:spcBef>
            </a:pPr>
            <a:r>
              <a:rPr sz="3600" dirty="0"/>
              <a:t>Request</a:t>
            </a:r>
            <a:r>
              <a:rPr sz="3600" spc="-120" dirty="0"/>
              <a:t> </a:t>
            </a:r>
            <a:r>
              <a:rPr sz="3600" dirty="0"/>
              <a:t>for</a:t>
            </a:r>
            <a:r>
              <a:rPr sz="3600" spc="-135" dirty="0"/>
              <a:t> </a:t>
            </a:r>
            <a:r>
              <a:rPr sz="3600" dirty="0"/>
              <a:t>Consultative</a:t>
            </a:r>
            <a:r>
              <a:rPr sz="3600" spc="-114" dirty="0"/>
              <a:t> </a:t>
            </a:r>
            <a:r>
              <a:rPr sz="3600" spc="-10" dirty="0"/>
              <a:t>Rating</a:t>
            </a:r>
            <a:r>
              <a:rPr lang="en-US" sz="3600" spc="-10" dirty="0"/>
              <a:t> Common Errors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69</a:t>
            </a:fld>
            <a:endParaRPr spc="-25"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5342" y="1353494"/>
            <a:ext cx="10452489" cy="3912610"/>
          </a:xfrm>
          <a:prstGeom prst="rect">
            <a:avLst/>
          </a:prstGeom>
        </p:spPr>
        <p:txBody>
          <a:bodyPr vert="horz" wrap="square" lIns="0" tIns="97790" rIns="0" bIns="0" rtlCol="0" anchor="t">
            <a:spAutoFit/>
          </a:bodyPr>
          <a:lstStyle/>
          <a:p>
            <a:pPr marL="12700">
              <a:spcBef>
                <a:spcPts val="770"/>
              </a:spcBef>
            </a:pPr>
            <a:r>
              <a:rPr sz="2800" b="1" dirty="0">
                <a:latin typeface="Arial"/>
                <a:cs typeface="Arial"/>
              </a:rPr>
              <a:t>Internal</a:t>
            </a:r>
            <a:r>
              <a:rPr sz="2800" b="1" spc="-55" dirty="0">
                <a:latin typeface="Arial"/>
                <a:cs typeface="Arial"/>
              </a:rPr>
              <a:t> </a:t>
            </a:r>
            <a:r>
              <a:rPr sz="2800" b="1" dirty="0">
                <a:latin typeface="Arial"/>
                <a:cs typeface="Arial"/>
              </a:rPr>
              <a:t>client</a:t>
            </a:r>
            <a:r>
              <a:rPr sz="2800" b="1" spc="-70" dirty="0">
                <a:latin typeface="Arial"/>
                <a:cs typeface="Arial"/>
              </a:rPr>
              <a:t> </a:t>
            </a:r>
            <a:r>
              <a:rPr sz="2800" b="1" spc="-10" dirty="0">
                <a:latin typeface="Arial"/>
                <a:cs typeface="Arial"/>
              </a:rPr>
              <a:t>intake</a:t>
            </a:r>
            <a:r>
              <a:rPr lang="en-US" sz="2800" b="1" spc="-10" dirty="0">
                <a:latin typeface="Arial"/>
                <a:cs typeface="Arial"/>
              </a:rPr>
              <a:t> should </a:t>
            </a:r>
            <a:r>
              <a:rPr lang="en-US" sz="2800" b="1" spc="-10" dirty="0" smtClean="0">
                <a:latin typeface="Arial"/>
                <a:cs typeface="Arial"/>
              </a:rPr>
              <a:t>include</a:t>
            </a:r>
            <a:endParaRPr lang="en-US" sz="2800" b="1" dirty="0">
              <a:latin typeface="Arial"/>
              <a:cs typeface="Arial"/>
            </a:endParaRPr>
          </a:p>
          <a:p>
            <a:pPr marL="12700">
              <a:spcBef>
                <a:spcPts val="770"/>
              </a:spcBef>
            </a:pPr>
            <a:r>
              <a:rPr sz="2200" dirty="0" smtClean="0">
                <a:latin typeface="Arial"/>
                <a:cs typeface="Arial"/>
              </a:rPr>
              <a:t>Injured</a:t>
            </a:r>
            <a:r>
              <a:rPr sz="2200" spc="-80" dirty="0" smtClean="0">
                <a:latin typeface="Arial"/>
                <a:cs typeface="Arial"/>
              </a:rPr>
              <a:t> </a:t>
            </a:r>
            <a:r>
              <a:rPr lang="en-US" sz="2200" dirty="0" smtClean="0">
                <a:latin typeface="Arial"/>
                <a:cs typeface="Arial"/>
              </a:rPr>
              <a:t>W</a:t>
            </a:r>
            <a:r>
              <a:rPr sz="2200" dirty="0" smtClean="0">
                <a:latin typeface="Arial"/>
                <a:cs typeface="Arial"/>
              </a:rPr>
              <a:t>orker</a:t>
            </a:r>
            <a:r>
              <a:rPr lang="en-US" sz="2200" dirty="0" smtClean="0">
                <a:latin typeface="Arial"/>
                <a:cs typeface="Arial"/>
              </a:rPr>
              <a:t> (IW)</a:t>
            </a:r>
            <a:r>
              <a:rPr sz="2200" spc="-70" dirty="0" smtClean="0">
                <a:latin typeface="Arial"/>
                <a:cs typeface="Arial"/>
              </a:rPr>
              <a:t> </a:t>
            </a:r>
            <a:r>
              <a:rPr sz="2200" spc="-10" dirty="0">
                <a:latin typeface="Arial"/>
                <a:cs typeface="Arial"/>
              </a:rPr>
              <a:t>information:</a:t>
            </a:r>
            <a:endParaRPr sz="2200" dirty="0">
              <a:latin typeface="Arial"/>
              <a:cs typeface="Arial"/>
            </a:endParaRPr>
          </a:p>
          <a:p>
            <a:pPr marL="649224" indent="-274320">
              <a:spcBef>
                <a:spcPts val="95"/>
              </a:spcBef>
              <a:buClr>
                <a:srgbClr val="243355"/>
              </a:buClr>
              <a:buSzPct val="83928"/>
              <a:buFont typeface="Wingdings 2"/>
              <a:buChar char=""/>
              <a:tabLst>
                <a:tab pos="870585" algn="l"/>
                <a:tab pos="871219" algn="l"/>
              </a:tabLst>
            </a:pPr>
            <a:r>
              <a:rPr dirty="0">
                <a:latin typeface="Arial"/>
                <a:cs typeface="Arial"/>
              </a:rPr>
              <a:t>Date</a:t>
            </a:r>
            <a:r>
              <a:rPr spc="-35" dirty="0">
                <a:latin typeface="Arial"/>
                <a:cs typeface="Arial"/>
              </a:rPr>
              <a:t> </a:t>
            </a:r>
            <a:r>
              <a:rPr dirty="0">
                <a:latin typeface="Arial"/>
                <a:cs typeface="Arial"/>
              </a:rPr>
              <a:t>of</a:t>
            </a:r>
            <a:r>
              <a:rPr spc="-40" dirty="0">
                <a:latin typeface="Arial"/>
                <a:cs typeface="Arial"/>
              </a:rPr>
              <a:t> </a:t>
            </a:r>
            <a:r>
              <a:rPr lang="en-US" spc="-10" dirty="0">
                <a:latin typeface="Arial"/>
                <a:cs typeface="Arial"/>
              </a:rPr>
              <a:t>Birth (DOB)</a:t>
            </a:r>
            <a:endParaRPr dirty="0">
              <a:latin typeface="Arial"/>
              <a:cs typeface="Arial"/>
            </a:endParaRPr>
          </a:p>
          <a:p>
            <a:pPr marL="649224" indent="-274320">
              <a:spcBef>
                <a:spcPts val="95"/>
              </a:spcBef>
              <a:buClr>
                <a:srgbClr val="243355"/>
              </a:buClr>
              <a:buSzPct val="83928"/>
              <a:buFont typeface="Wingdings 2"/>
              <a:buChar char=""/>
              <a:tabLst>
                <a:tab pos="870585" algn="l"/>
                <a:tab pos="871219" algn="l"/>
              </a:tabLst>
            </a:pPr>
            <a:r>
              <a:rPr lang="en-US" spc="-20" dirty="0" smtClean="0">
                <a:latin typeface="Arial"/>
                <a:cs typeface="Arial"/>
              </a:rPr>
              <a:t>Mailing</a:t>
            </a:r>
            <a:r>
              <a:rPr spc="-165" dirty="0" smtClean="0">
                <a:latin typeface="Arial"/>
                <a:cs typeface="Arial"/>
              </a:rPr>
              <a:t> </a:t>
            </a:r>
            <a:r>
              <a:rPr lang="en-US" spc="-10" dirty="0">
                <a:latin typeface="Arial"/>
                <a:cs typeface="Arial"/>
              </a:rPr>
              <a:t>address </a:t>
            </a:r>
            <a:r>
              <a:rPr lang="en-US" spc="-10" dirty="0" smtClean="0">
                <a:latin typeface="Arial"/>
                <a:cs typeface="Arial"/>
              </a:rPr>
              <a:t>(Utilize the </a:t>
            </a:r>
            <a:r>
              <a:rPr lang="en-US" spc="-10" dirty="0" smtClean="0">
                <a:latin typeface="Arial"/>
                <a:cs typeface="Arial"/>
                <a:hlinkClick r:id="rId2"/>
              </a:rPr>
              <a:t>USPS </a:t>
            </a:r>
            <a:r>
              <a:rPr lang="en-US" spc="-10" dirty="0">
                <a:latin typeface="Arial"/>
                <a:cs typeface="Arial"/>
                <a:hlinkClick r:id="rId2"/>
              </a:rPr>
              <a:t>ZIP code lookup </a:t>
            </a:r>
            <a:r>
              <a:rPr lang="en-US" spc="-10" dirty="0" smtClean="0">
                <a:latin typeface="Arial"/>
                <a:cs typeface="Arial"/>
                <a:hlinkClick r:id="rId2"/>
              </a:rPr>
              <a:t>site</a:t>
            </a:r>
            <a:r>
              <a:rPr lang="en-US" spc="-10" dirty="0" smtClean="0">
                <a:latin typeface="Arial"/>
                <a:cs typeface="Arial"/>
              </a:rPr>
              <a:t>)</a:t>
            </a:r>
            <a:endParaRPr lang="en-US" spc="-10" dirty="0">
              <a:latin typeface="Arial"/>
              <a:cs typeface="Arial"/>
            </a:endParaRPr>
          </a:p>
          <a:p>
            <a:pPr marL="649224" indent="-274320">
              <a:spcBef>
                <a:spcPts val="95"/>
              </a:spcBef>
              <a:buClr>
                <a:srgbClr val="243355"/>
              </a:buClr>
              <a:buSzPct val="83928"/>
              <a:buFont typeface="Wingdings 2"/>
              <a:buChar char=""/>
            </a:pPr>
            <a:r>
              <a:rPr lang="en-US" spc="-10" dirty="0">
                <a:latin typeface="Arial"/>
                <a:cs typeface="Arial"/>
              </a:rPr>
              <a:t>Employer</a:t>
            </a:r>
          </a:p>
          <a:p>
            <a:pPr marL="649224" indent="-274320">
              <a:spcBef>
                <a:spcPts val="95"/>
              </a:spcBef>
              <a:buClr>
                <a:srgbClr val="243355"/>
              </a:buClr>
              <a:buSzPct val="83928"/>
              <a:buFont typeface="Wingdings 2"/>
              <a:buChar char=""/>
            </a:pPr>
            <a:r>
              <a:rPr lang="en-US" spc="-10" dirty="0">
                <a:latin typeface="Arial"/>
                <a:cs typeface="Arial"/>
              </a:rPr>
              <a:t>Date of </a:t>
            </a:r>
            <a:r>
              <a:rPr lang="en-US" spc="-10" dirty="0" smtClean="0">
                <a:latin typeface="Arial"/>
                <a:cs typeface="Arial"/>
              </a:rPr>
              <a:t>Injury(ies</a:t>
            </a:r>
            <a:r>
              <a:rPr lang="en-US" spc="-10" dirty="0">
                <a:latin typeface="Arial"/>
                <a:cs typeface="Arial"/>
              </a:rPr>
              <a:t>) (</a:t>
            </a:r>
            <a:r>
              <a:rPr lang="en-US" spc="-10" dirty="0" smtClean="0">
                <a:latin typeface="Arial"/>
                <a:cs typeface="Arial"/>
              </a:rPr>
              <a:t>DOI)</a:t>
            </a:r>
            <a:endParaRPr lang="en-US" spc="-10" dirty="0">
              <a:latin typeface="Arial"/>
              <a:cs typeface="Arial"/>
            </a:endParaRPr>
          </a:p>
          <a:p>
            <a:pPr marL="12700" marR="5080">
              <a:spcBef>
                <a:spcPts val="670"/>
              </a:spcBef>
            </a:pPr>
            <a:r>
              <a:rPr sz="2200" spc="-10" dirty="0">
                <a:latin typeface="Arial"/>
                <a:cs typeface="Arial"/>
              </a:rPr>
              <a:t>Verify</a:t>
            </a:r>
            <a:r>
              <a:rPr sz="2200" spc="-75" dirty="0">
                <a:latin typeface="Arial"/>
                <a:cs typeface="Arial"/>
              </a:rPr>
              <a:t> </a:t>
            </a:r>
            <a:r>
              <a:rPr sz="2200" dirty="0">
                <a:latin typeface="Arial"/>
                <a:cs typeface="Arial"/>
              </a:rPr>
              <a:t>all</a:t>
            </a:r>
            <a:r>
              <a:rPr sz="2200" spc="-75" dirty="0">
                <a:latin typeface="Arial"/>
                <a:cs typeface="Arial"/>
              </a:rPr>
              <a:t> </a:t>
            </a:r>
            <a:r>
              <a:rPr sz="2200" dirty="0">
                <a:latin typeface="Arial"/>
                <a:cs typeface="Arial"/>
              </a:rPr>
              <a:t>information</a:t>
            </a:r>
            <a:r>
              <a:rPr sz="2200" spc="-75" dirty="0">
                <a:latin typeface="Arial"/>
                <a:cs typeface="Arial"/>
              </a:rPr>
              <a:t> </a:t>
            </a:r>
            <a:r>
              <a:rPr sz="2200" dirty="0" smtClean="0">
                <a:latin typeface="Arial"/>
                <a:cs typeface="Arial"/>
              </a:rPr>
              <a:t>relating</a:t>
            </a:r>
            <a:r>
              <a:rPr sz="2200" spc="-65" dirty="0" smtClean="0">
                <a:latin typeface="Arial"/>
                <a:cs typeface="Arial"/>
              </a:rPr>
              <a:t> </a:t>
            </a:r>
            <a:r>
              <a:rPr sz="2200" dirty="0">
                <a:latin typeface="Arial"/>
                <a:cs typeface="Arial"/>
              </a:rPr>
              <a:t>to</a:t>
            </a:r>
            <a:r>
              <a:rPr sz="2200" spc="-85" dirty="0">
                <a:latin typeface="Arial"/>
                <a:cs typeface="Arial"/>
              </a:rPr>
              <a:t> </a:t>
            </a:r>
            <a:r>
              <a:rPr sz="2200" dirty="0">
                <a:latin typeface="Arial"/>
                <a:cs typeface="Arial"/>
              </a:rPr>
              <a:t>injured</a:t>
            </a:r>
            <a:r>
              <a:rPr sz="2200" spc="-65" dirty="0">
                <a:latin typeface="Arial"/>
                <a:cs typeface="Arial"/>
              </a:rPr>
              <a:t> </a:t>
            </a:r>
            <a:r>
              <a:rPr sz="2200" dirty="0">
                <a:latin typeface="Arial"/>
                <a:cs typeface="Arial"/>
              </a:rPr>
              <a:t>worker</a:t>
            </a:r>
            <a:r>
              <a:rPr sz="2200" spc="-70" dirty="0">
                <a:latin typeface="Arial"/>
                <a:cs typeface="Arial"/>
              </a:rPr>
              <a:t> </a:t>
            </a:r>
            <a:r>
              <a:rPr sz="2200" dirty="0">
                <a:latin typeface="Arial"/>
                <a:cs typeface="Arial"/>
              </a:rPr>
              <a:t>name,</a:t>
            </a:r>
            <a:r>
              <a:rPr sz="2200" spc="-65" dirty="0">
                <a:latin typeface="Arial"/>
                <a:cs typeface="Arial"/>
              </a:rPr>
              <a:t> </a:t>
            </a:r>
            <a:r>
              <a:rPr sz="2200" dirty="0">
                <a:latin typeface="Arial"/>
                <a:cs typeface="Arial"/>
              </a:rPr>
              <a:t>case</a:t>
            </a:r>
            <a:r>
              <a:rPr sz="2200" spc="-80" dirty="0">
                <a:latin typeface="Arial"/>
                <a:cs typeface="Arial"/>
              </a:rPr>
              <a:t> </a:t>
            </a:r>
            <a:r>
              <a:rPr sz="2200" spc="-10" dirty="0">
                <a:latin typeface="Arial"/>
                <a:cs typeface="Arial"/>
              </a:rPr>
              <a:t>numbers </a:t>
            </a:r>
            <a:r>
              <a:rPr sz="2200" dirty="0">
                <a:latin typeface="Arial"/>
                <a:cs typeface="Arial"/>
              </a:rPr>
              <a:t>and</a:t>
            </a:r>
            <a:r>
              <a:rPr sz="2200" spc="-60" dirty="0">
                <a:latin typeface="Arial"/>
                <a:cs typeface="Arial"/>
              </a:rPr>
              <a:t> </a:t>
            </a:r>
            <a:r>
              <a:rPr sz="2200" dirty="0">
                <a:latin typeface="Arial"/>
                <a:cs typeface="Arial"/>
              </a:rPr>
              <a:t>case</a:t>
            </a:r>
            <a:r>
              <a:rPr sz="2200" spc="-60" dirty="0">
                <a:latin typeface="Arial"/>
                <a:cs typeface="Arial"/>
              </a:rPr>
              <a:t> </a:t>
            </a:r>
            <a:r>
              <a:rPr sz="2200" dirty="0">
                <a:latin typeface="Arial"/>
                <a:cs typeface="Arial"/>
              </a:rPr>
              <a:t>participants</a:t>
            </a:r>
            <a:r>
              <a:rPr sz="2200" spc="-70" dirty="0">
                <a:latin typeface="Arial"/>
                <a:cs typeface="Arial"/>
              </a:rPr>
              <a:t> </a:t>
            </a:r>
            <a:r>
              <a:rPr sz="2200" dirty="0">
                <a:latin typeface="Arial"/>
                <a:cs typeface="Arial"/>
              </a:rPr>
              <a:t>is</a:t>
            </a:r>
            <a:r>
              <a:rPr sz="2200" spc="-70" dirty="0">
                <a:latin typeface="Arial"/>
                <a:cs typeface="Arial"/>
              </a:rPr>
              <a:t> </a:t>
            </a:r>
            <a:r>
              <a:rPr sz="2200" dirty="0">
                <a:latin typeface="Arial"/>
                <a:cs typeface="Arial"/>
              </a:rPr>
              <a:t>correct</a:t>
            </a:r>
            <a:r>
              <a:rPr lang="en-US" sz="2200" dirty="0" smtClean="0">
                <a:latin typeface="Arial"/>
                <a:cs typeface="Arial"/>
              </a:rPr>
              <a:t>. Social Security Numbers (SSN) are optional and should only be included if authorized to use. </a:t>
            </a:r>
            <a:r>
              <a:rPr lang="en-US" sz="2200" dirty="0">
                <a:latin typeface="Arial"/>
                <a:cs typeface="Arial"/>
              </a:rPr>
              <a:t>R</a:t>
            </a:r>
            <a:r>
              <a:rPr lang="en-US" sz="2200" spc="-70" dirty="0">
                <a:latin typeface="Arial"/>
                <a:cs typeface="Arial"/>
              </a:rPr>
              <a:t>emember to utilize the public search portal to see if the </a:t>
            </a:r>
            <a:r>
              <a:rPr lang="en-US" sz="2200" spc="-70" dirty="0" smtClean="0">
                <a:latin typeface="Arial"/>
                <a:cs typeface="Arial"/>
              </a:rPr>
              <a:t>IW </a:t>
            </a:r>
            <a:r>
              <a:rPr lang="en-US" sz="2200" spc="-70" dirty="0">
                <a:latin typeface="Arial"/>
                <a:cs typeface="Arial"/>
              </a:rPr>
              <a:t>has been in the Workers' </a:t>
            </a:r>
            <a:r>
              <a:rPr lang="en-US" sz="2200" spc="-70" dirty="0" smtClean="0">
                <a:latin typeface="Arial"/>
                <a:cs typeface="Arial"/>
              </a:rPr>
              <a:t>Compensation </a:t>
            </a:r>
            <a:r>
              <a:rPr lang="en-US" sz="2200" spc="-70" dirty="0">
                <a:latin typeface="Arial"/>
                <a:cs typeface="Arial"/>
              </a:rPr>
              <a:t>system before or may have had their case opened by another party. </a:t>
            </a:r>
            <a:r>
              <a:rPr lang="en-US" sz="2200" dirty="0" smtClean="0">
                <a:latin typeface="Arial"/>
                <a:cs typeface="Arial"/>
              </a:rPr>
              <a:t>(</a:t>
            </a:r>
            <a:r>
              <a:rPr lang="en-US" sz="2200" dirty="0" smtClean="0">
                <a:latin typeface="Arial"/>
                <a:cs typeface="Arial"/>
                <a:hlinkClick r:id="rId3"/>
              </a:rPr>
              <a:t>Workers' Compensation Public Information Search Tool</a:t>
            </a:r>
            <a:r>
              <a:rPr lang="en-US" sz="2200" dirty="0" smtClean="0">
                <a:latin typeface="Arial"/>
                <a:cs typeface="Arial"/>
              </a:rPr>
              <a:t>)</a:t>
            </a:r>
            <a:endParaRPr sz="2200" dirty="0">
              <a:latin typeface="Arial"/>
              <a:cs typeface="Arial"/>
            </a:endParaRPr>
          </a:p>
        </p:txBody>
      </p:sp>
      <p:sp>
        <p:nvSpPr>
          <p:cNvPr id="11" name="Title 11">
            <a:extLst>
              <a:ext uri="{FF2B5EF4-FFF2-40B4-BE49-F238E27FC236}">
                <a16:creationId xmlns:a16="http://schemas.microsoft.com/office/drawing/2014/main" id="{619B1399-698B-7DE0-8388-AF7DCCA047F2}"/>
              </a:ext>
            </a:extLst>
          </p:cNvPr>
          <p:cNvSpPr>
            <a:spLocks noGrp="1"/>
          </p:cNvSpPr>
          <p:nvPr>
            <p:ph type="title"/>
          </p:nvPr>
        </p:nvSpPr>
        <p:spPr>
          <a:xfrm>
            <a:off x="674783" y="715334"/>
            <a:ext cx="10828655" cy="553998"/>
          </a:xfrm>
        </p:spPr>
        <p:txBody>
          <a:bodyPr wrap="square" lIns="0" tIns="0" rIns="0" bIns="0" anchor="t">
            <a:spAutoFit/>
          </a:bodyPr>
          <a:lstStyle/>
          <a:p>
            <a:pPr algn="ctr"/>
            <a:r>
              <a:rPr lang="en-US" sz="3600" dirty="0"/>
              <a:t>Gather Your Data</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7</a:t>
            </a:fld>
            <a:endParaRPr spc="-25"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7828" y="1801483"/>
            <a:ext cx="10191749" cy="2746265"/>
          </a:xfrm>
          <a:prstGeom prst="rect">
            <a:avLst/>
          </a:prstGeom>
        </p:spPr>
        <p:txBody>
          <a:bodyPr vert="horz" wrap="square" lIns="0" tIns="12065" rIns="0" bIns="0" rtlCol="0" anchor="t">
            <a:spAutoFit/>
          </a:bodyPr>
          <a:lstStyle/>
          <a:p>
            <a:pPr marL="283210" marR="405765" indent="-274320">
              <a:spcBef>
                <a:spcPts val="95"/>
              </a:spcBef>
              <a:buClr>
                <a:srgbClr val="133E6A"/>
              </a:buClr>
              <a:buSzPct val="94642"/>
              <a:buFont typeface="Wingdings 2"/>
              <a:buChar char=""/>
              <a:tabLst>
                <a:tab pos="287020" algn="l"/>
              </a:tabLst>
            </a:pPr>
            <a:r>
              <a:rPr lang="en-US" sz="2200" spc="-10" dirty="0">
                <a:latin typeface="Arial"/>
                <a:cs typeface="Arial"/>
              </a:rPr>
              <a:t>Do not enter incorrect information in </a:t>
            </a:r>
            <a:r>
              <a:rPr lang="en-US" sz="2200" spc="-10" dirty="0" smtClean="0">
                <a:latin typeface="Arial"/>
                <a:cs typeface="Arial"/>
              </a:rPr>
              <a:t>coversheet </a:t>
            </a:r>
            <a:r>
              <a:rPr lang="en-US" sz="2200" spc="-10" dirty="0">
                <a:latin typeface="Arial"/>
                <a:cs typeface="Arial"/>
              </a:rPr>
              <a:t>for DOI, SSN, or DOB. (see </a:t>
            </a:r>
            <a:r>
              <a:rPr lang="en-US" sz="2200" spc="-10" dirty="0" smtClean="0">
                <a:latin typeface="Arial"/>
                <a:cs typeface="Arial"/>
              </a:rPr>
              <a:t>pages 54-55 </a:t>
            </a:r>
            <a:r>
              <a:rPr lang="en-US" sz="2200" spc="-10" dirty="0">
                <a:latin typeface="Arial"/>
                <a:cs typeface="Arial"/>
              </a:rPr>
              <a:t>in the </a:t>
            </a:r>
            <a:r>
              <a:rPr lang="en-US" sz="2200" spc="-10" dirty="0" smtClean="0">
                <a:latin typeface="Arial"/>
                <a:cs typeface="Arial"/>
                <a:hlinkClick r:id="rId2"/>
              </a:rPr>
              <a:t>Reference Guide</a:t>
            </a:r>
            <a:r>
              <a:rPr lang="en-US" sz="2200" spc="-10" dirty="0">
                <a:latin typeface="Arial"/>
                <a:cs typeface="Arial"/>
              </a:rPr>
              <a:t>)</a:t>
            </a:r>
            <a:endParaRPr lang="en-US" sz="2200" dirty="0">
              <a:latin typeface="Arial"/>
              <a:cs typeface="Arial"/>
            </a:endParaRPr>
          </a:p>
          <a:p>
            <a:pPr marL="283210" marR="405765" indent="-274320">
              <a:spcBef>
                <a:spcPts val="95"/>
              </a:spcBef>
              <a:buClr>
                <a:srgbClr val="133E6A"/>
              </a:buClr>
              <a:buSzPct val="94642"/>
              <a:buFont typeface="Wingdings 2"/>
              <a:buChar char=""/>
              <a:tabLst>
                <a:tab pos="287020" algn="l"/>
              </a:tabLst>
            </a:pPr>
            <a:r>
              <a:rPr lang="en-US" sz="2200" spc="-10" dirty="0">
                <a:latin typeface="Arial"/>
                <a:cs typeface="Arial"/>
              </a:rPr>
              <a:t>If there is already an existing ADJ case and no DEU case assigned yet, the DEU prefix should be used instead of ADJ on the </a:t>
            </a:r>
            <a:r>
              <a:rPr lang="en-US" sz="2200" spc="-10" dirty="0" smtClean="0">
                <a:latin typeface="Arial"/>
                <a:cs typeface="Arial"/>
              </a:rPr>
              <a:t>coversheet.</a:t>
            </a:r>
            <a:r>
              <a:rPr lang="en-US" sz="2200" spc="-10" dirty="0">
                <a:latin typeface="Arial"/>
                <a:cs typeface="Arial"/>
              </a:rPr>
              <a:t> </a:t>
            </a:r>
            <a:r>
              <a:rPr lang="en-US" sz="2200" spc="-10" dirty="0">
                <a:solidFill>
                  <a:srgbClr val="000000"/>
                </a:solidFill>
                <a:latin typeface="Arial"/>
                <a:cs typeface="Arial"/>
              </a:rPr>
              <a:t/>
            </a:r>
            <a:br>
              <a:rPr lang="en-US" sz="2200" spc="-10" dirty="0">
                <a:solidFill>
                  <a:srgbClr val="000000"/>
                </a:solidFill>
                <a:latin typeface="Arial"/>
                <a:cs typeface="Arial"/>
              </a:rPr>
            </a:br>
            <a:r>
              <a:rPr lang="en-US" sz="2200" spc="-10" dirty="0">
                <a:latin typeface="Arial"/>
                <a:cs typeface="Arial"/>
              </a:rPr>
              <a:t>(ex. ADJ123456 should be entered as DEU123456) The document will go to the UDQ where the UDQ </a:t>
            </a:r>
            <a:r>
              <a:rPr lang="en-US" sz="2200" spc="-10" dirty="0" smtClean="0">
                <a:latin typeface="Arial"/>
                <a:cs typeface="Arial"/>
              </a:rPr>
              <a:t>Supervisor </a:t>
            </a:r>
            <a:r>
              <a:rPr lang="en-US" sz="2200" spc="-10" dirty="0">
                <a:latin typeface="Arial"/>
                <a:cs typeface="Arial"/>
              </a:rPr>
              <a:t>will create a new DEU case only if there are no errors in your filing. </a:t>
            </a:r>
            <a:endParaRPr lang="en-US" sz="2200" dirty="0">
              <a:latin typeface="Arial"/>
              <a:cs typeface="Arial"/>
            </a:endParaRPr>
          </a:p>
          <a:p>
            <a:pPr marL="283210" marR="405765" indent="-274320">
              <a:spcBef>
                <a:spcPts val="95"/>
              </a:spcBef>
              <a:buClr>
                <a:srgbClr val="133E6A"/>
              </a:buClr>
              <a:buSzPct val="94642"/>
              <a:buFont typeface="Wingdings 2"/>
              <a:buChar char=""/>
              <a:tabLst>
                <a:tab pos="287020" algn="l"/>
              </a:tabLst>
            </a:pPr>
            <a:r>
              <a:rPr lang="en-US" sz="2200" spc="-10" dirty="0" smtClean="0">
                <a:latin typeface="Arial"/>
                <a:cs typeface="Arial"/>
              </a:rPr>
              <a:t>IW </a:t>
            </a:r>
            <a:r>
              <a:rPr lang="en-US" sz="2200" spc="-10" dirty="0">
                <a:latin typeface="Arial"/>
                <a:cs typeface="Arial"/>
              </a:rPr>
              <a:t>information must be entered.</a:t>
            </a:r>
            <a:endParaRPr lang="en-US" sz="2200" dirty="0">
              <a:latin typeface="Arial"/>
              <a:cs typeface="Arial"/>
            </a:endParaRPr>
          </a:p>
        </p:txBody>
      </p:sp>
      <p:sp>
        <p:nvSpPr>
          <p:cNvPr id="2" name="object 2"/>
          <p:cNvSpPr txBox="1">
            <a:spLocks noGrp="1"/>
          </p:cNvSpPr>
          <p:nvPr>
            <p:ph type="title"/>
          </p:nvPr>
        </p:nvSpPr>
        <p:spPr>
          <a:xfrm>
            <a:off x="5055" y="969003"/>
            <a:ext cx="12198719" cy="566181"/>
          </a:xfrm>
          <a:prstGeom prst="rect">
            <a:avLst/>
          </a:prstGeom>
        </p:spPr>
        <p:txBody>
          <a:bodyPr vert="horz" wrap="square" lIns="0" tIns="12065" rIns="0" bIns="0" rtlCol="0" anchor="t">
            <a:spAutoFit/>
          </a:bodyPr>
          <a:lstStyle/>
          <a:p>
            <a:pPr marL="1580515" marR="5080" indent="-1568450" algn="ctr">
              <a:spcBef>
                <a:spcPts val="95"/>
              </a:spcBef>
            </a:pPr>
            <a:r>
              <a:rPr sz="3600" dirty="0"/>
              <a:t>Request</a:t>
            </a:r>
            <a:r>
              <a:rPr sz="3600" spc="-70" dirty="0"/>
              <a:t> </a:t>
            </a:r>
            <a:r>
              <a:rPr sz="3600" spc="-25" dirty="0"/>
              <a:t>for </a:t>
            </a:r>
            <a:r>
              <a:rPr sz="3600" dirty="0"/>
              <a:t>Consultative</a:t>
            </a:r>
            <a:r>
              <a:rPr sz="3600" spc="-245" dirty="0"/>
              <a:t> </a:t>
            </a:r>
            <a:r>
              <a:rPr sz="3600" spc="-10" dirty="0"/>
              <a:t>Rating</a:t>
            </a:r>
            <a:r>
              <a:rPr lang="en-US" sz="3600" spc="-10" dirty="0"/>
              <a:t> Helpful Tips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70</a:t>
            </a:fld>
            <a:endParaRPr spc="-25"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49662AC5-1099-96F2-C614-76A47D2249E7}"/>
              </a:ext>
            </a:extLst>
          </p:cNvPr>
          <p:cNvSpPr txBox="1"/>
          <p:nvPr/>
        </p:nvSpPr>
        <p:spPr>
          <a:xfrm>
            <a:off x="854175" y="1807699"/>
            <a:ext cx="10323287" cy="1404872"/>
          </a:xfrm>
          <a:prstGeom prst="rect">
            <a:avLst/>
          </a:prstGeom>
        </p:spPr>
        <p:txBody>
          <a:bodyPr vert="horz" wrap="square" lIns="0" tIns="12065" rIns="0" bIns="0" rtlCol="0" anchor="t">
            <a:spAutoFit/>
          </a:bodyPr>
          <a:lstStyle>
            <a:defPPr>
              <a:defRPr kern="0"/>
            </a:defPPr>
          </a:lstStyle>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Enter the occupation even when attaching job description.</a:t>
            </a:r>
            <a:endParaRPr lang="en-US" sz="2200" dirty="0">
              <a:solidFill>
                <a:srgbClr val="FF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Use UANs for </a:t>
            </a:r>
            <a:r>
              <a:rPr lang="en-US" sz="2200" spc="-25" dirty="0" smtClean="0">
                <a:latin typeface="Arial"/>
                <a:cs typeface="Arial"/>
              </a:rPr>
              <a:t>Claims Administrators </a:t>
            </a:r>
            <a:r>
              <a:rPr lang="en-US" sz="2200" spc="-25" dirty="0">
                <a:latin typeface="Arial"/>
                <a:cs typeface="Arial"/>
              </a:rPr>
              <a:t>and </a:t>
            </a:r>
            <a:r>
              <a:rPr lang="en-US" sz="2200" spc="-25" dirty="0" smtClean="0">
                <a:latin typeface="Arial"/>
                <a:cs typeface="Arial"/>
              </a:rPr>
              <a:t>Law Firms </a:t>
            </a:r>
            <a:r>
              <a:rPr lang="en-US" sz="2200" spc="-25" dirty="0">
                <a:latin typeface="Arial"/>
                <a:cs typeface="Arial"/>
              </a:rPr>
              <a:t>only in the appropriate fields.</a:t>
            </a:r>
            <a:endParaRPr lang="en-US" sz="2200" dirty="0">
              <a:solidFill>
                <a:srgbClr val="FF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Review attachments for correctness and use of correct document titles.</a:t>
            </a:r>
            <a:endParaRPr lang="en-US" sz="2200" dirty="0">
              <a:solidFill>
                <a:srgbClr val="FF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sz="2200" spc="-25" dirty="0">
                <a:latin typeface="Arial"/>
                <a:cs typeface="Arial"/>
              </a:rPr>
              <a:t>Review contents of form, then </a:t>
            </a:r>
            <a:r>
              <a:rPr lang="en-US" sz="2200" spc="-25" dirty="0" smtClean="0">
                <a:latin typeface="Arial"/>
                <a:cs typeface="Arial"/>
              </a:rPr>
              <a:t>‘Print’ </a:t>
            </a:r>
            <a:r>
              <a:rPr lang="en-US" sz="2200" spc="-25" dirty="0">
                <a:latin typeface="Arial"/>
                <a:cs typeface="Arial"/>
              </a:rPr>
              <a:t>before </a:t>
            </a:r>
            <a:r>
              <a:rPr lang="en-US" sz="2200" spc="-25" dirty="0" smtClean="0">
                <a:latin typeface="Arial"/>
                <a:cs typeface="Arial"/>
              </a:rPr>
              <a:t>clicking </a:t>
            </a:r>
            <a:r>
              <a:rPr lang="en-US" sz="2200" spc="-25" dirty="0">
                <a:latin typeface="Arial"/>
                <a:cs typeface="Arial"/>
              </a:rPr>
              <a:t>‘Submit’.</a:t>
            </a:r>
            <a:endParaRPr lang="en-US" sz="2200" dirty="0">
              <a:solidFill>
                <a:srgbClr val="FF0000"/>
              </a:solidFill>
              <a:latin typeface="Arial"/>
              <a:cs typeface="Arial"/>
            </a:endParaRPr>
          </a:p>
        </p:txBody>
      </p:sp>
      <p:sp>
        <p:nvSpPr>
          <p:cNvPr id="2" name="Title 1">
            <a:extLst>
              <a:ext uri="{FF2B5EF4-FFF2-40B4-BE49-F238E27FC236}">
                <a16:creationId xmlns:a16="http://schemas.microsoft.com/office/drawing/2014/main" id="{59A8BD14-0364-33DB-4FCF-CEA616EEEDF5}"/>
              </a:ext>
            </a:extLst>
          </p:cNvPr>
          <p:cNvSpPr>
            <a:spLocks noGrp="1"/>
          </p:cNvSpPr>
          <p:nvPr>
            <p:ph type="title"/>
          </p:nvPr>
        </p:nvSpPr>
        <p:spPr>
          <a:xfrm>
            <a:off x="1388" y="982471"/>
            <a:ext cx="12193165" cy="553998"/>
          </a:xfrm>
        </p:spPr>
        <p:txBody>
          <a:bodyPr wrap="square" lIns="0" tIns="0" rIns="0" bIns="0" anchor="t">
            <a:spAutoFit/>
          </a:bodyPr>
          <a:lstStyle/>
          <a:p>
            <a:pPr algn="ctr"/>
            <a:r>
              <a:rPr lang="en-US" sz="3600" dirty="0"/>
              <a:t>Request for Consultative Rating Helpful Tips cont.</a:t>
            </a:r>
          </a:p>
        </p:txBody>
      </p:sp>
      <p:sp>
        <p:nvSpPr>
          <p:cNvPr id="4" name="Slide Number Placeholder 3">
            <a:extLst>
              <a:ext uri="{FF2B5EF4-FFF2-40B4-BE49-F238E27FC236}">
                <a16:creationId xmlns:a16="http://schemas.microsoft.com/office/drawing/2014/main" id="{2EB2362D-8E6C-1786-E4B0-EFF01572AF56}"/>
              </a:ext>
            </a:extLst>
          </p:cNvPr>
          <p:cNvSpPr>
            <a:spLocks noGrp="1"/>
          </p:cNvSpPr>
          <p:nvPr>
            <p:ph type="sldNum" sz="quarter" idx="7"/>
          </p:nvPr>
        </p:nvSpPr>
        <p:spPr/>
        <p:txBody>
          <a:bodyPr/>
          <a:lstStyle/>
          <a:p>
            <a:pPr marL="38100">
              <a:lnSpc>
                <a:spcPct val="100000"/>
              </a:lnSpc>
            </a:pPr>
            <a:fld id="{81D60167-4931-47E6-BA6A-407CBD079E47}" type="slidenum">
              <a:rPr lang="en-US" spc="-25" dirty="0"/>
              <a:t>71</a:t>
            </a:fld>
            <a:endParaRPr lang="en-US" spc="-25" dirty="0"/>
          </a:p>
        </p:txBody>
      </p:sp>
    </p:spTree>
    <p:extLst>
      <p:ext uri="{BB962C8B-B14F-4D97-AF65-F5344CB8AC3E}">
        <p14:creationId xmlns:p14="http://schemas.microsoft.com/office/powerpoint/2010/main" val="37084403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ample of the eForm coversheet with necessary information filled out in order to e-file the Request for Consultative Rating." title="eForm coversheet">
            <a:extLst>
              <a:ext uri="{FF2B5EF4-FFF2-40B4-BE49-F238E27FC236}">
                <a16:creationId xmlns:a16="http://schemas.microsoft.com/office/drawing/2014/main" id="{6F5AD6C7-A97C-78EF-CF97-7F1B360638C3}"/>
              </a:ext>
            </a:extLst>
          </p:cNvPr>
          <p:cNvPicPr>
            <a:picLocks noChangeAspect="1"/>
          </p:cNvPicPr>
          <p:nvPr/>
        </p:nvPicPr>
        <p:blipFill rotWithShape="1">
          <a:blip r:embed="rId2"/>
          <a:srcRect t="1003" r="-525" b="9748"/>
          <a:stretch/>
        </p:blipFill>
        <p:spPr>
          <a:xfrm>
            <a:off x="6973512" y="1712215"/>
            <a:ext cx="4660935" cy="4565883"/>
          </a:xfrm>
          <a:prstGeom prst="rect">
            <a:avLst/>
          </a:prstGeom>
        </p:spPr>
      </p:pic>
      <p:sp>
        <p:nvSpPr>
          <p:cNvPr id="10" name="object 3">
            <a:extLst>
              <a:ext uri="{FF2B5EF4-FFF2-40B4-BE49-F238E27FC236}">
                <a16:creationId xmlns:a16="http://schemas.microsoft.com/office/drawing/2014/main" id="{9940170C-C664-086A-1F9C-E37A14B98D1A}"/>
              </a:ext>
            </a:extLst>
          </p:cNvPr>
          <p:cNvSpPr txBox="1"/>
          <p:nvPr/>
        </p:nvSpPr>
        <p:spPr>
          <a:xfrm>
            <a:off x="572830" y="1624351"/>
            <a:ext cx="6282634" cy="4343497"/>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New case:</a:t>
            </a:r>
            <a:r>
              <a:rPr lang="en-US" dirty="0">
                <a:solidFill>
                  <a:schemeClr val="tx1"/>
                </a:solidFill>
                <a:latin typeface="Arial"/>
                <a:cs typeface="Arial"/>
              </a:rPr>
              <a:t> Yes or No. If there is an existing ADJ case already, enter as No.</a:t>
            </a: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Location:</a:t>
            </a:r>
            <a:r>
              <a:rPr lang="en-US" dirty="0">
                <a:solidFill>
                  <a:schemeClr val="tx1"/>
                </a:solidFill>
                <a:latin typeface="Arial"/>
                <a:cs typeface="Arial"/>
              </a:rPr>
              <a:t> </a:t>
            </a:r>
            <a:r>
              <a:rPr lang="en-US" dirty="0" smtClean="0">
                <a:solidFill>
                  <a:schemeClr val="tx1"/>
                </a:solidFill>
                <a:latin typeface="Arial"/>
                <a:cs typeface="Arial"/>
              </a:rPr>
              <a:t>Choose</a:t>
            </a:r>
            <a:r>
              <a:rPr lang="en-US" dirty="0">
                <a:solidFill>
                  <a:schemeClr val="tx1"/>
                </a:solidFill>
                <a:latin typeface="Arial"/>
                <a:cs typeface="Arial"/>
              </a:rPr>
              <a:t> </a:t>
            </a:r>
            <a:r>
              <a:rPr lang="en-US" dirty="0" smtClean="0">
                <a:solidFill>
                  <a:schemeClr val="tx1"/>
                </a:solidFill>
                <a:latin typeface="Arial"/>
                <a:cs typeface="Arial"/>
              </a:rPr>
              <a:t>CTL.</a:t>
            </a:r>
            <a:r>
              <a:rPr lang="en-US" dirty="0">
                <a:solidFill>
                  <a:schemeClr val="tx1"/>
                </a:solidFill>
                <a:latin typeface="Arial"/>
                <a:cs typeface="Arial"/>
              </a:rPr>
              <a:t> </a:t>
            </a: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Walk Thru:</a:t>
            </a:r>
            <a:r>
              <a:rPr lang="en-US" dirty="0">
                <a:solidFill>
                  <a:schemeClr val="tx1"/>
                </a:solidFill>
                <a:latin typeface="Arial"/>
                <a:cs typeface="Arial"/>
              </a:rPr>
              <a:t>   </a:t>
            </a:r>
            <a:r>
              <a:rPr lang="en-US" dirty="0" smtClean="0">
                <a:solidFill>
                  <a:schemeClr val="tx1"/>
                </a:solidFill>
                <a:latin typeface="Arial"/>
                <a:cs typeface="Arial"/>
              </a:rPr>
              <a:t>Yes or No.</a:t>
            </a:r>
            <a:endParaRPr lang="en-US" dirty="0">
              <a:solidFill>
                <a:schemeClr val="tx1"/>
              </a:solidFill>
            </a:endParaRP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Companion</a:t>
            </a:r>
            <a:r>
              <a:rPr lang="en-US" b="1" spc="-45" dirty="0">
                <a:solidFill>
                  <a:schemeClr val="tx1"/>
                </a:solidFill>
                <a:latin typeface="Arial"/>
                <a:cs typeface="Arial"/>
              </a:rPr>
              <a:t> </a:t>
            </a:r>
            <a:r>
              <a:rPr lang="en-US" b="1" dirty="0">
                <a:solidFill>
                  <a:schemeClr val="tx1"/>
                </a:solidFill>
                <a:latin typeface="Arial"/>
                <a:cs typeface="Arial"/>
              </a:rPr>
              <a:t>cases</a:t>
            </a:r>
            <a:r>
              <a:rPr lang="en-US" b="1" spc="-75" dirty="0">
                <a:solidFill>
                  <a:schemeClr val="tx1"/>
                </a:solidFill>
                <a:latin typeface="Arial"/>
                <a:cs typeface="Arial"/>
              </a:rPr>
              <a:t> </a:t>
            </a:r>
            <a:r>
              <a:rPr lang="en-US" b="1" dirty="0">
                <a:solidFill>
                  <a:schemeClr val="tx1"/>
                </a:solidFill>
                <a:latin typeface="Arial"/>
                <a:cs typeface="Arial"/>
              </a:rPr>
              <a:t>exist:</a:t>
            </a:r>
            <a:r>
              <a:rPr lang="en-US" dirty="0">
                <a:solidFill>
                  <a:schemeClr val="tx1"/>
                </a:solidFill>
                <a:latin typeface="Arial"/>
                <a:cs typeface="Arial"/>
              </a:rPr>
              <a:t> </a:t>
            </a:r>
            <a:r>
              <a:rPr lang="en-US" dirty="0" smtClean="0">
                <a:solidFill>
                  <a:schemeClr val="tx1"/>
                </a:solidFill>
                <a:latin typeface="Arial"/>
                <a:cs typeface="Arial"/>
              </a:rPr>
              <a:t>Select if companions will be listed.</a:t>
            </a:r>
            <a:endParaRPr lang="en-US" spc="-10"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More</a:t>
            </a:r>
            <a:r>
              <a:rPr lang="en-US" b="1" spc="-55" dirty="0">
                <a:solidFill>
                  <a:schemeClr val="tx1"/>
                </a:solidFill>
                <a:latin typeface="Arial"/>
                <a:cs typeface="Arial"/>
              </a:rPr>
              <a:t> </a:t>
            </a:r>
            <a:r>
              <a:rPr lang="en-US" b="1" dirty="0">
                <a:solidFill>
                  <a:schemeClr val="tx1"/>
                </a:solidFill>
                <a:latin typeface="Arial"/>
                <a:cs typeface="Arial"/>
              </a:rPr>
              <a:t>than</a:t>
            </a:r>
            <a:r>
              <a:rPr lang="en-US" b="1" spc="-60" dirty="0">
                <a:solidFill>
                  <a:schemeClr val="tx1"/>
                </a:solidFill>
                <a:latin typeface="Arial"/>
                <a:cs typeface="Arial"/>
              </a:rPr>
              <a:t> </a:t>
            </a:r>
            <a:r>
              <a:rPr lang="en-US" b="1" dirty="0">
                <a:solidFill>
                  <a:schemeClr val="tx1"/>
                </a:solidFill>
                <a:latin typeface="Arial"/>
                <a:cs typeface="Arial"/>
              </a:rPr>
              <a:t>15</a:t>
            </a:r>
            <a:r>
              <a:rPr lang="en-US" b="1" spc="-60" dirty="0">
                <a:solidFill>
                  <a:schemeClr val="tx1"/>
                </a:solidFill>
                <a:latin typeface="Arial"/>
                <a:cs typeface="Arial"/>
              </a:rPr>
              <a:t> </a:t>
            </a:r>
            <a:r>
              <a:rPr lang="en-US" b="1" dirty="0">
                <a:solidFill>
                  <a:schemeClr val="tx1"/>
                </a:solidFill>
                <a:latin typeface="Arial"/>
                <a:cs typeface="Arial"/>
              </a:rPr>
              <a:t>Companion</a:t>
            </a:r>
            <a:r>
              <a:rPr lang="en-US" b="1" spc="-40" dirty="0">
                <a:solidFill>
                  <a:schemeClr val="tx1"/>
                </a:solidFill>
                <a:latin typeface="Arial"/>
                <a:cs typeface="Arial"/>
              </a:rPr>
              <a:t> </a:t>
            </a:r>
            <a:r>
              <a:rPr lang="en-US" b="1" dirty="0">
                <a:solidFill>
                  <a:schemeClr val="tx1"/>
                </a:solidFill>
                <a:latin typeface="Arial"/>
                <a:cs typeface="Arial"/>
              </a:rPr>
              <a:t>cases</a:t>
            </a:r>
            <a:r>
              <a:rPr lang="en-US" b="1" spc="-70" dirty="0">
                <a:solidFill>
                  <a:schemeClr val="tx1"/>
                </a:solidFill>
                <a:latin typeface="Arial"/>
                <a:cs typeface="Arial"/>
              </a:rPr>
              <a:t>: </a:t>
            </a:r>
            <a:r>
              <a:rPr lang="en-US" spc="-70" dirty="0" smtClean="0">
                <a:solidFill>
                  <a:schemeClr val="tx1"/>
                </a:solidFill>
                <a:latin typeface="Arial"/>
                <a:cs typeface="Arial"/>
              </a:rPr>
              <a:t>DO NOT CHECK.</a:t>
            </a:r>
          </a:p>
          <a:p>
            <a:pPr marL="283210" indent="-274320">
              <a:spcBef>
                <a:spcPts val="95"/>
              </a:spcBef>
              <a:buClr>
                <a:srgbClr val="133E6A"/>
              </a:buClr>
              <a:buSzPct val="94642"/>
              <a:buFont typeface="Wingdings 2"/>
              <a:buChar char=""/>
              <a:tabLst>
                <a:tab pos="287020" algn="l"/>
              </a:tabLst>
            </a:pPr>
            <a:r>
              <a:rPr lang="en-US" b="1" spc="-10" dirty="0" smtClean="0">
                <a:solidFill>
                  <a:schemeClr val="tx1"/>
                </a:solidFill>
                <a:latin typeface="Arial"/>
                <a:cs typeface="Arial"/>
              </a:rPr>
              <a:t>Date:</a:t>
            </a:r>
            <a:r>
              <a:rPr lang="en-US" spc="-10" dirty="0" smtClean="0">
                <a:solidFill>
                  <a:schemeClr val="tx1"/>
                </a:solidFill>
                <a:latin typeface="Arial"/>
                <a:cs typeface="Arial"/>
              </a:rPr>
              <a:t> Enter today’s date MM/DD/YYYY.</a:t>
            </a:r>
            <a:endParaRPr lang="en-US" dirty="0" smtClean="0">
              <a:solidFill>
                <a:schemeClr val="tx1"/>
              </a:solidFill>
            </a:endParaRPr>
          </a:p>
          <a:p>
            <a:pPr marL="283210" indent="-274320">
              <a:spcBef>
                <a:spcPts val="95"/>
              </a:spcBef>
              <a:buClr>
                <a:srgbClr val="133E6A"/>
              </a:buClr>
              <a:buSzPct val="94642"/>
              <a:buFont typeface="Wingdings 2"/>
              <a:buChar char=""/>
              <a:tabLst>
                <a:tab pos="287020" algn="l"/>
                <a:tab pos="1531620" algn="l"/>
              </a:tabLst>
            </a:pPr>
            <a:r>
              <a:rPr lang="en-US" b="1" spc="-10" dirty="0" smtClean="0">
                <a:solidFill>
                  <a:schemeClr val="tx1"/>
                </a:solidFill>
                <a:latin typeface="Arial"/>
                <a:cs typeface="Arial"/>
              </a:rPr>
              <a:t>Case </a:t>
            </a:r>
            <a:r>
              <a:rPr lang="en-US" b="1" spc="-10" dirty="0">
                <a:solidFill>
                  <a:schemeClr val="tx1"/>
                </a:solidFill>
                <a:latin typeface="Arial"/>
                <a:cs typeface="Arial"/>
              </a:rPr>
              <a:t>Number: </a:t>
            </a:r>
            <a:r>
              <a:rPr lang="en-US" spc="-10" dirty="0">
                <a:solidFill>
                  <a:schemeClr val="tx1"/>
                </a:solidFill>
                <a:latin typeface="Arial"/>
                <a:cs typeface="Arial"/>
              </a:rPr>
              <a:t>If there is already an existing ADJ case and no DEU case has been opened, enter the prefix as DEU rather than ADJ. Example: ADJ12345678 should be DEU12345678. If there is already an existing DEU case, enter case DEU case number.</a:t>
            </a:r>
            <a:endParaRPr lang="en-US"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 pos="1531620" algn="l"/>
              </a:tabLst>
            </a:pPr>
            <a:r>
              <a:rPr lang="en-US" b="1" dirty="0">
                <a:solidFill>
                  <a:schemeClr val="tx1"/>
                </a:solidFill>
                <a:latin typeface="Arial"/>
                <a:cs typeface="Arial"/>
              </a:rPr>
              <a:t>Social</a:t>
            </a:r>
            <a:r>
              <a:rPr lang="en-US" b="1" spc="-80" dirty="0">
                <a:solidFill>
                  <a:schemeClr val="tx1"/>
                </a:solidFill>
                <a:latin typeface="Arial"/>
                <a:cs typeface="Arial"/>
              </a:rPr>
              <a:t> </a:t>
            </a:r>
            <a:r>
              <a:rPr lang="en-US" b="1" dirty="0">
                <a:solidFill>
                  <a:schemeClr val="tx1"/>
                </a:solidFill>
                <a:latin typeface="Arial"/>
                <a:cs typeface="Arial"/>
              </a:rPr>
              <a:t>Security</a:t>
            </a:r>
            <a:r>
              <a:rPr lang="en-US" b="1" spc="-80" dirty="0">
                <a:solidFill>
                  <a:schemeClr val="tx1"/>
                </a:solidFill>
                <a:latin typeface="Arial"/>
                <a:cs typeface="Arial"/>
              </a:rPr>
              <a:t> </a:t>
            </a:r>
            <a:r>
              <a:rPr lang="en-US" b="1" spc="-10" dirty="0">
                <a:solidFill>
                  <a:schemeClr val="tx1"/>
                </a:solidFill>
                <a:latin typeface="Arial"/>
                <a:cs typeface="Arial"/>
              </a:rPr>
              <a:t>Number:</a:t>
            </a:r>
            <a:r>
              <a:rPr lang="en-US" spc="-10" dirty="0">
                <a:solidFill>
                  <a:schemeClr val="tx1"/>
                </a:solidFill>
                <a:latin typeface="Arial"/>
                <a:cs typeface="Arial"/>
              </a:rPr>
              <a:t> </a:t>
            </a:r>
            <a:r>
              <a:rPr lang="en-US" spc="-10" dirty="0" smtClean="0">
                <a:solidFill>
                  <a:schemeClr val="tx1"/>
                </a:solidFill>
                <a:latin typeface="Arial"/>
                <a:cs typeface="Arial"/>
              </a:rPr>
              <a:t>Optional. (no dashes, just numbers)</a:t>
            </a:r>
            <a:endParaRPr lang="en-US" spc="-25" dirty="0">
              <a:solidFill>
                <a:schemeClr val="tx1"/>
              </a:solidFill>
              <a:latin typeface="Arial"/>
              <a:cs typeface="Arial"/>
            </a:endParaRPr>
          </a:p>
        </p:txBody>
      </p:sp>
      <p:sp>
        <p:nvSpPr>
          <p:cNvPr id="2" name="Title 1">
            <a:extLst>
              <a:ext uri="{FF2B5EF4-FFF2-40B4-BE49-F238E27FC236}">
                <a16:creationId xmlns:a16="http://schemas.microsoft.com/office/drawing/2014/main" id="{4C30C351-F83B-2483-D69D-1563A50186B4}"/>
              </a:ext>
            </a:extLst>
          </p:cNvPr>
          <p:cNvSpPr>
            <a:spLocks noGrp="1"/>
          </p:cNvSpPr>
          <p:nvPr>
            <p:ph type="title"/>
          </p:nvPr>
        </p:nvSpPr>
        <p:spPr>
          <a:xfrm>
            <a:off x="1935" y="981816"/>
            <a:ext cx="12193165" cy="553998"/>
          </a:xfrm>
        </p:spPr>
        <p:txBody>
          <a:bodyPr wrap="square" lIns="0" tIns="0" rIns="0" bIns="0" anchor="t">
            <a:spAutoFit/>
          </a:bodyPr>
          <a:lstStyle/>
          <a:p>
            <a:pPr algn="ctr"/>
            <a:r>
              <a:rPr lang="en-US" sz="3600" dirty="0"/>
              <a:t>Request for Consultative Rating </a:t>
            </a:r>
            <a:r>
              <a:rPr lang="en-US" sz="3600" dirty="0" smtClean="0"/>
              <a:t>coversheet</a:t>
            </a:r>
            <a:endParaRPr lang="en-US" sz="3600" dirty="0"/>
          </a:p>
        </p:txBody>
      </p:sp>
      <p:sp>
        <p:nvSpPr>
          <p:cNvPr id="4" name="Slide Number Placeholder 3">
            <a:extLst>
              <a:ext uri="{FF2B5EF4-FFF2-40B4-BE49-F238E27FC236}">
                <a16:creationId xmlns:a16="http://schemas.microsoft.com/office/drawing/2014/main" id="{C245CFDE-2F49-D039-9AD9-1B665A0176A8}"/>
              </a:ext>
            </a:extLst>
          </p:cNvPr>
          <p:cNvSpPr>
            <a:spLocks noGrp="1"/>
          </p:cNvSpPr>
          <p:nvPr>
            <p:ph type="sldNum" sz="quarter" idx="7"/>
          </p:nvPr>
        </p:nvSpPr>
        <p:spPr/>
        <p:txBody>
          <a:bodyPr/>
          <a:lstStyle/>
          <a:p>
            <a:pPr marL="38100">
              <a:lnSpc>
                <a:spcPct val="100000"/>
              </a:lnSpc>
            </a:pPr>
            <a:fld id="{81D60167-4931-47E6-BA6A-407CBD079E47}" type="slidenum">
              <a:rPr lang="en-US" spc="-25" dirty="0"/>
              <a:t>72</a:t>
            </a:fld>
            <a:endParaRPr lang="en-US" spc="-25" dirty="0"/>
          </a:p>
        </p:txBody>
      </p:sp>
    </p:spTree>
    <p:extLst>
      <p:ext uri="{BB962C8B-B14F-4D97-AF65-F5344CB8AC3E}">
        <p14:creationId xmlns:p14="http://schemas.microsoft.com/office/powerpoint/2010/main" val="2069746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Sample of the eForm coversheet with necessary information filled out in order to e-file the Request for Consultative Rating." title="eForm coversheet">
            <a:extLst>
              <a:ext uri="{FF2B5EF4-FFF2-40B4-BE49-F238E27FC236}">
                <a16:creationId xmlns:a16="http://schemas.microsoft.com/office/drawing/2014/main" id="{04877476-D73E-37EA-4A80-9B035D6DB12C}"/>
              </a:ext>
            </a:extLst>
          </p:cNvPr>
          <p:cNvPicPr>
            <a:picLocks noChangeAspect="1"/>
          </p:cNvPicPr>
          <p:nvPr/>
        </p:nvPicPr>
        <p:blipFill rotWithShape="1">
          <a:blip r:embed="rId2"/>
          <a:srcRect t="1003" r="-525" b="9748"/>
          <a:stretch/>
        </p:blipFill>
        <p:spPr>
          <a:xfrm>
            <a:off x="6973512" y="1712215"/>
            <a:ext cx="4660935" cy="4565883"/>
          </a:xfrm>
          <a:prstGeom prst="rect">
            <a:avLst/>
          </a:prstGeom>
        </p:spPr>
      </p:pic>
      <p:sp>
        <p:nvSpPr>
          <p:cNvPr id="7" name="object 3">
            <a:extLst>
              <a:ext uri="{FF2B5EF4-FFF2-40B4-BE49-F238E27FC236}">
                <a16:creationId xmlns:a16="http://schemas.microsoft.com/office/drawing/2014/main" id="{61AC6C94-4C63-8AA9-EB27-A7CBE6C6B71C}"/>
              </a:ext>
            </a:extLst>
          </p:cNvPr>
          <p:cNvSpPr txBox="1"/>
          <p:nvPr/>
        </p:nvSpPr>
        <p:spPr>
          <a:xfrm>
            <a:off x="572830" y="1624736"/>
            <a:ext cx="6261371" cy="2317301"/>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Injury type</a:t>
            </a:r>
            <a:r>
              <a:rPr lang="en-US" dirty="0">
                <a:solidFill>
                  <a:schemeClr val="tx1"/>
                </a:solidFill>
                <a:latin typeface="Arial"/>
                <a:cs typeface="Arial"/>
              </a:rPr>
              <a:t>: </a:t>
            </a:r>
            <a:r>
              <a:rPr lang="en-US" dirty="0" smtClean="0">
                <a:solidFill>
                  <a:schemeClr val="tx1"/>
                </a:solidFill>
                <a:latin typeface="Arial"/>
                <a:cs typeface="Arial"/>
              </a:rPr>
              <a:t>For </a:t>
            </a:r>
            <a:r>
              <a:rPr lang="en-US" dirty="0">
                <a:solidFill>
                  <a:schemeClr val="tx1"/>
                </a:solidFill>
                <a:latin typeface="Arial"/>
                <a:cs typeface="Arial"/>
              </a:rPr>
              <a:t>a case opening </a:t>
            </a:r>
            <a:r>
              <a:rPr lang="en-US" dirty="0" smtClean="0">
                <a:solidFill>
                  <a:schemeClr val="tx1"/>
                </a:solidFill>
                <a:latin typeface="Arial"/>
                <a:cs typeface="Arial"/>
              </a:rPr>
              <a:t>App </a:t>
            </a:r>
            <a:r>
              <a:rPr lang="en-US" dirty="0">
                <a:solidFill>
                  <a:schemeClr val="tx1"/>
                </a:solidFill>
                <a:latin typeface="Arial"/>
                <a:cs typeface="Arial"/>
              </a:rPr>
              <a:t>check correct radio button. If this is not </a:t>
            </a:r>
            <a:r>
              <a:rPr lang="en-US" dirty="0" smtClean="0">
                <a:solidFill>
                  <a:schemeClr val="tx1"/>
                </a:solidFill>
                <a:latin typeface="Arial"/>
                <a:cs typeface="Arial"/>
              </a:rPr>
              <a:t>case </a:t>
            </a:r>
            <a:r>
              <a:rPr lang="en-US" dirty="0">
                <a:solidFill>
                  <a:schemeClr val="tx1"/>
                </a:solidFill>
                <a:latin typeface="Arial"/>
                <a:cs typeface="Arial"/>
              </a:rPr>
              <a:t>opening these fields will be blocked. </a:t>
            </a:r>
          </a:p>
          <a:p>
            <a:pPr marL="649224" indent="-274320">
              <a:spcBef>
                <a:spcPts val="95"/>
              </a:spcBef>
              <a:buClr>
                <a:srgbClr val="133E6A"/>
              </a:buClr>
              <a:buSzPct val="94642"/>
              <a:buFont typeface="Wingdings 2"/>
              <a:buChar char=""/>
              <a:tabLst>
                <a:tab pos="287020" algn="l"/>
              </a:tabLst>
            </a:pPr>
            <a:r>
              <a:rPr lang="en-US" sz="1600" dirty="0">
                <a:solidFill>
                  <a:schemeClr val="tx1"/>
                </a:solidFill>
                <a:latin typeface="Arial"/>
                <a:cs typeface="Arial"/>
              </a:rPr>
              <a:t>Specific Injury </a:t>
            </a:r>
            <a:r>
              <a:rPr lang="en-US" sz="1600" dirty="0" smtClean="0">
                <a:solidFill>
                  <a:schemeClr val="tx1"/>
                </a:solidFill>
                <a:latin typeface="Arial"/>
                <a:cs typeface="Arial"/>
              </a:rPr>
              <a:t>MM/DD/YYYY.</a:t>
            </a:r>
            <a:r>
              <a:rPr lang="en-US" sz="1600" dirty="0">
                <a:solidFill>
                  <a:schemeClr val="tx1"/>
                </a:solidFill>
                <a:latin typeface="Arial"/>
                <a:cs typeface="Arial"/>
              </a:rPr>
              <a:t> </a:t>
            </a:r>
          </a:p>
          <a:p>
            <a:pPr marL="649224" indent="-274320">
              <a:spcBef>
                <a:spcPts val="95"/>
              </a:spcBef>
              <a:buClr>
                <a:srgbClr val="133E6A"/>
              </a:buClr>
              <a:buSzPct val="94642"/>
              <a:buFont typeface="Wingdings 2"/>
              <a:buChar char=""/>
              <a:tabLst>
                <a:tab pos="287020" algn="l"/>
              </a:tabLst>
            </a:pPr>
            <a:r>
              <a:rPr lang="en-US" sz="1600" dirty="0">
                <a:solidFill>
                  <a:schemeClr val="tx1"/>
                </a:solidFill>
                <a:latin typeface="Arial"/>
                <a:cs typeface="Arial"/>
              </a:rPr>
              <a:t>Cumulative Injury MM/DD/YYYY - </a:t>
            </a:r>
            <a:r>
              <a:rPr lang="en-US" sz="1600" dirty="0" smtClean="0">
                <a:solidFill>
                  <a:schemeClr val="tx1"/>
                </a:solidFill>
                <a:latin typeface="Arial"/>
                <a:cs typeface="Arial"/>
              </a:rPr>
              <a:t>MM/DD/YYYY.</a:t>
            </a:r>
            <a:endParaRPr lang="en-US" sz="1600"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Body Part 1-4:</a:t>
            </a:r>
            <a:r>
              <a:rPr lang="en-US" dirty="0">
                <a:solidFill>
                  <a:schemeClr val="tx1"/>
                </a:solidFill>
                <a:latin typeface="Arial"/>
                <a:cs typeface="Arial"/>
              </a:rPr>
              <a:t> </a:t>
            </a:r>
            <a:r>
              <a:rPr lang="en-US" dirty="0" smtClean="0">
                <a:solidFill>
                  <a:schemeClr val="tx1"/>
                </a:solidFill>
                <a:latin typeface="Arial"/>
                <a:cs typeface="Arial"/>
              </a:rPr>
              <a:t>These fields are blocked.</a:t>
            </a:r>
            <a:endParaRPr lang="en-US" sz="1600"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Choose Unit type: </a:t>
            </a:r>
            <a:r>
              <a:rPr lang="en-US" dirty="0" smtClean="0">
                <a:solidFill>
                  <a:schemeClr val="tx1"/>
                </a:solidFill>
                <a:latin typeface="Arial"/>
                <a:cs typeface="Arial"/>
              </a:rPr>
              <a:t>Select</a:t>
            </a:r>
            <a:r>
              <a:rPr lang="en-US" dirty="0">
                <a:solidFill>
                  <a:schemeClr val="tx1"/>
                </a:solidFill>
                <a:latin typeface="Arial"/>
                <a:cs typeface="Arial"/>
              </a:rPr>
              <a:t> DEU.</a:t>
            </a:r>
          </a:p>
          <a:p>
            <a:pPr marL="283210" indent="-274320">
              <a:spcBef>
                <a:spcPts val="95"/>
              </a:spcBef>
              <a:buClr>
                <a:srgbClr val="133E6A"/>
              </a:buClr>
              <a:buSzPct val="94642"/>
              <a:buFont typeface="Wingdings 2"/>
              <a:buChar char=""/>
              <a:tabLst>
                <a:tab pos="287020" algn="l"/>
              </a:tabLst>
            </a:pPr>
            <a:r>
              <a:rPr lang="en-US" b="1" dirty="0" smtClean="0">
                <a:solidFill>
                  <a:schemeClr val="tx1"/>
                </a:solidFill>
                <a:latin typeface="Arial"/>
                <a:cs typeface="Arial"/>
              </a:rPr>
              <a:t>Enter Companion Cases. </a:t>
            </a:r>
            <a:r>
              <a:rPr lang="en-US" dirty="0" smtClean="0">
                <a:solidFill>
                  <a:schemeClr val="tx1"/>
                </a:solidFill>
                <a:latin typeface="Arial"/>
                <a:cs typeface="Arial"/>
              </a:rPr>
              <a:t>(if any)</a:t>
            </a:r>
            <a:endParaRPr lang="en-US" dirty="0">
              <a:solidFill>
                <a:schemeClr val="tx1"/>
              </a:solidFill>
              <a:latin typeface="Arial"/>
              <a:cs typeface="Arial"/>
            </a:endParaRPr>
          </a:p>
        </p:txBody>
      </p:sp>
      <p:sp>
        <p:nvSpPr>
          <p:cNvPr id="2" name="Title 1">
            <a:extLst>
              <a:ext uri="{FF2B5EF4-FFF2-40B4-BE49-F238E27FC236}">
                <a16:creationId xmlns:a16="http://schemas.microsoft.com/office/drawing/2014/main" id="{4C30C351-F83B-2483-D69D-1563A50186B4}"/>
              </a:ext>
            </a:extLst>
          </p:cNvPr>
          <p:cNvSpPr>
            <a:spLocks noGrp="1"/>
          </p:cNvSpPr>
          <p:nvPr>
            <p:ph type="title"/>
          </p:nvPr>
        </p:nvSpPr>
        <p:spPr>
          <a:xfrm>
            <a:off x="1935" y="981816"/>
            <a:ext cx="12193165" cy="553998"/>
          </a:xfrm>
        </p:spPr>
        <p:txBody>
          <a:bodyPr wrap="square" lIns="0" tIns="0" rIns="0" bIns="0" anchor="t">
            <a:spAutoFit/>
          </a:bodyPr>
          <a:lstStyle/>
          <a:p>
            <a:pPr algn="ctr"/>
            <a:r>
              <a:rPr lang="en-US" sz="3600" dirty="0"/>
              <a:t>Request for Consultative Rating </a:t>
            </a:r>
            <a:r>
              <a:rPr lang="en-US" sz="3600" dirty="0" smtClean="0"/>
              <a:t>coversheet </a:t>
            </a:r>
            <a:r>
              <a:rPr lang="en-US" sz="3600" dirty="0"/>
              <a:t>cont.</a:t>
            </a:r>
          </a:p>
        </p:txBody>
      </p:sp>
      <p:sp>
        <p:nvSpPr>
          <p:cNvPr id="4" name="Slide Number Placeholder 3">
            <a:extLst>
              <a:ext uri="{FF2B5EF4-FFF2-40B4-BE49-F238E27FC236}">
                <a16:creationId xmlns:a16="http://schemas.microsoft.com/office/drawing/2014/main" id="{C245CFDE-2F49-D039-9AD9-1B665A0176A8}"/>
              </a:ext>
            </a:extLst>
          </p:cNvPr>
          <p:cNvSpPr>
            <a:spLocks noGrp="1"/>
          </p:cNvSpPr>
          <p:nvPr>
            <p:ph type="sldNum" sz="quarter" idx="7"/>
          </p:nvPr>
        </p:nvSpPr>
        <p:spPr/>
        <p:txBody>
          <a:bodyPr/>
          <a:lstStyle/>
          <a:p>
            <a:pPr marL="38100">
              <a:lnSpc>
                <a:spcPct val="100000"/>
              </a:lnSpc>
            </a:pPr>
            <a:fld id="{81D60167-4931-47E6-BA6A-407CBD079E47}" type="slidenum">
              <a:rPr lang="en-US" spc="-25" dirty="0"/>
              <a:t>73</a:t>
            </a:fld>
            <a:endParaRPr lang="en-US" spc="-25" dirty="0"/>
          </a:p>
        </p:txBody>
      </p:sp>
    </p:spTree>
    <p:extLst>
      <p:ext uri="{BB962C8B-B14F-4D97-AF65-F5344CB8AC3E}">
        <p14:creationId xmlns:p14="http://schemas.microsoft.com/office/powerpoint/2010/main" val="6934304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ample of Form 1 for the Request for Consultative rating with the necessary fields required to file the Request for Consultative Rating." title="Sample of Form 1 for Request for Consultative Rating">
            <a:extLst>
              <a:ext uri="{FF2B5EF4-FFF2-40B4-BE49-F238E27FC236}">
                <a16:creationId xmlns:a16="http://schemas.microsoft.com/office/drawing/2014/main" id="{6ECE8EC5-4866-3571-21FE-A63BB3E7E106}"/>
              </a:ext>
            </a:extLst>
          </p:cNvPr>
          <p:cNvPicPr>
            <a:picLocks noChangeAspect="1"/>
          </p:cNvPicPr>
          <p:nvPr/>
        </p:nvPicPr>
        <p:blipFill>
          <a:blip r:embed="rId2"/>
          <a:stretch>
            <a:fillRect/>
          </a:stretch>
        </p:blipFill>
        <p:spPr>
          <a:xfrm>
            <a:off x="6897974" y="1536278"/>
            <a:ext cx="3917429" cy="5059608"/>
          </a:xfrm>
          <a:prstGeom prst="rect">
            <a:avLst/>
          </a:prstGeom>
        </p:spPr>
      </p:pic>
      <p:sp>
        <p:nvSpPr>
          <p:cNvPr id="12" name="object 3">
            <a:extLst>
              <a:ext uri="{FF2B5EF4-FFF2-40B4-BE49-F238E27FC236}">
                <a16:creationId xmlns:a16="http://schemas.microsoft.com/office/drawing/2014/main" id="{C46A0DF9-A02C-D952-F8F7-FD1E9C486351}"/>
              </a:ext>
            </a:extLst>
          </p:cNvPr>
          <p:cNvSpPr txBox="1"/>
          <p:nvPr/>
        </p:nvSpPr>
        <p:spPr>
          <a:xfrm>
            <a:off x="782974" y="1600336"/>
            <a:ext cx="5989286" cy="3858749"/>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Indicate type of </a:t>
            </a:r>
            <a:r>
              <a:rPr lang="en-US" b="1" spc="-10" dirty="0" smtClean="0">
                <a:latin typeface="Arial"/>
                <a:cs typeface="Arial"/>
              </a:rPr>
              <a:t>request</a:t>
            </a:r>
            <a:r>
              <a:rPr lang="en-US" b="1" spc="-10" dirty="0">
                <a:latin typeface="Arial"/>
                <a:cs typeface="Arial"/>
              </a:rPr>
              <a:t>:</a:t>
            </a:r>
            <a:r>
              <a:rPr lang="en-US" spc="-10" dirty="0">
                <a:latin typeface="Arial"/>
                <a:cs typeface="Arial"/>
              </a:rPr>
              <a:t> </a:t>
            </a:r>
            <a:r>
              <a:rPr lang="en-US" spc="-10" dirty="0" smtClean="0">
                <a:latin typeface="Arial"/>
                <a:cs typeface="Arial"/>
              </a:rPr>
              <a:t>Select </a:t>
            </a:r>
            <a:r>
              <a:rPr lang="en-US" spc="-10" dirty="0">
                <a:latin typeface="Arial"/>
                <a:cs typeface="Arial"/>
              </a:rPr>
              <a:t>radio </a:t>
            </a:r>
            <a:r>
              <a:rPr lang="en-US" spc="-10" dirty="0" smtClean="0">
                <a:latin typeface="Arial"/>
                <a:cs typeface="Arial"/>
              </a:rPr>
              <a:t>button.</a:t>
            </a:r>
            <a:endParaRPr lang="en-US" b="1"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SSN:</a:t>
            </a:r>
            <a:r>
              <a:rPr lang="en-US" spc="-10" dirty="0">
                <a:latin typeface="Arial"/>
                <a:cs typeface="Arial"/>
              </a:rPr>
              <a:t> </a:t>
            </a:r>
            <a:r>
              <a:rPr lang="en-US" spc="-10" dirty="0" smtClean="0">
                <a:latin typeface="Arial"/>
                <a:cs typeface="Arial"/>
              </a:rPr>
              <a:t>Optional. (no dashes, numbers only)</a:t>
            </a:r>
            <a:endParaRPr lang="en-US"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Date of Birth</a:t>
            </a:r>
            <a:r>
              <a:rPr lang="en-US" spc="-10" dirty="0">
                <a:latin typeface="Arial"/>
                <a:cs typeface="Arial"/>
              </a:rPr>
              <a:t>: </a:t>
            </a:r>
            <a:r>
              <a:rPr lang="en-US" spc="-10" dirty="0" smtClean="0">
                <a:latin typeface="Arial"/>
                <a:cs typeface="Arial"/>
              </a:rPr>
              <a:t>Enter DOB MM/DD/YYYY.</a:t>
            </a:r>
            <a:endParaRPr lang="en-US" b="1"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Case numbers</a:t>
            </a:r>
            <a:r>
              <a:rPr lang="en-US" spc="-10" dirty="0">
                <a:latin typeface="Arial"/>
                <a:cs typeface="Arial"/>
              </a:rPr>
              <a:t>: </a:t>
            </a:r>
            <a:r>
              <a:rPr lang="en-US" spc="-10" dirty="0" smtClean="0">
                <a:latin typeface="Arial"/>
                <a:cs typeface="Arial"/>
              </a:rPr>
              <a:t>Will auto-populate </a:t>
            </a:r>
            <a:r>
              <a:rPr lang="en-US" spc="-10" dirty="0">
                <a:latin typeface="Arial"/>
                <a:cs typeface="Arial"/>
              </a:rPr>
              <a:t>from </a:t>
            </a:r>
            <a:r>
              <a:rPr lang="en-US" spc="-10" dirty="0" smtClean="0">
                <a:latin typeface="Arial"/>
                <a:cs typeface="Arial"/>
              </a:rPr>
              <a:t>the coversheet.</a:t>
            </a:r>
            <a:endParaRPr lang="en-US" b="1" spc="-10" dirty="0">
              <a:latin typeface="Arial"/>
              <a:cs typeface="Arial"/>
            </a:endParaRPr>
          </a:p>
          <a:p>
            <a:pPr marL="8890" algn="l">
              <a:spcBef>
                <a:spcPts val="95"/>
              </a:spcBef>
              <a:buClr>
                <a:srgbClr val="133E6A"/>
              </a:buClr>
              <a:buSzPct val="94642"/>
              <a:tabLst>
                <a:tab pos="287020" algn="l"/>
              </a:tabLst>
            </a:pPr>
            <a:r>
              <a:rPr lang="en-US" sz="2000" b="1" spc="-10" dirty="0">
                <a:latin typeface="Arial"/>
                <a:cs typeface="Arial"/>
              </a:rPr>
              <a:t>Injured Worker Section: </a:t>
            </a: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First Name: </a:t>
            </a:r>
            <a:r>
              <a:rPr lang="en-US" spc="-10" dirty="0" smtClean="0">
                <a:latin typeface="Arial"/>
                <a:cs typeface="Arial"/>
              </a:rPr>
              <a:t>First name only.</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Middle Initial</a:t>
            </a:r>
            <a:r>
              <a:rPr lang="en-US" b="1" spc="-10" dirty="0" smtClean="0">
                <a:latin typeface="Arial"/>
                <a:cs typeface="Arial"/>
              </a:rPr>
              <a:t>: </a:t>
            </a:r>
            <a:r>
              <a:rPr lang="en-US" spc="-10" dirty="0" smtClean="0">
                <a:latin typeface="Arial"/>
                <a:cs typeface="Arial"/>
              </a:rPr>
              <a:t>One letter only.</a:t>
            </a:r>
          </a:p>
          <a:p>
            <a:pPr marL="283210" indent="-274320" algn="l">
              <a:spcBef>
                <a:spcPts val="95"/>
              </a:spcBef>
              <a:buClr>
                <a:srgbClr val="133E6A"/>
              </a:buClr>
              <a:buSzPct val="94642"/>
              <a:buFont typeface="Wingdings 2"/>
              <a:buChar char=""/>
              <a:tabLst>
                <a:tab pos="287020" algn="l"/>
              </a:tabLst>
            </a:pPr>
            <a:r>
              <a:rPr lang="en-US" b="1" spc="-10" dirty="0" smtClean="0">
                <a:latin typeface="Arial"/>
                <a:cs typeface="Arial"/>
              </a:rPr>
              <a:t>Last Name:</a:t>
            </a:r>
            <a:r>
              <a:rPr lang="en-US" spc="-10" dirty="0" smtClean="0">
                <a:latin typeface="Arial"/>
                <a:cs typeface="Arial"/>
              </a:rPr>
              <a:t> If adding second last name do not use hyphens.</a:t>
            </a:r>
          </a:p>
          <a:p>
            <a:pPr marL="283210" indent="-274320" algn="l">
              <a:spcBef>
                <a:spcPts val="95"/>
              </a:spcBef>
              <a:buClr>
                <a:srgbClr val="133E6A"/>
              </a:buClr>
              <a:buSzPct val="94642"/>
              <a:buFont typeface="Wingdings 2"/>
              <a:buChar char=""/>
              <a:tabLst>
                <a:tab pos="287020" algn="l"/>
              </a:tabLst>
            </a:pPr>
            <a:r>
              <a:rPr lang="en-US" b="1" spc="-10" dirty="0" smtClean="0">
                <a:solidFill>
                  <a:schemeClr val="tx1"/>
                </a:solidFill>
                <a:latin typeface="Arial"/>
                <a:cs typeface="Arial"/>
              </a:rPr>
              <a:t>Suffix</a:t>
            </a:r>
            <a:r>
              <a:rPr lang="en-US" b="1" spc="-10" dirty="0">
                <a:solidFill>
                  <a:schemeClr val="tx1"/>
                </a:solidFill>
                <a:latin typeface="Arial"/>
                <a:cs typeface="Arial"/>
              </a:rPr>
              <a:t>: </a:t>
            </a:r>
            <a:r>
              <a:rPr lang="en-US" spc="-10" dirty="0" smtClean="0">
                <a:solidFill>
                  <a:schemeClr val="tx1"/>
                </a:solidFill>
                <a:latin typeface="Arial"/>
                <a:cs typeface="Arial"/>
              </a:rPr>
              <a:t>Do </a:t>
            </a:r>
            <a:r>
              <a:rPr lang="en-US" spc="-10" dirty="0">
                <a:solidFill>
                  <a:schemeClr val="tx1"/>
                </a:solidFill>
                <a:latin typeface="Arial"/>
                <a:cs typeface="Arial"/>
              </a:rPr>
              <a:t>not add to this field</a:t>
            </a:r>
          </a:p>
          <a:p>
            <a:pPr marL="283210" indent="-274320" algn="l">
              <a:spcBef>
                <a:spcPts val="95"/>
              </a:spcBef>
              <a:buClr>
                <a:srgbClr val="133E6A"/>
              </a:buClr>
              <a:buSzPct val="94642"/>
              <a:buFont typeface="Wingdings 2"/>
              <a:buChar char=""/>
              <a:tabLst>
                <a:tab pos="287020" algn="l"/>
              </a:tabLst>
            </a:pPr>
            <a:r>
              <a:rPr lang="en-US" b="1" spc="-10" dirty="0">
                <a:solidFill>
                  <a:schemeClr val="tx1"/>
                </a:solidFill>
                <a:latin typeface="Arial"/>
                <a:cs typeface="Arial"/>
              </a:rPr>
              <a:t>Occupation: </a:t>
            </a:r>
            <a:r>
              <a:rPr lang="en-US" spc="-10" dirty="0" smtClean="0">
                <a:solidFill>
                  <a:schemeClr val="tx1"/>
                </a:solidFill>
                <a:latin typeface="Arial"/>
                <a:cs typeface="Arial"/>
              </a:rPr>
              <a:t>Enter job title.</a:t>
            </a:r>
            <a:endParaRPr lang="en-US" spc="-10" dirty="0">
              <a:solidFill>
                <a:schemeClr val="tx1"/>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b="1" spc="-10" dirty="0">
                <a:latin typeface="Arial"/>
                <a:cs typeface="Arial"/>
              </a:rPr>
              <a:t>Insurance Claim Number: </a:t>
            </a:r>
            <a:br>
              <a:rPr lang="en-US" b="1" spc="-10" dirty="0">
                <a:latin typeface="Arial"/>
                <a:cs typeface="Arial"/>
              </a:rPr>
            </a:br>
            <a:endParaRPr lang="en-US" spc="-10" dirty="0">
              <a:latin typeface="Arial"/>
              <a:cs typeface="Arial"/>
            </a:endParaRPr>
          </a:p>
        </p:txBody>
      </p:sp>
      <p:sp>
        <p:nvSpPr>
          <p:cNvPr id="2" name="Title 1">
            <a:extLst>
              <a:ext uri="{FF2B5EF4-FFF2-40B4-BE49-F238E27FC236}">
                <a16:creationId xmlns:a16="http://schemas.microsoft.com/office/drawing/2014/main" id="{6399E685-3D51-52CF-432E-7140C655AD51}"/>
              </a:ext>
            </a:extLst>
          </p:cNvPr>
          <p:cNvSpPr>
            <a:spLocks noGrp="1"/>
          </p:cNvSpPr>
          <p:nvPr>
            <p:ph type="title"/>
          </p:nvPr>
        </p:nvSpPr>
        <p:spPr>
          <a:xfrm>
            <a:off x="3686" y="977440"/>
            <a:ext cx="12184304" cy="553998"/>
          </a:xfrm>
        </p:spPr>
        <p:txBody>
          <a:bodyPr wrap="square" lIns="0" tIns="0" rIns="0" bIns="0" anchor="t">
            <a:spAutoFit/>
          </a:bodyPr>
          <a:lstStyle/>
          <a:p>
            <a:pPr algn="ctr"/>
            <a:r>
              <a:rPr lang="en-US" sz="3600" dirty="0"/>
              <a:t>Request for Consultative Rating Form 1</a:t>
            </a:r>
          </a:p>
        </p:txBody>
      </p:sp>
      <p:sp>
        <p:nvSpPr>
          <p:cNvPr id="4" name="Slide Number Placeholder 3">
            <a:extLst>
              <a:ext uri="{FF2B5EF4-FFF2-40B4-BE49-F238E27FC236}">
                <a16:creationId xmlns:a16="http://schemas.microsoft.com/office/drawing/2014/main" id="{12FDDAC7-32C7-003B-5437-76AEBC60AF99}"/>
              </a:ext>
            </a:extLst>
          </p:cNvPr>
          <p:cNvSpPr>
            <a:spLocks noGrp="1"/>
          </p:cNvSpPr>
          <p:nvPr>
            <p:ph type="sldNum" sz="quarter" idx="7"/>
          </p:nvPr>
        </p:nvSpPr>
        <p:spPr/>
        <p:txBody>
          <a:bodyPr/>
          <a:lstStyle/>
          <a:p>
            <a:pPr marL="38100">
              <a:lnSpc>
                <a:spcPct val="100000"/>
              </a:lnSpc>
            </a:pPr>
            <a:fld id="{81D60167-4931-47E6-BA6A-407CBD079E47}" type="slidenum">
              <a:rPr lang="en-US" spc="-25" dirty="0"/>
              <a:t>74</a:t>
            </a:fld>
            <a:endParaRPr lang="en-US" spc="-25" dirty="0"/>
          </a:p>
        </p:txBody>
      </p:sp>
    </p:spTree>
    <p:extLst>
      <p:ext uri="{BB962C8B-B14F-4D97-AF65-F5344CB8AC3E}">
        <p14:creationId xmlns:p14="http://schemas.microsoft.com/office/powerpoint/2010/main" val="18451124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ample of Form 2 for the Request for Consultative rating with the necessary fields required to file the Request for Consultative Rating." title="Sample of Form 2 for Request for Consultative Rating">
            <a:extLst>
              <a:ext uri="{FF2B5EF4-FFF2-40B4-BE49-F238E27FC236}">
                <a16:creationId xmlns:a16="http://schemas.microsoft.com/office/drawing/2014/main" id="{2EC961AB-E757-E021-4BCD-2CB60093BCA5}"/>
              </a:ext>
            </a:extLst>
          </p:cNvPr>
          <p:cNvPicPr>
            <a:picLocks noChangeAspect="1"/>
          </p:cNvPicPr>
          <p:nvPr/>
        </p:nvPicPr>
        <p:blipFill>
          <a:blip r:embed="rId2"/>
          <a:stretch>
            <a:fillRect/>
          </a:stretch>
        </p:blipFill>
        <p:spPr>
          <a:xfrm>
            <a:off x="7899951" y="1556740"/>
            <a:ext cx="3746707" cy="4992130"/>
          </a:xfrm>
          <a:prstGeom prst="rect">
            <a:avLst/>
          </a:prstGeom>
        </p:spPr>
      </p:pic>
      <p:sp>
        <p:nvSpPr>
          <p:cNvPr id="8" name="object 3">
            <a:extLst>
              <a:ext uri="{FF2B5EF4-FFF2-40B4-BE49-F238E27FC236}">
                <a16:creationId xmlns:a16="http://schemas.microsoft.com/office/drawing/2014/main" id="{440DFC6C-1517-E27D-EC81-6C7A1D83FC98}"/>
              </a:ext>
            </a:extLst>
          </p:cNvPr>
          <p:cNvSpPr txBox="1"/>
          <p:nvPr/>
        </p:nvSpPr>
        <p:spPr>
          <a:xfrm>
            <a:off x="572830" y="1589295"/>
            <a:ext cx="6943626" cy="5025735"/>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Date of Report to be rated:</a:t>
            </a:r>
            <a:r>
              <a:rPr lang="en-US" dirty="0">
                <a:solidFill>
                  <a:schemeClr val="tx1"/>
                </a:solidFill>
                <a:latin typeface="Arial"/>
                <a:cs typeface="Arial"/>
              </a:rPr>
              <a:t> </a:t>
            </a:r>
            <a:endParaRPr lang="en-US" dirty="0" smtClean="0">
              <a:solidFill>
                <a:schemeClr val="tx1"/>
              </a:solidFill>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solidFill>
                  <a:schemeClr val="tx1"/>
                </a:solidFill>
                <a:latin typeface="Arial"/>
                <a:cs typeface="Arial"/>
              </a:rPr>
              <a:t>Enter </a:t>
            </a:r>
            <a:r>
              <a:rPr lang="en-US" sz="1600" dirty="0">
                <a:solidFill>
                  <a:schemeClr val="tx1"/>
                </a:solidFill>
                <a:latin typeface="Arial"/>
                <a:cs typeface="Arial"/>
              </a:rPr>
              <a:t>Date(s) </a:t>
            </a:r>
            <a:r>
              <a:rPr lang="en-US" sz="1600" dirty="0" smtClean="0">
                <a:solidFill>
                  <a:schemeClr val="tx1"/>
                </a:solidFill>
                <a:latin typeface="Arial"/>
                <a:cs typeface="Arial"/>
              </a:rPr>
              <a:t>MM/DD/YYYY.</a:t>
            </a:r>
          </a:p>
          <a:p>
            <a:pPr marL="649224" indent="-274320">
              <a:spcBef>
                <a:spcPts val="95"/>
              </a:spcBef>
              <a:buClr>
                <a:srgbClr val="133E6A"/>
              </a:buClr>
              <a:buSzPct val="94642"/>
              <a:buFont typeface="Wingdings 2"/>
              <a:buChar char=""/>
              <a:tabLst>
                <a:tab pos="287020" algn="l"/>
              </a:tabLst>
            </a:pPr>
            <a:r>
              <a:rPr lang="en-US" sz="1600" dirty="0" smtClean="0">
                <a:solidFill>
                  <a:schemeClr val="tx1"/>
                </a:solidFill>
                <a:latin typeface="Arial"/>
                <a:cs typeface="Arial"/>
              </a:rPr>
              <a:t>Doctor's </a:t>
            </a:r>
            <a:r>
              <a:rPr lang="en-US" sz="1600" dirty="0">
                <a:solidFill>
                  <a:schemeClr val="tx1"/>
                </a:solidFill>
                <a:latin typeface="Arial"/>
                <a:cs typeface="Arial"/>
              </a:rPr>
              <a:t>name(s</a:t>
            </a:r>
            <a:r>
              <a:rPr lang="en-US" sz="1600" dirty="0" smtClean="0">
                <a:solidFill>
                  <a:schemeClr val="tx1"/>
                </a:solidFill>
                <a:latin typeface="Arial"/>
                <a:cs typeface="Arial"/>
              </a:rPr>
              <a:t>).</a:t>
            </a:r>
            <a:endParaRPr lang="en-US" sz="1600"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Case date</a:t>
            </a:r>
            <a:r>
              <a:rPr lang="en-US" dirty="0">
                <a:solidFill>
                  <a:schemeClr val="tx1"/>
                </a:solidFill>
                <a:latin typeface="Arial"/>
                <a:cs typeface="Arial"/>
              </a:rPr>
              <a:t>: </a:t>
            </a:r>
            <a:r>
              <a:rPr lang="en-US" dirty="0" smtClean="0">
                <a:solidFill>
                  <a:schemeClr val="tx1"/>
                </a:solidFill>
                <a:latin typeface="Arial"/>
                <a:cs typeface="Arial"/>
              </a:rPr>
              <a:t>Enter </a:t>
            </a:r>
            <a:r>
              <a:rPr lang="en-US" dirty="0">
                <a:solidFill>
                  <a:schemeClr val="tx1"/>
                </a:solidFill>
                <a:latin typeface="Arial"/>
                <a:cs typeface="Arial"/>
              </a:rPr>
              <a:t>date of </a:t>
            </a:r>
            <a:r>
              <a:rPr lang="en-US" dirty="0" smtClean="0">
                <a:solidFill>
                  <a:schemeClr val="tx1"/>
                </a:solidFill>
                <a:latin typeface="Arial"/>
                <a:cs typeface="Arial"/>
              </a:rPr>
              <a:t>hearing.</a:t>
            </a:r>
            <a:r>
              <a:rPr lang="en-US" dirty="0">
                <a:solidFill>
                  <a:schemeClr val="tx1"/>
                </a:solidFill>
                <a:latin typeface="Arial"/>
                <a:cs typeface="Arial"/>
              </a:rPr>
              <a:t> </a:t>
            </a: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Type of hearing:</a:t>
            </a:r>
            <a:r>
              <a:rPr lang="en-US" dirty="0">
                <a:solidFill>
                  <a:schemeClr val="tx1"/>
                </a:solidFill>
                <a:latin typeface="Arial"/>
                <a:cs typeface="Arial"/>
              </a:rPr>
              <a:t> Choose </a:t>
            </a:r>
            <a:r>
              <a:rPr lang="en-US" dirty="0" smtClean="0">
                <a:solidFill>
                  <a:schemeClr val="tx1"/>
                </a:solidFill>
                <a:latin typeface="Arial"/>
                <a:cs typeface="Arial"/>
              </a:rPr>
              <a:t>one.</a:t>
            </a:r>
            <a:endParaRPr lang="en-US" dirty="0">
              <a:solidFill>
                <a:schemeClr val="tx1"/>
              </a:solidFill>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a:solidFill>
                  <a:schemeClr val="tx1"/>
                </a:solidFill>
                <a:latin typeface="Arial"/>
                <a:cs typeface="Arial"/>
              </a:rPr>
              <a:t>Rating MSC</a:t>
            </a:r>
          </a:p>
          <a:p>
            <a:pPr marL="649224" indent="-274320">
              <a:spcBef>
                <a:spcPts val="95"/>
              </a:spcBef>
              <a:buClr>
                <a:srgbClr val="133E6A"/>
              </a:buClr>
              <a:buSzPct val="94642"/>
              <a:buFont typeface="Wingdings 2"/>
              <a:buChar char=""/>
              <a:tabLst>
                <a:tab pos="287020" algn="l"/>
              </a:tabLst>
            </a:pPr>
            <a:r>
              <a:rPr lang="en-US" sz="1600" dirty="0">
                <a:solidFill>
                  <a:schemeClr val="tx1"/>
                </a:solidFill>
                <a:latin typeface="Arial"/>
                <a:cs typeface="Arial"/>
              </a:rPr>
              <a:t>Trial</a:t>
            </a:r>
          </a:p>
          <a:p>
            <a:pPr marL="649224" indent="-274320">
              <a:spcBef>
                <a:spcPts val="95"/>
              </a:spcBef>
              <a:buClr>
                <a:srgbClr val="133E6A"/>
              </a:buClr>
              <a:buSzPct val="94642"/>
              <a:buFont typeface="Wingdings 2"/>
              <a:buChar char=""/>
              <a:tabLst>
                <a:tab pos="287020" algn="l"/>
              </a:tabLst>
            </a:pPr>
            <a:r>
              <a:rPr lang="en-US" sz="1600" dirty="0">
                <a:solidFill>
                  <a:schemeClr val="tx1"/>
                </a:solidFill>
                <a:latin typeface="Arial"/>
                <a:cs typeface="Arial"/>
              </a:rPr>
              <a:t>Conference</a:t>
            </a: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Rating requested by</a:t>
            </a:r>
            <a:r>
              <a:rPr lang="en-US" dirty="0">
                <a:solidFill>
                  <a:schemeClr val="tx1"/>
                </a:solidFill>
                <a:latin typeface="Arial"/>
                <a:cs typeface="Arial"/>
              </a:rPr>
              <a:t>: </a:t>
            </a:r>
            <a:r>
              <a:rPr lang="en-US" dirty="0" smtClean="0">
                <a:latin typeface="Arial"/>
                <a:cs typeface="Arial"/>
              </a:rPr>
              <a:t>UAN of Law Firm/Non Attorney Representative</a:t>
            </a:r>
            <a:r>
              <a:rPr lang="en-US" dirty="0" smtClean="0">
                <a:solidFill>
                  <a:schemeClr val="tx1"/>
                </a:solidFill>
                <a:latin typeface="Arial"/>
                <a:cs typeface="Arial"/>
              </a:rPr>
              <a:t>.</a:t>
            </a:r>
            <a:endParaRPr lang="en-US" dirty="0">
              <a:solidFill>
                <a:schemeClr val="tx1"/>
              </a:solidFill>
              <a:latin typeface="Arial"/>
              <a:cs typeface="Arial"/>
            </a:endParaRP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Representing the: </a:t>
            </a:r>
            <a:r>
              <a:rPr lang="en-US" dirty="0" smtClean="0">
                <a:solidFill>
                  <a:schemeClr val="tx1"/>
                </a:solidFill>
                <a:latin typeface="Arial"/>
                <a:cs typeface="Arial"/>
              </a:rPr>
              <a:t>Select </a:t>
            </a:r>
            <a:r>
              <a:rPr lang="en-US" dirty="0">
                <a:solidFill>
                  <a:schemeClr val="tx1"/>
                </a:solidFill>
                <a:latin typeface="Arial"/>
                <a:cs typeface="Arial"/>
              </a:rPr>
              <a:t>Employee or Employer.</a:t>
            </a:r>
          </a:p>
          <a:p>
            <a:pPr marL="283210" indent="-274320">
              <a:spcBef>
                <a:spcPts val="95"/>
              </a:spcBef>
              <a:buClr>
                <a:srgbClr val="133E6A"/>
              </a:buClr>
              <a:buSzPct val="94642"/>
              <a:buFont typeface="Wingdings 2"/>
              <a:buChar char=""/>
              <a:tabLst>
                <a:tab pos="287020" algn="l"/>
              </a:tabLst>
            </a:pPr>
            <a:r>
              <a:rPr lang="en-US" b="1" dirty="0">
                <a:solidFill>
                  <a:schemeClr val="tx1"/>
                </a:solidFill>
                <a:latin typeface="Arial"/>
                <a:cs typeface="Arial"/>
              </a:rPr>
              <a:t>A copy of this request has been served on</a:t>
            </a:r>
            <a:r>
              <a:rPr lang="en-US" dirty="0">
                <a:solidFill>
                  <a:schemeClr val="tx1"/>
                </a:solidFill>
                <a:latin typeface="Arial"/>
                <a:cs typeface="Arial"/>
              </a:rPr>
              <a:t>:</a:t>
            </a:r>
          </a:p>
          <a:p>
            <a:pPr marL="649224" indent="-274320">
              <a:spcBef>
                <a:spcPts val="95"/>
              </a:spcBef>
              <a:buClr>
                <a:srgbClr val="133E6A"/>
              </a:buClr>
              <a:buSzPct val="94642"/>
              <a:buFont typeface="Wingdings 2"/>
              <a:buChar char=""/>
              <a:tabLst>
                <a:tab pos="287020" algn="l"/>
              </a:tabLst>
            </a:pPr>
            <a:r>
              <a:rPr lang="en-US" sz="1600" b="1" dirty="0">
                <a:solidFill>
                  <a:schemeClr val="tx1"/>
                </a:solidFill>
                <a:latin typeface="Arial"/>
                <a:cs typeface="Arial"/>
              </a:rPr>
              <a:t>Firm name:</a:t>
            </a:r>
            <a:r>
              <a:rPr lang="en-US" sz="1600" dirty="0">
                <a:solidFill>
                  <a:schemeClr val="tx1"/>
                </a:solidFill>
                <a:latin typeface="Arial"/>
                <a:cs typeface="Arial"/>
              </a:rPr>
              <a:t> </a:t>
            </a:r>
            <a:r>
              <a:rPr lang="en-US" sz="1600" dirty="0" smtClean="0">
                <a:latin typeface="Arial"/>
                <a:cs typeface="Arial"/>
              </a:rPr>
              <a:t>UAN of Law Firm/Non Attorney Representative</a:t>
            </a:r>
            <a:r>
              <a:rPr lang="en-US" sz="1600" dirty="0" smtClean="0">
                <a:solidFill>
                  <a:schemeClr val="tx1"/>
                </a:solidFill>
                <a:latin typeface="Arial"/>
                <a:cs typeface="Arial"/>
              </a:rPr>
              <a:t>.</a:t>
            </a:r>
            <a:endParaRPr lang="en-US" sz="1600" b="1" dirty="0">
              <a:latin typeface="Arial"/>
              <a:cs typeface="Arial"/>
            </a:endParaRPr>
          </a:p>
          <a:p>
            <a:pPr marL="1005840" indent="-274320">
              <a:spcBef>
                <a:spcPts val="95"/>
              </a:spcBef>
              <a:buClr>
                <a:srgbClr val="133E6A"/>
              </a:buClr>
              <a:buSzPct val="94642"/>
              <a:buFont typeface="Wingdings 2"/>
              <a:buChar char=""/>
              <a:tabLst>
                <a:tab pos="287020" algn="l"/>
              </a:tabLst>
            </a:pPr>
            <a:r>
              <a:rPr lang="en-US" sz="1400" dirty="0" smtClean="0">
                <a:solidFill>
                  <a:schemeClr val="tx1"/>
                </a:solidFill>
                <a:latin typeface="Arial"/>
                <a:cs typeface="Arial"/>
              </a:rPr>
              <a:t>Firm </a:t>
            </a:r>
            <a:r>
              <a:rPr lang="en-US" sz="1400" dirty="0">
                <a:solidFill>
                  <a:schemeClr val="tx1"/>
                </a:solidFill>
                <a:latin typeface="Arial"/>
                <a:cs typeface="Arial"/>
              </a:rPr>
              <a:t>Address 1: </a:t>
            </a:r>
            <a:r>
              <a:rPr lang="en-US" sz="1400" dirty="0" smtClean="0">
                <a:solidFill>
                  <a:schemeClr val="tx1"/>
                </a:solidFill>
                <a:latin typeface="Arial"/>
                <a:cs typeface="Arial"/>
              </a:rPr>
              <a:t>Please use USPS format. </a:t>
            </a:r>
            <a:endParaRPr lang="en-US" sz="1400" dirty="0">
              <a:latin typeface="Arial"/>
              <a:cs typeface="Arial"/>
            </a:endParaRPr>
          </a:p>
          <a:p>
            <a:pPr marL="1005840" indent="-274320">
              <a:spcBef>
                <a:spcPts val="95"/>
              </a:spcBef>
              <a:buClr>
                <a:srgbClr val="133E6A"/>
              </a:buClr>
              <a:buSzPct val="94642"/>
              <a:buFont typeface="Wingdings 2"/>
              <a:buChar char=""/>
              <a:tabLst>
                <a:tab pos="287020" algn="l"/>
              </a:tabLst>
            </a:pPr>
            <a:r>
              <a:rPr lang="en-US" sz="1400" dirty="0" smtClean="0">
                <a:solidFill>
                  <a:schemeClr val="tx1"/>
                </a:solidFill>
                <a:latin typeface="Arial"/>
                <a:cs typeface="Arial"/>
              </a:rPr>
              <a:t>Firm </a:t>
            </a:r>
            <a:r>
              <a:rPr lang="en-US" sz="1400" dirty="0">
                <a:solidFill>
                  <a:schemeClr val="tx1"/>
                </a:solidFill>
                <a:latin typeface="Arial"/>
                <a:cs typeface="Arial"/>
              </a:rPr>
              <a:t>Address </a:t>
            </a:r>
            <a:r>
              <a:rPr lang="en-US" sz="1400" dirty="0" smtClean="0">
                <a:solidFill>
                  <a:schemeClr val="tx1"/>
                </a:solidFill>
                <a:latin typeface="Arial"/>
                <a:cs typeface="Arial"/>
              </a:rPr>
              <a:t>2:</a:t>
            </a:r>
          </a:p>
          <a:p>
            <a:pPr marL="1005840" indent="-274320">
              <a:spcBef>
                <a:spcPts val="95"/>
              </a:spcBef>
              <a:buClr>
                <a:srgbClr val="133E6A"/>
              </a:buClr>
              <a:buSzPct val="94642"/>
              <a:buFont typeface="Wingdings 2"/>
              <a:buChar char=""/>
              <a:tabLst>
                <a:tab pos="287020" algn="l"/>
              </a:tabLst>
            </a:pPr>
            <a:r>
              <a:rPr lang="en-US" sz="1400" dirty="0" smtClean="0">
                <a:solidFill>
                  <a:schemeClr val="tx1"/>
                </a:solidFill>
                <a:latin typeface="Arial"/>
                <a:cs typeface="Arial"/>
              </a:rPr>
              <a:t>City: Verify your city and zip code match.</a:t>
            </a:r>
          </a:p>
          <a:p>
            <a:pPr marL="1005840" indent="-274320">
              <a:spcBef>
                <a:spcPts val="95"/>
              </a:spcBef>
              <a:buClr>
                <a:srgbClr val="133E6A"/>
              </a:buClr>
              <a:buSzPct val="94642"/>
              <a:buFont typeface="Wingdings 2"/>
              <a:buChar char=""/>
              <a:tabLst>
                <a:tab pos="287020" algn="l"/>
              </a:tabLst>
            </a:pPr>
            <a:r>
              <a:rPr lang="en-US" sz="1400" dirty="0" smtClean="0">
                <a:solidFill>
                  <a:schemeClr val="tx1"/>
                </a:solidFill>
                <a:latin typeface="Arial"/>
                <a:cs typeface="Arial"/>
              </a:rPr>
              <a:t>State: Choose the correct two letter abbreviation from the dropdown menu.</a:t>
            </a:r>
          </a:p>
          <a:p>
            <a:pPr marL="1005840" indent="-274320">
              <a:spcBef>
                <a:spcPts val="95"/>
              </a:spcBef>
              <a:buClr>
                <a:srgbClr val="133E6A"/>
              </a:buClr>
              <a:buSzPct val="94642"/>
              <a:buFont typeface="Wingdings 2"/>
              <a:buChar char=""/>
              <a:tabLst>
                <a:tab pos="287020" algn="l"/>
                <a:tab pos="1531620" algn="l"/>
              </a:tabLst>
            </a:pPr>
            <a:r>
              <a:rPr lang="en-US" sz="1400" dirty="0" smtClean="0">
                <a:solidFill>
                  <a:schemeClr val="tx1"/>
                </a:solidFill>
                <a:latin typeface="Arial"/>
                <a:cs typeface="Arial"/>
              </a:rPr>
              <a:t>Zip Code: </a:t>
            </a:r>
            <a:r>
              <a:rPr lang="en-US" sz="1400" spc="-20" dirty="0" smtClean="0">
                <a:latin typeface="Arial"/>
                <a:cs typeface="Arial"/>
              </a:rPr>
              <a:t>Five digits only.</a:t>
            </a:r>
          </a:p>
          <a:p>
            <a:pPr marL="1005840" indent="-274320">
              <a:spcBef>
                <a:spcPts val="95"/>
              </a:spcBef>
              <a:buClr>
                <a:srgbClr val="133E6A"/>
              </a:buClr>
              <a:buSzPct val="94642"/>
              <a:buFont typeface="Wingdings 2"/>
              <a:buChar char=""/>
              <a:tabLst>
                <a:tab pos="287020" algn="l"/>
              </a:tabLst>
            </a:pPr>
            <a:endParaRPr lang="en-US" sz="1400" dirty="0">
              <a:solidFill>
                <a:schemeClr val="tx1"/>
              </a:solidFill>
              <a:latin typeface="Arial"/>
              <a:cs typeface="Arial"/>
            </a:endParaRPr>
          </a:p>
        </p:txBody>
      </p:sp>
      <p:sp>
        <p:nvSpPr>
          <p:cNvPr id="2" name="Title 1">
            <a:extLst>
              <a:ext uri="{FF2B5EF4-FFF2-40B4-BE49-F238E27FC236}">
                <a16:creationId xmlns:a16="http://schemas.microsoft.com/office/drawing/2014/main" id="{12FA79D6-86D2-6C63-2BFB-F4CD0A01747F}"/>
              </a:ext>
            </a:extLst>
          </p:cNvPr>
          <p:cNvSpPr>
            <a:spLocks noGrp="1"/>
          </p:cNvSpPr>
          <p:nvPr>
            <p:ph type="title"/>
          </p:nvPr>
        </p:nvSpPr>
        <p:spPr>
          <a:xfrm>
            <a:off x="1388" y="976346"/>
            <a:ext cx="12193165" cy="553998"/>
          </a:xfrm>
        </p:spPr>
        <p:txBody>
          <a:bodyPr wrap="square" lIns="0" tIns="0" rIns="0" bIns="0" anchor="t">
            <a:spAutoFit/>
          </a:bodyPr>
          <a:lstStyle/>
          <a:p>
            <a:pPr algn="ctr"/>
            <a:r>
              <a:rPr lang="en-US" sz="3600" dirty="0"/>
              <a:t>Request for Consultative Rating  Form 2</a:t>
            </a:r>
          </a:p>
        </p:txBody>
      </p:sp>
      <p:sp>
        <p:nvSpPr>
          <p:cNvPr id="4" name="Slide Number Placeholder 3">
            <a:extLst>
              <a:ext uri="{FF2B5EF4-FFF2-40B4-BE49-F238E27FC236}">
                <a16:creationId xmlns:a16="http://schemas.microsoft.com/office/drawing/2014/main" id="{01B47F72-5C07-078C-6FCB-394CE026A4EE}"/>
              </a:ext>
            </a:extLst>
          </p:cNvPr>
          <p:cNvSpPr>
            <a:spLocks noGrp="1"/>
          </p:cNvSpPr>
          <p:nvPr>
            <p:ph type="sldNum" sz="quarter" idx="7"/>
          </p:nvPr>
        </p:nvSpPr>
        <p:spPr/>
        <p:txBody>
          <a:bodyPr/>
          <a:lstStyle/>
          <a:p>
            <a:pPr marL="38100">
              <a:lnSpc>
                <a:spcPct val="100000"/>
              </a:lnSpc>
            </a:pPr>
            <a:fld id="{81D60167-4931-47E6-BA6A-407CBD079E47}" type="slidenum">
              <a:rPr lang="en-US" spc="-25" dirty="0"/>
              <a:t>75</a:t>
            </a:fld>
            <a:endParaRPr lang="en-US" spc="-25" dirty="0"/>
          </a:p>
        </p:txBody>
      </p:sp>
    </p:spTree>
    <p:extLst>
      <p:ext uri="{BB962C8B-B14F-4D97-AF65-F5344CB8AC3E}">
        <p14:creationId xmlns:p14="http://schemas.microsoft.com/office/powerpoint/2010/main" val="3358416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6683" y="1580550"/>
            <a:ext cx="10390991" cy="4553811"/>
          </a:xfrm>
          <a:prstGeom prst="rect">
            <a:avLst/>
          </a:prstGeom>
        </p:spPr>
        <p:txBody>
          <a:bodyPr vert="horz" wrap="square" lIns="0" tIns="97790" rIns="0" bIns="0" rtlCol="0" anchor="t">
            <a:spAutoFit/>
          </a:bodyPr>
          <a:lstStyle/>
          <a:p>
            <a:pPr marL="283210" indent="-274320" algn="l">
              <a:spcBef>
                <a:spcPts val="95"/>
              </a:spcBef>
            </a:pPr>
            <a:r>
              <a:rPr lang="en-US" sz="2800" b="1" spc="-45" dirty="0" smtClean="0">
                <a:latin typeface="Arial"/>
                <a:cs typeface="Arial"/>
                <a:hlinkClick r:id="rId2"/>
              </a:rPr>
              <a:t>Reference Guide</a:t>
            </a:r>
            <a:r>
              <a:rPr lang="en-US" sz="2800" b="1" spc="-45" dirty="0" smtClean="0">
                <a:latin typeface="Arial"/>
                <a:cs typeface="Arial"/>
              </a:rPr>
              <a:t> </a:t>
            </a:r>
            <a:r>
              <a:rPr lang="en-US" sz="2400" spc="-45" dirty="0" smtClean="0">
                <a:latin typeface="Arial"/>
                <a:cs typeface="Arial"/>
              </a:rPr>
              <a:t>(see pages 62-65)</a:t>
            </a:r>
          </a:p>
          <a:p>
            <a:pPr marL="283210" indent="-274320" algn="l">
              <a:spcBef>
                <a:spcPts val="95"/>
              </a:spcBef>
            </a:pPr>
            <a:endParaRPr lang="en-US" sz="2000" spc="-45" dirty="0">
              <a:latin typeface="Arial"/>
              <a:cs typeface="Arial"/>
            </a:endParaRPr>
          </a:p>
          <a:p>
            <a:pPr marL="283210" indent="-274320" algn="l">
              <a:spcBef>
                <a:spcPts val="95"/>
              </a:spcBef>
              <a:buClr>
                <a:srgbClr val="133E6A"/>
              </a:buClr>
              <a:buSzPct val="94642"/>
              <a:buFont typeface="Wingdings 2"/>
              <a:buChar char=""/>
              <a:tabLst>
                <a:tab pos="287020" algn="l"/>
                <a:tab pos="1650364" algn="l"/>
              </a:tabLst>
            </a:pPr>
            <a:r>
              <a:rPr lang="en-US" sz="2000" b="1" spc="-25" dirty="0" smtClean="0">
                <a:latin typeface="Arial"/>
                <a:cs typeface="Arial"/>
              </a:rPr>
              <a:t>eF</a:t>
            </a:r>
            <a:r>
              <a:rPr lang="en-US" sz="2000" b="1" spc="-10" dirty="0" smtClean="0">
                <a:latin typeface="Arial"/>
                <a:cs typeface="Arial"/>
              </a:rPr>
              <a:t>orm</a:t>
            </a:r>
            <a:r>
              <a:rPr lang="en-US" sz="2000" b="1" spc="-10" dirty="0">
                <a:latin typeface="Arial"/>
                <a:cs typeface="Arial"/>
              </a:rPr>
              <a:t>:</a:t>
            </a:r>
            <a:r>
              <a:rPr lang="en-US" sz="2000" spc="-10" dirty="0">
                <a:latin typeface="Arial"/>
                <a:cs typeface="Arial"/>
              </a:rPr>
              <a:t> </a:t>
            </a:r>
            <a:r>
              <a:rPr lang="en-US" sz="2000" dirty="0">
                <a:latin typeface="Arial"/>
                <a:cs typeface="Arial"/>
              </a:rPr>
              <a:t>Compromise and</a:t>
            </a:r>
            <a:r>
              <a:rPr lang="en-US" sz="2000" spc="-60" dirty="0">
                <a:latin typeface="Arial"/>
                <a:cs typeface="Arial"/>
              </a:rPr>
              <a:t> </a:t>
            </a:r>
            <a:r>
              <a:rPr lang="en-US" sz="2000" dirty="0">
                <a:latin typeface="Arial"/>
                <a:cs typeface="Arial"/>
              </a:rPr>
              <a:t>Release,</a:t>
            </a:r>
            <a:r>
              <a:rPr lang="en-US" sz="2000" spc="-70" dirty="0">
                <a:latin typeface="Arial"/>
                <a:cs typeface="Arial"/>
              </a:rPr>
              <a:t> </a:t>
            </a:r>
            <a:r>
              <a:rPr lang="en-US" sz="2000" i="1" dirty="0">
                <a:latin typeface="Arial"/>
                <a:cs typeface="Arial"/>
              </a:rPr>
              <a:t>all</a:t>
            </a:r>
            <a:r>
              <a:rPr lang="en-US" sz="2000" i="1" spc="-70" dirty="0">
                <a:latin typeface="Arial"/>
                <a:cs typeface="Arial"/>
              </a:rPr>
              <a:t> </a:t>
            </a:r>
            <a:r>
              <a:rPr lang="en-US" sz="2000" i="1" dirty="0">
                <a:latin typeface="Arial"/>
                <a:cs typeface="Arial"/>
              </a:rPr>
              <a:t>three</a:t>
            </a:r>
            <a:r>
              <a:rPr lang="en-US" sz="2000" i="1" spc="-70" dirty="0">
                <a:latin typeface="Arial"/>
                <a:cs typeface="Arial"/>
              </a:rPr>
              <a:t> </a:t>
            </a:r>
            <a:r>
              <a:rPr lang="en-US" sz="2000" i="1" spc="-10" dirty="0">
                <a:latin typeface="Arial"/>
                <a:cs typeface="Arial"/>
              </a:rPr>
              <a:t>versions:</a:t>
            </a:r>
          </a:p>
          <a:p>
            <a:pPr marL="649224" indent="-274320" algn="l">
              <a:spcBef>
                <a:spcPts val="95"/>
              </a:spcBef>
              <a:buClr>
                <a:srgbClr val="133E6A"/>
              </a:buClr>
              <a:buSzPct val="94642"/>
              <a:buFont typeface="Wingdings 2"/>
              <a:buChar char=""/>
              <a:tabLst>
                <a:tab pos="287020" algn="l"/>
                <a:tab pos="1650364" algn="l"/>
              </a:tabLst>
            </a:pPr>
            <a:r>
              <a:rPr lang="en-US" spc="-10" dirty="0">
                <a:latin typeface="Arial"/>
                <a:cs typeface="Arial"/>
              </a:rPr>
              <a:t>Compromise and Release</a:t>
            </a:r>
            <a:endParaRPr lang="en-US" i="1" spc="-10" dirty="0">
              <a:latin typeface="Arial"/>
              <a:cs typeface="Arial"/>
            </a:endParaRPr>
          </a:p>
          <a:p>
            <a:pPr marL="649224" indent="-274320" algn="l">
              <a:spcBef>
                <a:spcPts val="95"/>
              </a:spcBef>
              <a:buClr>
                <a:srgbClr val="133E6A"/>
              </a:buClr>
              <a:buSzPct val="94642"/>
              <a:buFont typeface="Wingdings 2"/>
              <a:buChar char=""/>
              <a:tabLst>
                <a:tab pos="287020" algn="l"/>
                <a:tab pos="1650364" algn="l"/>
              </a:tabLst>
            </a:pPr>
            <a:r>
              <a:rPr lang="en-US" spc="-10" dirty="0">
                <a:latin typeface="Arial"/>
                <a:cs typeface="Arial"/>
              </a:rPr>
              <a:t>Compromise and Release Dependency Claim</a:t>
            </a:r>
            <a:endParaRPr lang="en-US" i="1" spc="-10" dirty="0">
              <a:latin typeface="Arial"/>
              <a:cs typeface="Arial"/>
            </a:endParaRPr>
          </a:p>
          <a:p>
            <a:pPr marL="649224" indent="-274320" algn="l">
              <a:spcBef>
                <a:spcPts val="95"/>
              </a:spcBef>
              <a:buClr>
                <a:srgbClr val="133E6A"/>
              </a:buClr>
              <a:buSzPct val="94642"/>
              <a:buFont typeface="Wingdings 2"/>
              <a:buChar char=""/>
              <a:tabLst>
                <a:tab pos="287020" algn="l"/>
                <a:tab pos="1650364" algn="l"/>
              </a:tabLst>
            </a:pPr>
            <a:r>
              <a:rPr lang="en-US" spc="-10" dirty="0">
                <a:latin typeface="Arial"/>
                <a:cs typeface="Arial"/>
              </a:rPr>
              <a:t>Third Party Compromise Release</a:t>
            </a:r>
            <a:endParaRPr lang="en-US" i="1"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sz="2000" spc="-10" dirty="0" smtClean="0">
                <a:latin typeface="Arial"/>
                <a:cs typeface="Arial"/>
              </a:rPr>
              <a:t>Wet</a:t>
            </a:r>
            <a:r>
              <a:rPr lang="en-US" sz="2000" spc="-10" dirty="0">
                <a:latin typeface="Arial"/>
                <a:cs typeface="Arial"/>
              </a:rPr>
              <a:t> signed </a:t>
            </a:r>
            <a:r>
              <a:rPr lang="en-US" sz="2000" spc="-10" dirty="0" smtClean="0">
                <a:latin typeface="Arial"/>
                <a:cs typeface="Arial"/>
              </a:rPr>
              <a:t>document that must </a:t>
            </a:r>
            <a:r>
              <a:rPr lang="en-US" sz="2000" spc="-10" dirty="0">
                <a:latin typeface="Arial"/>
                <a:cs typeface="Arial"/>
              </a:rPr>
              <a:t>mirror the </a:t>
            </a:r>
            <a:r>
              <a:rPr lang="en-US" sz="2000" spc="-10" dirty="0" smtClean="0">
                <a:latin typeface="Arial"/>
                <a:cs typeface="Arial"/>
              </a:rPr>
              <a:t>eForm</a:t>
            </a:r>
            <a:r>
              <a:rPr lang="en-US" sz="2000" spc="-10" dirty="0">
                <a:latin typeface="Arial"/>
                <a:cs typeface="Arial"/>
              </a:rPr>
              <a:t> version. Use </a:t>
            </a:r>
            <a:r>
              <a:rPr lang="en-US" sz="2000" spc="-10" dirty="0" smtClean="0">
                <a:latin typeface="Arial"/>
                <a:cs typeface="Arial"/>
              </a:rPr>
              <a:t>the document title COMPROMISE </a:t>
            </a:r>
            <a:r>
              <a:rPr lang="en-US" sz="2000" spc="-10" dirty="0">
                <a:latin typeface="Arial"/>
                <a:cs typeface="Arial"/>
              </a:rPr>
              <a:t>AND </a:t>
            </a:r>
            <a:r>
              <a:rPr lang="en-US" sz="2000" spc="-10" dirty="0" smtClean="0">
                <a:latin typeface="Arial"/>
                <a:cs typeface="Arial"/>
              </a:rPr>
              <a:t>RELEASE-SIGNED. This is required for all three versions.</a:t>
            </a:r>
            <a:endParaRPr lang="en-US" sz="2000" spc="-10" dirty="0">
              <a:latin typeface="Arial"/>
              <a:cs typeface="Arial"/>
            </a:endParaRPr>
          </a:p>
          <a:p>
            <a:pPr marL="283210" marR="5080" indent="-274320" algn="l">
              <a:spcBef>
                <a:spcPts val="95"/>
              </a:spcBef>
              <a:buClr>
                <a:srgbClr val="133E6A"/>
              </a:buClr>
              <a:buSzPct val="94642"/>
              <a:buFont typeface="Wingdings 2"/>
              <a:buChar char=""/>
              <a:tabLst>
                <a:tab pos="287020" algn="l"/>
              </a:tabLst>
            </a:pPr>
            <a:r>
              <a:rPr lang="en-US" sz="2000" dirty="0" smtClean="0">
                <a:latin typeface="Arial"/>
                <a:cs typeface="Arial"/>
              </a:rPr>
              <a:t>Walk-through</a:t>
            </a:r>
            <a:r>
              <a:rPr lang="en-US" sz="2000" dirty="0">
                <a:latin typeface="Arial"/>
                <a:cs typeface="Arial"/>
              </a:rPr>
              <a:t>:</a:t>
            </a:r>
            <a:r>
              <a:rPr lang="en-US" sz="2000" spc="-90" dirty="0">
                <a:latin typeface="Arial"/>
                <a:cs typeface="Arial"/>
              </a:rPr>
              <a:t> </a:t>
            </a:r>
            <a:r>
              <a:rPr lang="en-US" sz="2000" dirty="0">
                <a:latin typeface="Arial"/>
                <a:cs typeface="Arial"/>
              </a:rPr>
              <a:t>§10789 - Medical</a:t>
            </a:r>
            <a:r>
              <a:rPr lang="en-US" sz="2000" spc="-75" dirty="0">
                <a:latin typeface="Arial"/>
                <a:cs typeface="Arial"/>
              </a:rPr>
              <a:t> </a:t>
            </a:r>
            <a:r>
              <a:rPr lang="en-US" sz="2000" dirty="0">
                <a:latin typeface="Arial"/>
                <a:cs typeface="Arial"/>
              </a:rPr>
              <a:t>reports</a:t>
            </a:r>
            <a:r>
              <a:rPr lang="en-US" sz="2000" spc="-95" dirty="0">
                <a:latin typeface="Arial"/>
                <a:cs typeface="Arial"/>
              </a:rPr>
              <a:t> </a:t>
            </a:r>
            <a:r>
              <a:rPr lang="en-US" sz="2000" spc="-10" dirty="0">
                <a:latin typeface="Arial"/>
                <a:cs typeface="Arial"/>
              </a:rPr>
              <a:t>specified </a:t>
            </a:r>
            <a:r>
              <a:rPr lang="en-US" sz="2000" dirty="0">
                <a:latin typeface="Arial"/>
                <a:cs typeface="Arial"/>
              </a:rPr>
              <a:t>and</a:t>
            </a:r>
            <a:r>
              <a:rPr lang="en-US" sz="2000" spc="-60" dirty="0">
                <a:latin typeface="Arial"/>
                <a:cs typeface="Arial"/>
              </a:rPr>
              <a:t> </a:t>
            </a:r>
            <a:r>
              <a:rPr lang="en-US" sz="2000" dirty="0">
                <a:latin typeface="Arial"/>
                <a:cs typeface="Arial"/>
              </a:rPr>
              <a:t>documents</a:t>
            </a:r>
            <a:r>
              <a:rPr lang="en-US" sz="2000" spc="-45" dirty="0">
                <a:latin typeface="Arial"/>
                <a:cs typeface="Arial"/>
              </a:rPr>
              <a:t> </a:t>
            </a:r>
            <a:r>
              <a:rPr lang="en-US" sz="2000" dirty="0">
                <a:latin typeface="Arial"/>
                <a:cs typeface="Arial"/>
              </a:rPr>
              <a:t>relevant</a:t>
            </a:r>
            <a:r>
              <a:rPr lang="en-US" sz="2000" spc="-75" dirty="0">
                <a:latin typeface="Arial"/>
                <a:cs typeface="Arial"/>
              </a:rPr>
              <a:t> </a:t>
            </a:r>
            <a:r>
              <a:rPr lang="en-US" sz="2000" dirty="0">
                <a:latin typeface="Arial"/>
                <a:cs typeface="Arial"/>
              </a:rPr>
              <a:t>to</a:t>
            </a:r>
            <a:r>
              <a:rPr lang="en-US" sz="2000" spc="-55" dirty="0">
                <a:latin typeface="Arial"/>
                <a:cs typeface="Arial"/>
              </a:rPr>
              <a:t> </a:t>
            </a:r>
            <a:r>
              <a:rPr lang="en-US" sz="2000" dirty="0">
                <a:latin typeface="Arial"/>
                <a:cs typeface="Arial"/>
              </a:rPr>
              <a:t>a</a:t>
            </a:r>
            <a:r>
              <a:rPr lang="en-US" sz="2000" spc="-60" dirty="0">
                <a:latin typeface="Arial"/>
                <a:cs typeface="Arial"/>
              </a:rPr>
              <a:t> </a:t>
            </a:r>
            <a:r>
              <a:rPr lang="en-US" sz="2000" dirty="0">
                <a:latin typeface="Arial"/>
                <a:cs typeface="Arial"/>
              </a:rPr>
              <a:t>determination</a:t>
            </a:r>
            <a:r>
              <a:rPr lang="en-US" sz="2000" spc="-50" dirty="0">
                <a:latin typeface="Arial"/>
                <a:cs typeface="Arial"/>
              </a:rPr>
              <a:t> </a:t>
            </a:r>
            <a:r>
              <a:rPr lang="en-US" sz="2000" dirty="0">
                <a:latin typeface="Arial"/>
                <a:cs typeface="Arial"/>
              </a:rPr>
              <a:t>of</a:t>
            </a:r>
            <a:r>
              <a:rPr lang="en-US" sz="2000" spc="-70" dirty="0">
                <a:latin typeface="Arial"/>
                <a:cs typeface="Arial"/>
              </a:rPr>
              <a:t> </a:t>
            </a:r>
            <a:r>
              <a:rPr lang="en-US" sz="2000" dirty="0">
                <a:latin typeface="Arial"/>
                <a:cs typeface="Arial"/>
              </a:rPr>
              <a:t>the</a:t>
            </a:r>
            <a:r>
              <a:rPr lang="en-US" sz="2000" spc="-60" dirty="0">
                <a:latin typeface="Arial"/>
                <a:cs typeface="Arial"/>
              </a:rPr>
              <a:t> </a:t>
            </a:r>
            <a:r>
              <a:rPr lang="en-US" sz="2000" dirty="0">
                <a:latin typeface="Arial"/>
                <a:cs typeface="Arial"/>
              </a:rPr>
              <a:t>adequacy</a:t>
            </a:r>
            <a:r>
              <a:rPr lang="en-US" sz="2000" spc="-60" dirty="0">
                <a:latin typeface="Arial"/>
                <a:cs typeface="Arial"/>
              </a:rPr>
              <a:t> </a:t>
            </a:r>
            <a:r>
              <a:rPr lang="en-US" sz="2000" dirty="0">
                <a:latin typeface="Arial"/>
                <a:cs typeface="Arial"/>
              </a:rPr>
              <a:t>of</a:t>
            </a:r>
            <a:r>
              <a:rPr lang="en-US" sz="2000" spc="-70" dirty="0">
                <a:latin typeface="Arial"/>
                <a:cs typeface="Arial"/>
              </a:rPr>
              <a:t> </a:t>
            </a:r>
            <a:r>
              <a:rPr lang="en-US" sz="2000" spc="-25" dirty="0">
                <a:latin typeface="Arial"/>
                <a:cs typeface="Arial"/>
              </a:rPr>
              <a:t>the </a:t>
            </a:r>
            <a:r>
              <a:rPr lang="en-US" sz="2000" dirty="0">
                <a:latin typeface="Arial"/>
                <a:cs typeface="Arial"/>
              </a:rPr>
              <a:t>settlement</a:t>
            </a:r>
            <a:r>
              <a:rPr lang="en-US" sz="2000" spc="-70" dirty="0">
                <a:latin typeface="Arial"/>
                <a:cs typeface="Arial"/>
              </a:rPr>
              <a:t> </a:t>
            </a:r>
            <a:r>
              <a:rPr lang="en-US" sz="2000" dirty="0">
                <a:latin typeface="Arial"/>
                <a:cs typeface="Arial"/>
              </a:rPr>
              <a:t>not</a:t>
            </a:r>
            <a:r>
              <a:rPr lang="en-US" sz="2000" spc="-80" dirty="0">
                <a:latin typeface="Arial"/>
                <a:cs typeface="Arial"/>
              </a:rPr>
              <a:t> </a:t>
            </a:r>
            <a:r>
              <a:rPr lang="en-US" sz="2000" dirty="0" smtClean="0">
                <a:latin typeface="Arial"/>
                <a:cs typeface="Arial"/>
              </a:rPr>
              <a:t>filed</a:t>
            </a:r>
            <a:r>
              <a:rPr lang="en-US" sz="2000" spc="-60" dirty="0" smtClean="0">
                <a:latin typeface="Arial"/>
                <a:cs typeface="Arial"/>
              </a:rPr>
              <a:t> </a:t>
            </a:r>
            <a:r>
              <a:rPr lang="en-US" sz="2000" spc="-10" dirty="0" smtClean="0">
                <a:latin typeface="Arial"/>
                <a:cs typeface="Arial"/>
              </a:rPr>
              <a:t>previously.</a:t>
            </a:r>
            <a:endParaRPr lang="en-US" sz="20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sz="2000" dirty="0" smtClean="0">
                <a:latin typeface="Arial"/>
                <a:cs typeface="Arial"/>
              </a:rPr>
              <a:t>Proof of Service</a:t>
            </a:r>
            <a:endParaRPr lang="en-US" sz="2000" spc="-1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sz="2000" spc="-10" dirty="0">
                <a:latin typeface="Arial"/>
                <a:cs typeface="Arial"/>
              </a:rPr>
              <a:t>See Information guidelines for submission of settlement documents: </a:t>
            </a:r>
            <a:r>
              <a:rPr lang="en-US" sz="2000" spc="-10" dirty="0">
                <a:latin typeface="Arial"/>
                <a:cs typeface="Arial"/>
                <a:hlinkClick r:id="rId3"/>
              </a:rPr>
              <a:t>How to e-file settlement documents through </a:t>
            </a:r>
            <a:r>
              <a:rPr lang="en-US" sz="2000" spc="-10" dirty="0" smtClean="0">
                <a:latin typeface="Arial"/>
                <a:cs typeface="Arial"/>
                <a:hlinkClick r:id="rId3"/>
              </a:rPr>
              <a:t>EAMS</a:t>
            </a:r>
            <a:r>
              <a:rPr lang="en-US" sz="2000" spc="-10" dirty="0" smtClean="0">
                <a:latin typeface="Arial"/>
                <a:cs typeface="Arial"/>
              </a:rPr>
              <a:t>.</a:t>
            </a:r>
            <a:endParaRPr lang="en-US" sz="2000" spc="-10" dirty="0">
              <a:latin typeface="Arial"/>
              <a:cs typeface="Arial"/>
            </a:endParaRPr>
          </a:p>
          <a:p>
            <a:pPr marL="283210" indent="-274320" algn="l">
              <a:lnSpc>
                <a:spcPct val="100000"/>
              </a:lnSpc>
              <a:spcAft>
                <a:spcPts val="600"/>
              </a:spcAft>
              <a:buClr>
                <a:srgbClr val="133E6A"/>
              </a:buClr>
              <a:buSzPct val="94642"/>
              <a:buFont typeface="Wingdings 2"/>
              <a:buChar char=""/>
              <a:tabLst>
                <a:tab pos="287020" algn="l"/>
              </a:tabLst>
            </a:pPr>
            <a:endParaRPr lang="en-US" sz="2000" spc="-10" dirty="0">
              <a:latin typeface="Arial"/>
              <a:cs typeface="Arial"/>
            </a:endParaRPr>
          </a:p>
        </p:txBody>
      </p:sp>
      <p:sp>
        <p:nvSpPr>
          <p:cNvPr id="6" name="Title 5">
            <a:extLst>
              <a:ext uri="{FF2B5EF4-FFF2-40B4-BE49-F238E27FC236}">
                <a16:creationId xmlns:a16="http://schemas.microsoft.com/office/drawing/2014/main" id="{901A104F-61A2-A034-8F0D-B9866B652BDF}"/>
              </a:ext>
            </a:extLst>
          </p:cNvPr>
          <p:cNvSpPr>
            <a:spLocks noGrp="1"/>
          </p:cNvSpPr>
          <p:nvPr>
            <p:ph type="title"/>
          </p:nvPr>
        </p:nvSpPr>
        <p:spPr>
          <a:xfrm>
            <a:off x="1388" y="982472"/>
            <a:ext cx="12193165" cy="553998"/>
          </a:xfrm>
        </p:spPr>
        <p:txBody>
          <a:bodyPr wrap="square" lIns="0" tIns="0" rIns="0" bIns="0" anchor="t">
            <a:spAutoFit/>
          </a:bodyPr>
          <a:lstStyle/>
          <a:p>
            <a:pPr algn="ctr"/>
            <a:r>
              <a:rPr lang="en-US" sz="3600" dirty="0"/>
              <a:t>Compromise and Release Requirements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76</a:t>
            </a:fld>
            <a:endParaRPr spc="-25"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3078" y="1647003"/>
            <a:ext cx="10339527" cy="5208477"/>
          </a:xfrm>
          <a:prstGeom prst="rect">
            <a:avLst/>
          </a:prstGeom>
        </p:spPr>
        <p:txBody>
          <a:bodyPr vert="horz" wrap="square" lIns="0" tIns="12065" rIns="0" bIns="0" rtlCol="0" anchor="t">
            <a:spAutoFit/>
          </a:bodyPr>
          <a:lstStyle/>
          <a:p>
            <a:pPr marL="287020" indent="-274320">
              <a:spcBef>
                <a:spcPts val="95"/>
              </a:spcBef>
              <a:buClr>
                <a:srgbClr val="133E6A"/>
              </a:buClr>
              <a:buSzPct val="93181"/>
              <a:buFont typeface="Wingdings 2"/>
              <a:buChar char=""/>
              <a:tabLst>
                <a:tab pos="286385" algn="l"/>
                <a:tab pos="287020" algn="l"/>
              </a:tabLst>
            </a:pPr>
            <a:r>
              <a:rPr lang="en-US" sz="2200" dirty="0">
                <a:latin typeface="Arial"/>
                <a:cs typeface="Arial"/>
              </a:rPr>
              <a:t>Case</a:t>
            </a:r>
            <a:r>
              <a:rPr lang="en-US" sz="2200" spc="-55" dirty="0">
                <a:latin typeface="Arial"/>
                <a:cs typeface="Arial"/>
              </a:rPr>
              <a:t> </a:t>
            </a:r>
            <a:r>
              <a:rPr lang="en-US" sz="2200" spc="-10" dirty="0">
                <a:latin typeface="Arial"/>
                <a:cs typeface="Arial"/>
              </a:rPr>
              <a:t>Opening attachments needed:</a:t>
            </a:r>
            <a:endParaRPr lang="en-US" sz="2200" dirty="0">
              <a:latin typeface="Arial"/>
              <a:cs typeface="Arial"/>
            </a:endParaRPr>
          </a:p>
          <a:p>
            <a:pPr marL="652780" lvl="1" indent="-247015">
              <a:spcBef>
                <a:spcPts val="95"/>
              </a:spcBef>
              <a:buClr>
                <a:srgbClr val="243355"/>
              </a:buClr>
              <a:buSzPct val="84090"/>
              <a:buFont typeface="Wingdings 2"/>
              <a:buChar char=""/>
              <a:tabLst>
                <a:tab pos="652780" algn="l"/>
              </a:tabLst>
            </a:pPr>
            <a:r>
              <a:rPr lang="en-US" dirty="0">
                <a:latin typeface="Arial"/>
                <a:cs typeface="Arial"/>
              </a:rPr>
              <a:t>Benefit</a:t>
            </a:r>
            <a:r>
              <a:rPr lang="en-US" spc="-80" dirty="0">
                <a:latin typeface="Arial"/>
                <a:cs typeface="Arial"/>
              </a:rPr>
              <a:t> </a:t>
            </a:r>
            <a:r>
              <a:rPr lang="en-US" dirty="0" smtClean="0">
                <a:latin typeface="Arial"/>
                <a:cs typeface="Arial"/>
              </a:rPr>
              <a:t>Notices</a:t>
            </a:r>
            <a:r>
              <a:rPr lang="en-US" spc="-90" dirty="0" smtClean="0">
                <a:latin typeface="Arial"/>
                <a:cs typeface="Arial"/>
              </a:rPr>
              <a:t> </a:t>
            </a: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QME</a:t>
            </a:r>
            <a:r>
              <a:rPr lang="en-US" spc="-60" dirty="0" smtClean="0">
                <a:latin typeface="Arial"/>
                <a:cs typeface="Arial"/>
              </a:rPr>
              <a:t> </a:t>
            </a:r>
            <a:r>
              <a:rPr lang="en-US" spc="-10" dirty="0" smtClean="0">
                <a:latin typeface="Arial"/>
                <a:cs typeface="Arial"/>
              </a:rPr>
              <a:t>waiver </a:t>
            </a: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4906(h) </a:t>
            </a: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Medical</a:t>
            </a:r>
            <a:r>
              <a:rPr lang="en-US" spc="-80" dirty="0" smtClean="0">
                <a:latin typeface="Arial"/>
                <a:cs typeface="Arial"/>
              </a:rPr>
              <a:t> </a:t>
            </a:r>
            <a:r>
              <a:rPr lang="en-US" dirty="0" smtClean="0">
                <a:latin typeface="Arial"/>
                <a:cs typeface="Arial"/>
              </a:rPr>
              <a:t>reports</a:t>
            </a:r>
            <a:r>
              <a:rPr lang="en-US" spc="-65" dirty="0" smtClean="0">
                <a:latin typeface="Arial"/>
                <a:cs typeface="Arial"/>
              </a:rPr>
              <a:t> </a:t>
            </a:r>
          </a:p>
          <a:p>
            <a:pPr marL="652780" lvl="1" indent="-247015">
              <a:spcBef>
                <a:spcPts val="95"/>
              </a:spcBef>
              <a:buClr>
                <a:srgbClr val="243355"/>
              </a:buClr>
              <a:buSzPct val="84090"/>
              <a:buFont typeface="Wingdings 2"/>
              <a:buChar char=""/>
              <a:tabLst>
                <a:tab pos="652780" algn="l"/>
              </a:tabLst>
            </a:pPr>
            <a:r>
              <a:rPr lang="en-US" spc="-65" dirty="0">
                <a:latin typeface="Arial"/>
                <a:cs typeface="Arial"/>
              </a:rPr>
              <a:t>W</a:t>
            </a:r>
            <a:r>
              <a:rPr lang="en-US" dirty="0" smtClean="0">
                <a:latin typeface="Arial"/>
                <a:cs typeface="Arial"/>
              </a:rPr>
              <a:t>age</a:t>
            </a:r>
            <a:r>
              <a:rPr lang="en-US" spc="-70" dirty="0" smtClean="0">
                <a:latin typeface="Arial"/>
                <a:cs typeface="Arial"/>
              </a:rPr>
              <a:t> </a:t>
            </a:r>
            <a:r>
              <a:rPr lang="en-US" spc="-10" dirty="0" smtClean="0">
                <a:latin typeface="Arial"/>
                <a:cs typeface="Arial"/>
              </a:rPr>
              <a:t>statements</a:t>
            </a:r>
            <a:endParaRPr lang="en-US" dirty="0">
              <a:latin typeface="Arial"/>
              <a:cs typeface="Arial"/>
            </a:endParaRPr>
          </a:p>
          <a:p>
            <a:pPr marL="287020" indent="-274320">
              <a:spcBef>
                <a:spcPts val="95"/>
              </a:spcBef>
              <a:buClr>
                <a:srgbClr val="133E6A"/>
              </a:buClr>
              <a:buSzPct val="93181"/>
              <a:buFont typeface="Wingdings 2"/>
              <a:buChar char=""/>
              <a:tabLst>
                <a:tab pos="286385" algn="l"/>
                <a:tab pos="287020" algn="l"/>
              </a:tabLst>
            </a:pPr>
            <a:r>
              <a:rPr lang="en-US" sz="2200" spc="-20" dirty="0" smtClean="0">
                <a:latin typeface="Arial"/>
                <a:cs typeface="Arial"/>
              </a:rPr>
              <a:t>Optional attachments may be included as supportive settlement documents if not already filed. </a:t>
            </a:r>
            <a:endParaRPr lang="en-US" dirty="0">
              <a:latin typeface="Arial"/>
              <a:cs typeface="Arial"/>
            </a:endParaRPr>
          </a:p>
          <a:p>
            <a:pPr marL="355600" indent="-342900">
              <a:spcBef>
                <a:spcPts val="95"/>
              </a:spcBef>
              <a:buClr>
                <a:srgbClr val="133E6A"/>
              </a:buClr>
              <a:buSzPct val="93181"/>
              <a:buFont typeface="Wingdings 2"/>
              <a:buChar char=""/>
              <a:tabLst>
                <a:tab pos="286385" algn="l"/>
                <a:tab pos="287020" algn="l"/>
              </a:tabLst>
            </a:pPr>
            <a:r>
              <a:rPr lang="en-US" sz="2200" spc="-10" dirty="0" smtClean="0">
                <a:latin typeface="Arial"/>
                <a:cs typeface="Arial"/>
              </a:rPr>
              <a:t>Possible Dependency </a:t>
            </a:r>
            <a:r>
              <a:rPr lang="en-US" sz="2200" spc="-10" dirty="0">
                <a:latin typeface="Arial"/>
                <a:cs typeface="Arial"/>
              </a:rPr>
              <a:t>C&amp;R attachments needed:</a:t>
            </a:r>
            <a:endParaRPr lang="en-US" sz="2200" spc="-10" dirty="0"/>
          </a:p>
          <a:p>
            <a:pPr marL="652780" lvl="1" indent="-247015">
              <a:spcBef>
                <a:spcPts val="95"/>
              </a:spcBef>
              <a:buClr>
                <a:srgbClr val="243355"/>
              </a:buClr>
              <a:buSzPct val="84090"/>
              <a:buFont typeface="Wingdings 2"/>
              <a:buChar char=""/>
              <a:tabLst>
                <a:tab pos="652780" algn="l"/>
              </a:tabLst>
            </a:pPr>
            <a:r>
              <a:rPr lang="en-US" dirty="0">
                <a:latin typeface="Arial"/>
                <a:cs typeface="Arial"/>
              </a:rPr>
              <a:t>Petition</a:t>
            </a:r>
            <a:r>
              <a:rPr lang="en-US" spc="-80" dirty="0">
                <a:latin typeface="Arial"/>
                <a:cs typeface="Arial"/>
              </a:rPr>
              <a:t> </a:t>
            </a:r>
            <a:r>
              <a:rPr lang="en-US" dirty="0">
                <a:latin typeface="Arial"/>
                <a:cs typeface="Arial"/>
              </a:rPr>
              <a:t>for</a:t>
            </a:r>
            <a:r>
              <a:rPr lang="en-US" spc="-65" dirty="0">
                <a:latin typeface="Arial"/>
                <a:cs typeface="Arial"/>
              </a:rPr>
              <a:t> </a:t>
            </a:r>
            <a:r>
              <a:rPr lang="en-US" dirty="0">
                <a:latin typeface="Arial"/>
                <a:cs typeface="Arial"/>
              </a:rPr>
              <a:t>Guardian ad </a:t>
            </a:r>
            <a:r>
              <a:rPr lang="en-US" dirty="0" smtClean="0">
                <a:latin typeface="Arial"/>
                <a:cs typeface="Arial"/>
              </a:rPr>
              <a:t>Litem</a:t>
            </a: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Death</a:t>
            </a:r>
            <a:r>
              <a:rPr lang="en-US" spc="-70" dirty="0" smtClean="0">
                <a:latin typeface="Arial"/>
                <a:cs typeface="Arial"/>
              </a:rPr>
              <a:t> </a:t>
            </a:r>
            <a:r>
              <a:rPr lang="en-US" dirty="0" smtClean="0">
                <a:latin typeface="Arial"/>
                <a:cs typeface="Arial"/>
              </a:rPr>
              <a:t>certificate</a:t>
            </a: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Birth</a:t>
            </a:r>
            <a:r>
              <a:rPr lang="en-US" spc="-70" dirty="0" smtClean="0">
                <a:latin typeface="Arial"/>
                <a:cs typeface="Arial"/>
              </a:rPr>
              <a:t> </a:t>
            </a:r>
            <a:r>
              <a:rPr lang="en-US" dirty="0" smtClean="0">
                <a:latin typeface="Arial"/>
                <a:cs typeface="Arial"/>
              </a:rPr>
              <a:t>certificate(s)</a:t>
            </a:r>
          </a:p>
          <a:p>
            <a:pPr marL="652780" lvl="1" indent="-247015">
              <a:spcBef>
                <a:spcPts val="95"/>
              </a:spcBef>
              <a:buClr>
                <a:srgbClr val="243355"/>
              </a:buClr>
              <a:buSzPct val="84090"/>
              <a:buFont typeface="Wingdings 2"/>
              <a:buChar char=""/>
              <a:tabLst>
                <a:tab pos="652780" algn="l"/>
              </a:tabLst>
            </a:pPr>
            <a:r>
              <a:rPr lang="en-US" dirty="0">
                <a:latin typeface="Arial"/>
                <a:cs typeface="Arial"/>
              </a:rPr>
              <a:t>M</a:t>
            </a:r>
            <a:r>
              <a:rPr lang="en-US" dirty="0" smtClean="0">
                <a:latin typeface="Arial"/>
                <a:cs typeface="Arial"/>
              </a:rPr>
              <a:t>arriage</a:t>
            </a:r>
            <a:r>
              <a:rPr lang="en-US" spc="-50" dirty="0" smtClean="0">
                <a:latin typeface="Arial"/>
                <a:cs typeface="Arial"/>
              </a:rPr>
              <a:t> </a:t>
            </a:r>
            <a:r>
              <a:rPr lang="en-US" spc="-10" dirty="0" smtClean="0">
                <a:latin typeface="Arial"/>
                <a:cs typeface="Arial"/>
              </a:rPr>
              <a:t>license.</a:t>
            </a:r>
            <a:endParaRPr lang="en-US" dirty="0">
              <a:latin typeface="Arial"/>
              <a:cs typeface="Arial"/>
            </a:endParaRPr>
          </a:p>
          <a:p>
            <a:pPr marL="355600" indent="-342900">
              <a:spcBef>
                <a:spcPts val="95"/>
              </a:spcBef>
              <a:buClr>
                <a:srgbClr val="133E6A"/>
              </a:buClr>
              <a:buSzPct val="93181"/>
              <a:buFont typeface="Wingdings 2"/>
              <a:buChar char=""/>
              <a:tabLst>
                <a:tab pos="286385" algn="l"/>
                <a:tab pos="287020" algn="l"/>
              </a:tabLst>
            </a:pPr>
            <a:r>
              <a:rPr lang="en-US" sz="2200" dirty="0">
                <a:latin typeface="Arial"/>
                <a:cs typeface="Arial"/>
              </a:rPr>
              <a:t>Third</a:t>
            </a:r>
            <a:r>
              <a:rPr lang="en-US" sz="2200" spc="-45" dirty="0">
                <a:latin typeface="Arial"/>
                <a:cs typeface="Arial"/>
              </a:rPr>
              <a:t> </a:t>
            </a:r>
            <a:r>
              <a:rPr lang="en-US" sz="2200" spc="-10" dirty="0">
                <a:latin typeface="Arial"/>
                <a:cs typeface="Arial"/>
              </a:rPr>
              <a:t>Party attachments needed:</a:t>
            </a:r>
            <a:endParaRPr lang="en-US" sz="2200" spc="-10" dirty="0"/>
          </a:p>
          <a:p>
            <a:pPr marL="652780" lvl="1" indent="-247015">
              <a:spcBef>
                <a:spcPts val="95"/>
              </a:spcBef>
              <a:buClr>
                <a:srgbClr val="243355"/>
              </a:buClr>
              <a:buSzPct val="84090"/>
              <a:buFont typeface="Wingdings 2"/>
              <a:buChar char=""/>
              <a:tabLst>
                <a:tab pos="652780" algn="l"/>
              </a:tabLst>
            </a:pPr>
            <a:r>
              <a:rPr lang="en-US" dirty="0">
                <a:latin typeface="Arial"/>
                <a:cs typeface="Arial"/>
              </a:rPr>
              <a:t>Third</a:t>
            </a:r>
            <a:r>
              <a:rPr lang="en-US" spc="-50" dirty="0">
                <a:latin typeface="Arial"/>
                <a:cs typeface="Arial"/>
              </a:rPr>
              <a:t> </a:t>
            </a:r>
            <a:r>
              <a:rPr lang="en-US" dirty="0" smtClean="0">
                <a:latin typeface="Arial"/>
                <a:cs typeface="Arial"/>
              </a:rPr>
              <a:t>Party</a:t>
            </a:r>
            <a:r>
              <a:rPr lang="en-US" spc="-55" dirty="0" smtClean="0">
                <a:latin typeface="Arial"/>
                <a:cs typeface="Arial"/>
              </a:rPr>
              <a:t> </a:t>
            </a:r>
            <a:r>
              <a:rPr lang="en-US" dirty="0">
                <a:latin typeface="Arial"/>
                <a:cs typeface="Arial"/>
              </a:rPr>
              <a:t>settlement</a:t>
            </a:r>
            <a:r>
              <a:rPr lang="en-US" spc="-50" dirty="0">
                <a:latin typeface="Arial"/>
                <a:cs typeface="Arial"/>
              </a:rPr>
              <a:t> </a:t>
            </a:r>
            <a:r>
              <a:rPr lang="en-US" dirty="0">
                <a:latin typeface="Arial"/>
                <a:cs typeface="Arial"/>
              </a:rPr>
              <a:t>with</a:t>
            </a:r>
            <a:r>
              <a:rPr lang="en-US" spc="-55" dirty="0">
                <a:latin typeface="Arial"/>
                <a:cs typeface="Arial"/>
              </a:rPr>
              <a:t> </a:t>
            </a:r>
            <a:r>
              <a:rPr lang="en-US" spc="-55" dirty="0" smtClean="0">
                <a:latin typeface="Arial"/>
                <a:cs typeface="Arial"/>
              </a:rPr>
              <a:t>a </a:t>
            </a:r>
            <a:r>
              <a:rPr lang="en-US" dirty="0" smtClean="0">
                <a:latin typeface="Arial"/>
                <a:cs typeface="Arial"/>
              </a:rPr>
              <a:t>wet</a:t>
            </a:r>
            <a:r>
              <a:rPr lang="en-US" spc="-50" dirty="0" smtClean="0">
                <a:latin typeface="Arial"/>
                <a:cs typeface="Arial"/>
              </a:rPr>
              <a:t> </a:t>
            </a:r>
            <a:r>
              <a:rPr lang="en-US" dirty="0">
                <a:latin typeface="Arial"/>
                <a:cs typeface="Arial"/>
              </a:rPr>
              <a:t>signed</a:t>
            </a:r>
            <a:r>
              <a:rPr lang="en-US" spc="-65" dirty="0">
                <a:latin typeface="Arial"/>
                <a:cs typeface="Arial"/>
              </a:rPr>
              <a:t> </a:t>
            </a:r>
            <a:r>
              <a:rPr lang="en-US" spc="-10" dirty="0" smtClean="0">
                <a:latin typeface="Arial"/>
                <a:cs typeface="Arial"/>
              </a:rPr>
              <a:t>document.</a:t>
            </a:r>
            <a:endParaRPr lang="en-US" dirty="0">
              <a:latin typeface="Arial"/>
              <a:cs typeface="Arial"/>
            </a:endParaRPr>
          </a:p>
          <a:p>
            <a:pPr marL="652780" lvl="1" indent="-247015">
              <a:spcBef>
                <a:spcPts val="95"/>
              </a:spcBef>
              <a:buClr>
                <a:srgbClr val="243355"/>
              </a:buClr>
              <a:buSzPct val="84090"/>
              <a:buFont typeface="Wingdings 2"/>
              <a:buChar char=""/>
              <a:tabLst>
                <a:tab pos="652780" algn="l"/>
              </a:tabLst>
            </a:pPr>
            <a:r>
              <a:rPr lang="en-US" dirty="0">
                <a:latin typeface="Arial"/>
                <a:cs typeface="Arial"/>
              </a:rPr>
              <a:t>UAN</a:t>
            </a:r>
            <a:r>
              <a:rPr lang="en-US" spc="-50" dirty="0">
                <a:latin typeface="Arial"/>
                <a:cs typeface="Arial"/>
              </a:rPr>
              <a:t> </a:t>
            </a:r>
            <a:r>
              <a:rPr lang="en-US" dirty="0">
                <a:latin typeface="Arial"/>
                <a:cs typeface="Arial"/>
              </a:rPr>
              <a:t>for</a:t>
            </a:r>
            <a:r>
              <a:rPr lang="en-US" spc="-30" dirty="0">
                <a:latin typeface="Arial"/>
                <a:cs typeface="Arial"/>
              </a:rPr>
              <a:t> </a:t>
            </a:r>
            <a:r>
              <a:rPr lang="en-US" dirty="0" smtClean="0">
                <a:latin typeface="Arial"/>
                <a:cs typeface="Arial"/>
              </a:rPr>
              <a:t>Third</a:t>
            </a:r>
            <a:r>
              <a:rPr lang="en-US" spc="-45" dirty="0" smtClean="0">
                <a:latin typeface="Arial"/>
                <a:cs typeface="Arial"/>
              </a:rPr>
              <a:t> </a:t>
            </a:r>
            <a:r>
              <a:rPr lang="en-US" dirty="0" smtClean="0">
                <a:latin typeface="Arial"/>
                <a:cs typeface="Arial"/>
              </a:rPr>
              <a:t>Party</a:t>
            </a:r>
            <a:r>
              <a:rPr lang="en-US" spc="-25" dirty="0" smtClean="0">
                <a:latin typeface="Arial"/>
                <a:cs typeface="Arial"/>
              </a:rPr>
              <a:t> </a:t>
            </a:r>
            <a:r>
              <a:rPr lang="en-US" spc="-10" dirty="0" smtClean="0">
                <a:latin typeface="Arial"/>
                <a:cs typeface="Arial"/>
              </a:rPr>
              <a:t>Attorney</a:t>
            </a:r>
            <a:r>
              <a:rPr lang="en-US" spc="-10" dirty="0">
                <a:latin typeface="Arial"/>
                <a:cs typeface="Arial"/>
              </a:rPr>
              <a:t>. </a:t>
            </a:r>
            <a:r>
              <a:rPr lang="en-US" spc="-10" dirty="0" smtClean="0">
                <a:latin typeface="Arial"/>
                <a:cs typeface="Arial"/>
              </a:rPr>
              <a:t>Required in </a:t>
            </a:r>
            <a:r>
              <a:rPr lang="en-US" spc="-10" dirty="0">
                <a:latin typeface="Arial"/>
                <a:cs typeface="Arial"/>
              </a:rPr>
              <a:t>order to appear as a case participant in EAMS, and </a:t>
            </a:r>
            <a:r>
              <a:rPr lang="en-US" spc="-10" dirty="0" smtClean="0">
                <a:latin typeface="Arial"/>
                <a:cs typeface="Arial"/>
              </a:rPr>
              <a:t>a UAN </a:t>
            </a:r>
            <a:r>
              <a:rPr lang="en-US" spc="-10" dirty="0">
                <a:latin typeface="Arial"/>
                <a:cs typeface="Arial"/>
              </a:rPr>
              <a:t>must be </a:t>
            </a:r>
            <a:r>
              <a:rPr lang="en-US" spc="-10" dirty="0" smtClean="0">
                <a:latin typeface="Arial"/>
                <a:cs typeface="Arial"/>
              </a:rPr>
              <a:t>obtained prior to filing.</a:t>
            </a:r>
            <a:r>
              <a:rPr lang="en-US" spc="-10" dirty="0">
                <a:latin typeface="Arial"/>
                <a:cs typeface="Arial"/>
              </a:rPr>
              <a:t> </a:t>
            </a:r>
            <a:endParaRPr lang="en-US" dirty="0">
              <a:latin typeface="Arial"/>
              <a:cs typeface="Arial"/>
            </a:endParaRPr>
          </a:p>
        </p:txBody>
      </p:sp>
      <p:sp>
        <p:nvSpPr>
          <p:cNvPr id="6" name="Title 5">
            <a:extLst>
              <a:ext uri="{FF2B5EF4-FFF2-40B4-BE49-F238E27FC236}">
                <a16:creationId xmlns:a16="http://schemas.microsoft.com/office/drawing/2014/main" id="{1682181D-96B3-EB95-BC26-D42A19D30A10}"/>
              </a:ext>
            </a:extLst>
          </p:cNvPr>
          <p:cNvSpPr>
            <a:spLocks noGrp="1"/>
          </p:cNvSpPr>
          <p:nvPr>
            <p:ph type="title"/>
          </p:nvPr>
        </p:nvSpPr>
        <p:spPr>
          <a:xfrm>
            <a:off x="1388" y="982472"/>
            <a:ext cx="12193165" cy="553998"/>
          </a:xfrm>
        </p:spPr>
        <p:txBody>
          <a:bodyPr wrap="square" lIns="0" tIns="0" rIns="0" bIns="0" anchor="t">
            <a:spAutoFit/>
          </a:bodyPr>
          <a:lstStyle/>
          <a:p>
            <a:pPr algn="ctr"/>
            <a:r>
              <a:rPr lang="en-US" sz="3600" dirty="0"/>
              <a:t>Compromise and Release Requirements 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77</a:t>
            </a:fld>
            <a:endParaRPr spc="-25"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5357" y="1708449"/>
            <a:ext cx="10666095" cy="4973797"/>
          </a:xfrm>
          <a:prstGeom prst="rect">
            <a:avLst/>
          </a:prstGeom>
        </p:spPr>
        <p:txBody>
          <a:bodyPr vert="horz" wrap="square" lIns="0" tIns="13335" rIns="0" bIns="0" rtlCol="0" anchor="t">
            <a:spAutoFit/>
          </a:bodyPr>
          <a:lstStyle/>
          <a:p>
            <a:pPr marL="283210" marR="223520" indent="-274320" algn="l">
              <a:lnSpc>
                <a:spcPct val="100000"/>
              </a:lnSpc>
              <a:spcBef>
                <a:spcPts val="95"/>
              </a:spcBef>
              <a:buClr>
                <a:srgbClr val="133E6A"/>
              </a:buClr>
              <a:buSzPct val="94230"/>
              <a:buFont typeface="Wingdings 2"/>
              <a:buChar char=""/>
              <a:tabLst>
                <a:tab pos="287020" algn="l"/>
              </a:tabLst>
            </a:pPr>
            <a:r>
              <a:rPr lang="en-US" sz="2200" dirty="0">
                <a:latin typeface="Arial"/>
                <a:cs typeface="Arial"/>
              </a:rPr>
              <a:t>Incorrect</a:t>
            </a:r>
            <a:r>
              <a:rPr lang="en-US" sz="2200" spc="-30" dirty="0">
                <a:latin typeface="Arial"/>
                <a:cs typeface="Arial"/>
              </a:rPr>
              <a:t> </a:t>
            </a:r>
            <a:r>
              <a:rPr lang="en-US" sz="2200" spc="-30" dirty="0" smtClean="0">
                <a:latin typeface="Arial"/>
                <a:cs typeface="Arial"/>
              </a:rPr>
              <a:t>c</a:t>
            </a:r>
            <a:r>
              <a:rPr sz="2200" dirty="0" smtClean="0">
                <a:latin typeface="Arial"/>
                <a:cs typeface="Arial"/>
              </a:rPr>
              <a:t>ase</a:t>
            </a:r>
            <a:r>
              <a:rPr sz="2200" spc="-40" dirty="0" smtClean="0">
                <a:latin typeface="Arial"/>
                <a:cs typeface="Arial"/>
              </a:rPr>
              <a:t> </a:t>
            </a:r>
            <a:r>
              <a:rPr sz="2200" dirty="0">
                <a:latin typeface="Arial"/>
                <a:cs typeface="Arial"/>
              </a:rPr>
              <a:t>number,</a:t>
            </a:r>
            <a:r>
              <a:rPr sz="2200" spc="-30" dirty="0">
                <a:latin typeface="Arial"/>
                <a:cs typeface="Arial"/>
              </a:rPr>
              <a:t> </a:t>
            </a:r>
            <a:r>
              <a:rPr sz="2200" dirty="0">
                <a:latin typeface="Arial"/>
                <a:cs typeface="Arial"/>
              </a:rPr>
              <a:t>venue</a:t>
            </a:r>
            <a:r>
              <a:rPr sz="2200" spc="-25" dirty="0">
                <a:latin typeface="Arial"/>
                <a:cs typeface="Arial"/>
              </a:rPr>
              <a:t> </a:t>
            </a:r>
            <a:r>
              <a:rPr sz="2200" dirty="0">
                <a:latin typeface="Arial"/>
                <a:cs typeface="Arial"/>
              </a:rPr>
              <a:t>selection,</a:t>
            </a:r>
            <a:r>
              <a:rPr sz="2200" spc="-40" dirty="0">
                <a:latin typeface="Arial"/>
                <a:cs typeface="Arial"/>
              </a:rPr>
              <a:t> </a:t>
            </a:r>
            <a:r>
              <a:rPr sz="2200" dirty="0">
                <a:latin typeface="Arial"/>
                <a:cs typeface="Arial"/>
              </a:rPr>
              <a:t>IW</a:t>
            </a:r>
            <a:r>
              <a:rPr sz="2200" spc="-20" dirty="0">
                <a:latin typeface="Arial"/>
                <a:cs typeface="Arial"/>
              </a:rPr>
              <a:t> </a:t>
            </a:r>
            <a:r>
              <a:rPr sz="2200" dirty="0">
                <a:latin typeface="Arial"/>
                <a:cs typeface="Arial"/>
              </a:rPr>
              <a:t>information,</a:t>
            </a:r>
            <a:r>
              <a:rPr sz="2200" spc="-30" dirty="0">
                <a:latin typeface="Arial"/>
                <a:cs typeface="Arial"/>
              </a:rPr>
              <a:t> </a:t>
            </a:r>
            <a:r>
              <a:rPr sz="2200" dirty="0">
                <a:latin typeface="Arial"/>
                <a:cs typeface="Arial"/>
              </a:rPr>
              <a:t>DOI</a:t>
            </a:r>
            <a:r>
              <a:rPr sz="2200" spc="-35" dirty="0">
                <a:latin typeface="Arial"/>
                <a:cs typeface="Arial"/>
              </a:rPr>
              <a:t> </a:t>
            </a:r>
            <a:r>
              <a:rPr sz="2200" dirty="0">
                <a:latin typeface="Arial"/>
                <a:cs typeface="Arial"/>
              </a:rPr>
              <a:t>or</a:t>
            </a:r>
            <a:r>
              <a:rPr sz="2200" spc="-25" dirty="0">
                <a:latin typeface="Arial"/>
                <a:cs typeface="Arial"/>
              </a:rPr>
              <a:t> UAN </a:t>
            </a:r>
            <a:r>
              <a:rPr sz="2200" dirty="0">
                <a:latin typeface="Arial"/>
                <a:cs typeface="Arial"/>
              </a:rPr>
              <a:t>for</a:t>
            </a:r>
            <a:r>
              <a:rPr sz="2200" spc="-15" dirty="0">
                <a:latin typeface="Arial"/>
                <a:cs typeface="Arial"/>
              </a:rPr>
              <a:t> </a:t>
            </a:r>
            <a:r>
              <a:rPr lang="en-US" sz="2200" dirty="0" smtClean="0">
                <a:latin typeface="Arial"/>
                <a:cs typeface="Arial"/>
              </a:rPr>
              <a:t>L</a:t>
            </a:r>
            <a:r>
              <a:rPr sz="2200" dirty="0" smtClean="0">
                <a:latin typeface="Arial"/>
                <a:cs typeface="Arial"/>
              </a:rPr>
              <a:t>aw</a:t>
            </a:r>
            <a:r>
              <a:rPr sz="2200" spc="-20" dirty="0" smtClean="0">
                <a:latin typeface="Arial"/>
                <a:cs typeface="Arial"/>
              </a:rPr>
              <a:t> </a:t>
            </a:r>
            <a:r>
              <a:rPr lang="en-US" sz="2200" dirty="0" smtClean="0">
                <a:latin typeface="Arial"/>
                <a:cs typeface="Arial"/>
              </a:rPr>
              <a:t>F</a:t>
            </a:r>
            <a:r>
              <a:rPr sz="2200" dirty="0" smtClean="0">
                <a:latin typeface="Arial"/>
                <a:cs typeface="Arial"/>
              </a:rPr>
              <a:t>irm</a:t>
            </a:r>
            <a:r>
              <a:rPr sz="2200" spc="-5" dirty="0" smtClean="0">
                <a:latin typeface="Arial"/>
                <a:cs typeface="Arial"/>
              </a:rPr>
              <a:t> </a:t>
            </a:r>
            <a:r>
              <a:rPr sz="2200" dirty="0">
                <a:latin typeface="Arial"/>
                <a:cs typeface="Arial"/>
              </a:rPr>
              <a:t>or</a:t>
            </a:r>
            <a:r>
              <a:rPr sz="2200" spc="-10" dirty="0">
                <a:latin typeface="Arial"/>
                <a:cs typeface="Arial"/>
              </a:rPr>
              <a:t> </a:t>
            </a:r>
            <a:r>
              <a:rPr lang="en-US" sz="2200" dirty="0" smtClean="0">
                <a:latin typeface="Arial"/>
                <a:cs typeface="Arial"/>
              </a:rPr>
              <a:t>C</a:t>
            </a:r>
            <a:r>
              <a:rPr sz="2200" dirty="0" smtClean="0">
                <a:latin typeface="Arial"/>
                <a:cs typeface="Arial"/>
              </a:rPr>
              <a:t>laims</a:t>
            </a:r>
            <a:r>
              <a:rPr sz="2200" spc="-30" dirty="0" smtClean="0">
                <a:latin typeface="Arial"/>
                <a:cs typeface="Arial"/>
              </a:rPr>
              <a:t> </a:t>
            </a:r>
            <a:r>
              <a:rPr lang="en-US" sz="2200" spc="-10" dirty="0" smtClean="0">
                <a:latin typeface="Arial"/>
                <a:cs typeface="Arial"/>
              </a:rPr>
              <a:t>A</a:t>
            </a:r>
            <a:r>
              <a:rPr sz="2200" spc="-10" dirty="0" smtClean="0">
                <a:latin typeface="Arial"/>
                <a:cs typeface="Arial"/>
              </a:rPr>
              <a:t>dministrator</a:t>
            </a:r>
            <a:r>
              <a:rPr lang="en-US" sz="2200" spc="-10" dirty="0" smtClean="0">
                <a:latin typeface="Arial"/>
                <a:cs typeface="Arial"/>
              </a:rPr>
              <a:t>.</a:t>
            </a:r>
            <a:endParaRPr sz="2200" dirty="0">
              <a:latin typeface="Arial"/>
              <a:cs typeface="Arial"/>
            </a:endParaRPr>
          </a:p>
          <a:p>
            <a:pPr marL="283210" marR="223520" indent="-274320" algn="l">
              <a:spcBef>
                <a:spcPts val="95"/>
              </a:spcBef>
              <a:buClr>
                <a:srgbClr val="133E6A"/>
              </a:buClr>
              <a:buSzPct val="94230"/>
              <a:buFont typeface="Wingdings 2"/>
              <a:buChar char=""/>
              <a:tabLst>
                <a:tab pos="287020" algn="l"/>
              </a:tabLst>
            </a:pPr>
            <a:r>
              <a:rPr lang="en-US" sz="2200" spc="-10" dirty="0" smtClean="0">
                <a:latin typeface="Arial"/>
                <a:cs typeface="Arial"/>
              </a:rPr>
              <a:t>Filing</a:t>
            </a:r>
            <a:r>
              <a:rPr lang="en-US" sz="2200" spc="-10" dirty="0">
                <a:latin typeface="Arial"/>
                <a:cs typeface="Arial"/>
              </a:rPr>
              <a:t> </a:t>
            </a:r>
            <a:r>
              <a:rPr lang="en-US" sz="2200" spc="-10" dirty="0" smtClean="0">
                <a:latin typeface="Arial"/>
                <a:cs typeface="Arial"/>
              </a:rPr>
              <a:t>more than one case opening document per coversheet with multiple DOI. (</a:t>
            </a:r>
            <a:r>
              <a:rPr lang="en-US" sz="2200" spc="-10" dirty="0">
                <a:latin typeface="Arial"/>
                <a:cs typeface="Arial"/>
              </a:rPr>
              <a:t>see pages </a:t>
            </a:r>
            <a:r>
              <a:rPr lang="en-US" sz="2200" spc="-10" dirty="0" smtClean="0">
                <a:latin typeface="Arial"/>
                <a:cs typeface="Arial"/>
              </a:rPr>
              <a:t>62</a:t>
            </a:r>
            <a:r>
              <a:rPr lang="en-US" sz="2200" spc="-10" dirty="0">
                <a:latin typeface="Arial"/>
                <a:cs typeface="Arial"/>
              </a:rPr>
              <a:t>-</a:t>
            </a:r>
            <a:r>
              <a:rPr lang="en-US" sz="2200" spc="-10" dirty="0" smtClean="0">
                <a:latin typeface="Arial"/>
                <a:cs typeface="Arial"/>
              </a:rPr>
              <a:t>63</a:t>
            </a:r>
            <a:r>
              <a:rPr lang="en-US" sz="2200" spc="-10" dirty="0">
                <a:latin typeface="Arial"/>
                <a:cs typeface="Arial"/>
              </a:rPr>
              <a:t> in </a:t>
            </a:r>
            <a:r>
              <a:rPr lang="en-US" sz="2200" spc="-10" dirty="0" smtClean="0">
                <a:latin typeface="Arial"/>
                <a:cs typeface="Arial"/>
              </a:rPr>
              <a:t>the </a:t>
            </a:r>
            <a:r>
              <a:rPr lang="en-US" sz="2200" spc="-10" dirty="0" smtClean="0">
                <a:latin typeface="Arial"/>
                <a:cs typeface="Arial"/>
                <a:hlinkClick r:id="rId2"/>
              </a:rPr>
              <a:t>Reference</a:t>
            </a:r>
            <a:r>
              <a:rPr lang="en-US" sz="2200" spc="-10" dirty="0">
                <a:latin typeface="Arial"/>
                <a:cs typeface="Arial"/>
                <a:hlinkClick r:id="rId2"/>
              </a:rPr>
              <a:t> Guide</a:t>
            </a:r>
            <a:r>
              <a:rPr lang="en-US" sz="2200" spc="-10" dirty="0">
                <a:latin typeface="Arial"/>
                <a:cs typeface="Arial"/>
              </a:rPr>
              <a:t>)</a:t>
            </a:r>
          </a:p>
          <a:p>
            <a:pPr marL="283210" marR="223520" indent="-274320" algn="l">
              <a:spcBef>
                <a:spcPts val="95"/>
              </a:spcBef>
              <a:buClr>
                <a:srgbClr val="133E6A"/>
              </a:buClr>
              <a:buSzPct val="94230"/>
              <a:buFont typeface="Wingdings 2"/>
              <a:buChar char=""/>
              <a:tabLst>
                <a:tab pos="287020" algn="l"/>
              </a:tabLst>
            </a:pPr>
            <a:r>
              <a:rPr lang="en-US" sz="2200" spc="-10" dirty="0" smtClean="0">
                <a:latin typeface="Arial"/>
                <a:cs typeface="Arial"/>
              </a:rPr>
              <a:t>Entering alphabetic text</a:t>
            </a:r>
            <a:r>
              <a:rPr lang="en-US" sz="2200" spc="-10" dirty="0">
                <a:latin typeface="Arial"/>
                <a:cs typeface="Arial"/>
              </a:rPr>
              <a:t> in numeric-only data </a:t>
            </a:r>
            <a:r>
              <a:rPr lang="en-US" sz="2200" spc="-10" dirty="0" smtClean="0">
                <a:latin typeface="Arial"/>
                <a:cs typeface="Arial"/>
              </a:rPr>
              <a:t>fields.</a:t>
            </a:r>
            <a:r>
              <a:rPr lang="en-US" sz="2200" spc="-10" dirty="0">
                <a:latin typeface="Arial"/>
                <a:cs typeface="Arial"/>
              </a:rPr>
              <a:t> (Form-6)</a:t>
            </a:r>
          </a:p>
          <a:p>
            <a:pPr marL="283210" marR="5080" indent="-274320" algn="l">
              <a:spcBef>
                <a:spcPts val="95"/>
              </a:spcBef>
              <a:buClr>
                <a:srgbClr val="133E6A"/>
              </a:buClr>
              <a:buSzPct val="94230"/>
              <a:buFont typeface="Wingdings 2"/>
              <a:buChar char=""/>
              <a:tabLst>
                <a:tab pos="287020" algn="l"/>
              </a:tabLst>
            </a:pPr>
            <a:r>
              <a:rPr lang="en-US" sz="2200" spc="-10" dirty="0" smtClean="0">
                <a:latin typeface="Arial"/>
                <a:cs typeface="Arial"/>
              </a:rPr>
              <a:t>eForm</a:t>
            </a:r>
            <a:r>
              <a:rPr lang="en-US" sz="2200" dirty="0" smtClean="0">
                <a:latin typeface="Arial"/>
                <a:cs typeface="Arial"/>
              </a:rPr>
              <a:t> is</a:t>
            </a:r>
            <a:r>
              <a:rPr sz="2200" spc="-20" dirty="0" smtClean="0">
                <a:latin typeface="Arial"/>
                <a:cs typeface="Arial"/>
              </a:rPr>
              <a:t> </a:t>
            </a:r>
            <a:r>
              <a:rPr sz="2200" dirty="0">
                <a:latin typeface="Arial"/>
                <a:cs typeface="Arial"/>
              </a:rPr>
              <a:t>incomplete</a:t>
            </a:r>
            <a:r>
              <a:rPr sz="2200" spc="-10" dirty="0">
                <a:latin typeface="Arial"/>
                <a:cs typeface="Arial"/>
              </a:rPr>
              <a:t> </a:t>
            </a:r>
            <a:r>
              <a:rPr lang="en-US" sz="2200" spc="-10" dirty="0" smtClean="0">
                <a:latin typeface="Arial"/>
                <a:cs typeface="Arial"/>
              </a:rPr>
              <a:t>when </a:t>
            </a:r>
            <a:r>
              <a:rPr sz="2200" dirty="0" smtClean="0">
                <a:latin typeface="Arial"/>
                <a:cs typeface="Arial"/>
              </a:rPr>
              <a:t>compared</a:t>
            </a:r>
            <a:r>
              <a:rPr sz="2200" spc="-25" dirty="0" smtClean="0">
                <a:latin typeface="Arial"/>
                <a:cs typeface="Arial"/>
              </a:rPr>
              <a:t> </a:t>
            </a:r>
            <a:r>
              <a:rPr sz="2200" dirty="0">
                <a:latin typeface="Arial"/>
                <a:cs typeface="Arial"/>
              </a:rPr>
              <a:t>to </a:t>
            </a:r>
            <a:r>
              <a:rPr lang="en-US" sz="2200" dirty="0" smtClean="0">
                <a:latin typeface="Arial"/>
                <a:cs typeface="Arial"/>
              </a:rPr>
              <a:t>the </a:t>
            </a:r>
            <a:r>
              <a:rPr sz="2200" dirty="0" smtClean="0">
                <a:latin typeface="Arial"/>
                <a:cs typeface="Arial"/>
              </a:rPr>
              <a:t>OCR</a:t>
            </a:r>
            <a:r>
              <a:rPr sz="2200" spc="-25" dirty="0" smtClean="0">
                <a:latin typeface="Arial"/>
                <a:cs typeface="Arial"/>
              </a:rPr>
              <a:t> </a:t>
            </a:r>
            <a:r>
              <a:rPr sz="2200" dirty="0" smtClean="0">
                <a:latin typeface="Arial"/>
                <a:cs typeface="Arial"/>
              </a:rPr>
              <a:t>document</a:t>
            </a:r>
            <a:r>
              <a:rPr lang="en-US" sz="2200" dirty="0" smtClean="0">
                <a:latin typeface="Arial"/>
                <a:cs typeface="Arial"/>
              </a:rPr>
              <a:t>.</a:t>
            </a:r>
            <a:r>
              <a:rPr lang="en-US" sz="2200" spc="-10" dirty="0" smtClean="0">
                <a:latin typeface="Arial"/>
                <a:cs typeface="Arial"/>
              </a:rPr>
              <a:t> The eForm populates the case based on information provided in the eForm, not the wet signed C&amp;R.</a:t>
            </a:r>
            <a:endParaRPr lang="en-US" sz="2200" spc="-10" dirty="0" smtClean="0"/>
          </a:p>
          <a:p>
            <a:pPr marL="283210" marR="5080" indent="-274320" algn="l">
              <a:lnSpc>
                <a:spcPct val="100000"/>
              </a:lnSpc>
              <a:spcBef>
                <a:spcPts val="95"/>
              </a:spcBef>
              <a:buClr>
                <a:srgbClr val="133E6A"/>
              </a:buClr>
              <a:buSzPct val="94230"/>
              <a:buFont typeface="Wingdings 2"/>
              <a:buChar char=""/>
              <a:tabLst>
                <a:tab pos="287020" algn="l"/>
              </a:tabLst>
            </a:pPr>
            <a:r>
              <a:rPr sz="2200" spc="-20" dirty="0" smtClean="0">
                <a:latin typeface="Arial"/>
                <a:cs typeface="Arial"/>
              </a:rPr>
              <a:t> </a:t>
            </a:r>
            <a:r>
              <a:rPr sz="2200" dirty="0">
                <a:latin typeface="Arial"/>
                <a:cs typeface="Arial"/>
              </a:rPr>
              <a:t>(see</a:t>
            </a:r>
            <a:r>
              <a:rPr sz="2200" spc="-10" dirty="0">
                <a:latin typeface="Arial"/>
                <a:cs typeface="Arial"/>
              </a:rPr>
              <a:t> </a:t>
            </a:r>
            <a:r>
              <a:rPr sz="2200" dirty="0">
                <a:latin typeface="Arial"/>
                <a:cs typeface="Arial"/>
              </a:rPr>
              <a:t>pages</a:t>
            </a:r>
            <a:r>
              <a:rPr sz="2200" spc="-10" dirty="0">
                <a:latin typeface="Arial"/>
                <a:cs typeface="Arial"/>
              </a:rPr>
              <a:t> </a:t>
            </a:r>
            <a:r>
              <a:rPr sz="2200" spc="-10" dirty="0" smtClean="0">
                <a:latin typeface="Arial"/>
                <a:cs typeface="Arial"/>
              </a:rPr>
              <a:t>9-</a:t>
            </a:r>
            <a:r>
              <a:rPr sz="2200" dirty="0" smtClean="0">
                <a:latin typeface="Arial"/>
                <a:cs typeface="Arial"/>
              </a:rPr>
              <a:t>10</a:t>
            </a:r>
            <a:r>
              <a:rPr lang="en-US" sz="2200" dirty="0" smtClean="0">
                <a:latin typeface="Arial"/>
                <a:cs typeface="Arial"/>
              </a:rPr>
              <a:t> in the </a:t>
            </a:r>
            <a:r>
              <a:rPr lang="en-US" sz="2200" dirty="0" smtClean="0">
                <a:latin typeface="Arial"/>
                <a:cs typeface="Arial"/>
                <a:hlinkClick r:id="rId2"/>
              </a:rPr>
              <a:t>Reference Guide</a:t>
            </a:r>
            <a:r>
              <a:rPr sz="2200" spc="-10" dirty="0" smtClean="0">
                <a:latin typeface="Arial"/>
                <a:cs typeface="Arial"/>
              </a:rPr>
              <a:t>)</a:t>
            </a:r>
            <a:endParaRPr sz="2200" dirty="0">
              <a:latin typeface="Arial"/>
              <a:cs typeface="Arial"/>
            </a:endParaRPr>
          </a:p>
          <a:p>
            <a:pPr marL="283210" marR="5080" indent="-274320" algn="l">
              <a:spcBef>
                <a:spcPts val="95"/>
              </a:spcBef>
              <a:buClr>
                <a:srgbClr val="133E6A"/>
              </a:buClr>
              <a:buSzPct val="94230"/>
              <a:buFont typeface="Wingdings 2"/>
              <a:buChar char=""/>
              <a:tabLst>
                <a:tab pos="287020" algn="l"/>
              </a:tabLst>
            </a:pPr>
            <a:r>
              <a:rPr lang="en-US" sz="2200" spc="-10" dirty="0">
                <a:latin typeface="Arial"/>
                <a:cs typeface="Arial"/>
              </a:rPr>
              <a:t>Incorrect document titles used for the </a:t>
            </a:r>
            <a:r>
              <a:rPr lang="en-US" sz="2200" spc="-10" dirty="0" smtClean="0">
                <a:latin typeface="Arial"/>
                <a:cs typeface="Arial"/>
              </a:rPr>
              <a:t>attachments.</a:t>
            </a:r>
            <a:endParaRPr lang="en-US" sz="2200" spc="-10" dirty="0">
              <a:latin typeface="Arial"/>
              <a:cs typeface="Arial"/>
            </a:endParaRPr>
          </a:p>
          <a:p>
            <a:pPr marL="283210" indent="-274320" algn="l">
              <a:spcBef>
                <a:spcPts val="95"/>
              </a:spcBef>
              <a:buClr>
                <a:srgbClr val="133E6A"/>
              </a:buClr>
              <a:buSzPct val="94230"/>
              <a:buFont typeface="Wingdings 2"/>
              <a:buChar char=""/>
              <a:tabLst>
                <a:tab pos="287020" algn="l"/>
              </a:tabLst>
            </a:pPr>
            <a:r>
              <a:rPr sz="2200" dirty="0">
                <a:latin typeface="Arial"/>
                <a:cs typeface="Arial"/>
              </a:rPr>
              <a:t>Missing</a:t>
            </a:r>
            <a:r>
              <a:rPr sz="2200" spc="-25" dirty="0">
                <a:latin typeface="Arial"/>
                <a:cs typeface="Arial"/>
              </a:rPr>
              <a:t> </a:t>
            </a:r>
            <a:r>
              <a:rPr sz="2200" spc="-10" dirty="0">
                <a:latin typeface="Arial"/>
                <a:cs typeface="Arial"/>
              </a:rPr>
              <a:t>attachments</a:t>
            </a:r>
            <a:r>
              <a:rPr lang="en-US" sz="2200" spc="-10" dirty="0" smtClean="0">
                <a:latin typeface="Arial"/>
                <a:cs typeface="Arial"/>
              </a:rPr>
              <a:t>:</a:t>
            </a:r>
          </a:p>
          <a:p>
            <a:pPr marL="649224" indent="-274320" algn="l">
              <a:spcBef>
                <a:spcPts val="95"/>
              </a:spcBef>
              <a:buClr>
                <a:srgbClr val="133E6A"/>
              </a:buClr>
              <a:buSzPct val="94230"/>
              <a:buFont typeface="Wingdings 2"/>
              <a:buChar char=""/>
              <a:tabLst>
                <a:tab pos="287020" algn="l"/>
              </a:tabLst>
            </a:pPr>
            <a:r>
              <a:rPr lang="en-US" spc="-25" dirty="0" smtClean="0">
                <a:latin typeface="Arial"/>
                <a:cs typeface="Arial"/>
              </a:rPr>
              <a:t>Proof of Service</a:t>
            </a:r>
          </a:p>
          <a:p>
            <a:pPr marL="649224" indent="-274320" algn="l">
              <a:spcBef>
                <a:spcPts val="95"/>
              </a:spcBef>
              <a:buClr>
                <a:srgbClr val="133E6A"/>
              </a:buClr>
              <a:buSzPct val="94230"/>
              <a:buFont typeface="Wingdings 2"/>
              <a:buChar char=""/>
              <a:tabLst>
                <a:tab pos="287020" algn="l"/>
              </a:tabLst>
            </a:pPr>
            <a:r>
              <a:rPr lang="en-US" spc="-10" dirty="0" smtClean="0">
                <a:latin typeface="Arial"/>
                <a:cs typeface="Arial"/>
              </a:rPr>
              <a:t>Wet</a:t>
            </a:r>
            <a:r>
              <a:rPr lang="en-US" spc="-10" dirty="0">
                <a:latin typeface="Arial"/>
                <a:cs typeface="Arial"/>
              </a:rPr>
              <a:t> signed Compromise and Release: </a:t>
            </a:r>
            <a:r>
              <a:rPr lang="en-US" spc="-10" dirty="0" smtClean="0">
                <a:latin typeface="Arial"/>
                <a:cs typeface="Arial"/>
              </a:rPr>
              <a:t>Use </a:t>
            </a:r>
            <a:r>
              <a:rPr lang="en-US" spc="-10" dirty="0">
                <a:latin typeface="Arial"/>
                <a:cs typeface="Arial"/>
              </a:rPr>
              <a:t>document title: COMPROMISE AND </a:t>
            </a:r>
            <a:r>
              <a:rPr lang="en-US" spc="-10" dirty="0" smtClean="0">
                <a:latin typeface="Arial"/>
                <a:cs typeface="Arial"/>
              </a:rPr>
              <a:t>RELEASE-SIGNED.</a:t>
            </a:r>
          </a:p>
          <a:p>
            <a:pPr marL="649224" indent="-274320" algn="l">
              <a:spcBef>
                <a:spcPts val="95"/>
              </a:spcBef>
              <a:buClr>
                <a:srgbClr val="133E6A"/>
              </a:buClr>
              <a:buSzPct val="94230"/>
              <a:buFont typeface="Wingdings 2"/>
              <a:buChar char=""/>
              <a:tabLst>
                <a:tab pos="287020" algn="l"/>
              </a:tabLst>
            </a:pPr>
            <a:r>
              <a:rPr lang="en-US" dirty="0" smtClean="0">
                <a:latin typeface="Arial"/>
                <a:cs typeface="Arial"/>
              </a:rPr>
              <a:t>Medical</a:t>
            </a:r>
            <a:r>
              <a:rPr dirty="0" smtClean="0">
                <a:latin typeface="Arial"/>
                <a:cs typeface="Arial"/>
              </a:rPr>
              <a:t> </a:t>
            </a:r>
            <a:r>
              <a:rPr dirty="0">
                <a:latin typeface="Arial"/>
                <a:cs typeface="Arial"/>
              </a:rPr>
              <a:t>reports</a:t>
            </a:r>
            <a:r>
              <a:rPr spc="-20" dirty="0">
                <a:latin typeface="Arial"/>
                <a:cs typeface="Arial"/>
              </a:rPr>
              <a:t> </a:t>
            </a:r>
            <a:r>
              <a:rPr dirty="0">
                <a:latin typeface="Arial"/>
                <a:cs typeface="Arial"/>
              </a:rPr>
              <a:t>for</a:t>
            </a:r>
            <a:r>
              <a:rPr spc="-15" dirty="0">
                <a:latin typeface="Arial"/>
                <a:cs typeface="Arial"/>
              </a:rPr>
              <a:t> </a:t>
            </a:r>
            <a:r>
              <a:rPr spc="-10" dirty="0">
                <a:latin typeface="Arial"/>
                <a:cs typeface="Arial"/>
              </a:rPr>
              <a:t>non-</a:t>
            </a:r>
            <a:r>
              <a:rPr dirty="0">
                <a:latin typeface="Arial"/>
                <a:cs typeface="Arial"/>
              </a:rPr>
              <a:t>walk</a:t>
            </a:r>
            <a:r>
              <a:rPr spc="20" dirty="0">
                <a:latin typeface="Arial"/>
                <a:cs typeface="Arial"/>
              </a:rPr>
              <a:t> </a:t>
            </a:r>
            <a:r>
              <a:rPr spc="-10" dirty="0" smtClean="0">
                <a:latin typeface="Arial"/>
                <a:cs typeface="Arial"/>
              </a:rPr>
              <a:t>through</a:t>
            </a:r>
            <a:r>
              <a:rPr lang="en-US" spc="-10" dirty="0" smtClean="0">
                <a:latin typeface="Arial"/>
                <a:cs typeface="Arial"/>
              </a:rPr>
              <a:t>.</a:t>
            </a:r>
            <a:endParaRPr dirty="0">
              <a:latin typeface="Arial"/>
              <a:cs typeface="Arial"/>
            </a:endParaRPr>
          </a:p>
          <a:p>
            <a:pPr marL="283210" lvl="1" indent="-274320" algn="l">
              <a:spcBef>
                <a:spcPts val="95"/>
              </a:spcBef>
              <a:buClr>
                <a:srgbClr val="243355"/>
              </a:buClr>
              <a:buSzPct val="85416"/>
              <a:buFont typeface="Wingdings 2"/>
              <a:buChar char=""/>
              <a:tabLst>
                <a:tab pos="652780" algn="l"/>
              </a:tabLst>
            </a:pPr>
            <a:r>
              <a:rPr sz="2200" dirty="0" smtClean="0">
                <a:latin typeface="Arial"/>
                <a:cs typeface="Arial"/>
              </a:rPr>
              <a:t>Pro</a:t>
            </a:r>
            <a:r>
              <a:rPr lang="en-US" sz="2200" dirty="0" smtClean="0">
                <a:latin typeface="Arial"/>
                <a:cs typeface="Arial"/>
              </a:rPr>
              <a:t>pos</a:t>
            </a:r>
            <a:r>
              <a:rPr sz="2200" dirty="0" smtClean="0">
                <a:latin typeface="Arial"/>
                <a:cs typeface="Arial"/>
              </a:rPr>
              <a:t>ed</a:t>
            </a:r>
            <a:r>
              <a:rPr sz="2200" spc="-30" dirty="0" smtClean="0">
                <a:latin typeface="Arial"/>
                <a:cs typeface="Arial"/>
              </a:rPr>
              <a:t> </a:t>
            </a:r>
            <a:r>
              <a:rPr sz="2200" dirty="0">
                <a:latin typeface="Arial"/>
                <a:cs typeface="Arial"/>
              </a:rPr>
              <a:t>Order/Award</a:t>
            </a:r>
            <a:r>
              <a:rPr sz="2200" spc="-3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supporting</a:t>
            </a:r>
            <a:r>
              <a:rPr sz="2200" spc="-5" dirty="0">
                <a:latin typeface="Arial"/>
                <a:cs typeface="Arial"/>
              </a:rPr>
              <a:t> </a:t>
            </a:r>
            <a:r>
              <a:rPr sz="2200" dirty="0">
                <a:latin typeface="Arial"/>
                <a:cs typeface="Arial"/>
              </a:rPr>
              <a:t>documents</a:t>
            </a:r>
            <a:r>
              <a:rPr lang="en-US" sz="2200" spc="-25" dirty="0">
                <a:latin typeface="Arial"/>
                <a:cs typeface="Arial"/>
              </a:rPr>
              <a:t> </a:t>
            </a:r>
            <a:r>
              <a:rPr lang="en-US" sz="2200" spc="-25" dirty="0" smtClean="0">
                <a:latin typeface="Arial"/>
                <a:cs typeface="Arial"/>
              </a:rPr>
              <a:t>e-filed</a:t>
            </a:r>
            <a:r>
              <a:rPr sz="2200" spc="-5" dirty="0" smtClean="0">
                <a:latin typeface="Arial"/>
                <a:cs typeface="Arial"/>
              </a:rPr>
              <a:t> </a:t>
            </a:r>
            <a:r>
              <a:rPr sz="2200" spc="-10" dirty="0" smtClean="0">
                <a:latin typeface="Arial"/>
                <a:cs typeface="Arial"/>
              </a:rPr>
              <a:t>separately</a:t>
            </a:r>
            <a:r>
              <a:rPr lang="en-US" sz="2200" spc="-10" dirty="0" smtClean="0">
                <a:latin typeface="Arial"/>
                <a:cs typeface="Arial"/>
              </a:rPr>
              <a:t>.</a:t>
            </a:r>
            <a:endParaRPr lang="en-US" sz="2200" dirty="0">
              <a:latin typeface="Arial"/>
              <a:cs typeface="Arial"/>
            </a:endParaRPr>
          </a:p>
        </p:txBody>
      </p:sp>
      <p:sp>
        <p:nvSpPr>
          <p:cNvPr id="6" name="Title 5">
            <a:extLst>
              <a:ext uri="{FF2B5EF4-FFF2-40B4-BE49-F238E27FC236}">
                <a16:creationId xmlns:a16="http://schemas.microsoft.com/office/drawing/2014/main" id="{5C1D2352-417D-8052-F44E-BF5C914D0207}"/>
              </a:ext>
            </a:extLst>
          </p:cNvPr>
          <p:cNvSpPr>
            <a:spLocks noGrp="1"/>
          </p:cNvSpPr>
          <p:nvPr>
            <p:ph type="title"/>
          </p:nvPr>
        </p:nvSpPr>
        <p:spPr>
          <a:xfrm>
            <a:off x="1388" y="982472"/>
            <a:ext cx="12193165" cy="553998"/>
          </a:xfrm>
        </p:spPr>
        <p:txBody>
          <a:bodyPr wrap="square" lIns="0" tIns="0" rIns="0" bIns="0" anchor="t">
            <a:spAutoFit/>
          </a:bodyPr>
          <a:lstStyle/>
          <a:p>
            <a:pPr algn="ctr"/>
            <a:r>
              <a:rPr lang="en-US" sz="3600" dirty="0"/>
              <a:t>Compromise and Release Common Errors</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78</a:t>
            </a:fld>
            <a:endParaRPr spc="-25"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2369" y="1924904"/>
            <a:ext cx="10829770" cy="3522759"/>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sz="2200" dirty="0">
                <a:latin typeface="Arial"/>
                <a:cs typeface="Arial"/>
              </a:rPr>
              <a:t>UANs</a:t>
            </a:r>
            <a:r>
              <a:rPr sz="2200" spc="-45" dirty="0">
                <a:latin typeface="Arial"/>
                <a:cs typeface="Arial"/>
              </a:rPr>
              <a:t> </a:t>
            </a:r>
            <a:r>
              <a:rPr sz="2200" dirty="0">
                <a:latin typeface="Arial"/>
                <a:cs typeface="Arial"/>
              </a:rPr>
              <a:t>are</a:t>
            </a:r>
            <a:r>
              <a:rPr sz="2200" spc="-50" dirty="0">
                <a:latin typeface="Arial"/>
                <a:cs typeface="Arial"/>
              </a:rPr>
              <a:t> </a:t>
            </a:r>
            <a:r>
              <a:rPr sz="2200" dirty="0">
                <a:latin typeface="Arial"/>
                <a:cs typeface="Arial"/>
              </a:rPr>
              <a:t>verified</a:t>
            </a:r>
            <a:r>
              <a:rPr sz="2200" spc="-50" dirty="0">
                <a:latin typeface="Arial"/>
                <a:cs typeface="Arial"/>
              </a:rPr>
              <a:t> </a:t>
            </a:r>
            <a:r>
              <a:rPr sz="2200" dirty="0">
                <a:latin typeface="Arial"/>
                <a:cs typeface="Arial"/>
              </a:rPr>
              <a:t>in</a:t>
            </a:r>
            <a:r>
              <a:rPr sz="2200" spc="-55" dirty="0">
                <a:latin typeface="Arial"/>
                <a:cs typeface="Arial"/>
              </a:rPr>
              <a:t> </a:t>
            </a:r>
            <a:r>
              <a:rPr lang="en-US" sz="2200" spc="-55" dirty="0" smtClean="0">
                <a:latin typeface="Arial"/>
                <a:cs typeface="Arial"/>
              </a:rPr>
              <a:t>the </a:t>
            </a:r>
            <a:r>
              <a:rPr sz="2200" dirty="0" smtClean="0">
                <a:latin typeface="Arial"/>
                <a:cs typeface="Arial"/>
                <a:hlinkClick r:id="rId2"/>
              </a:rPr>
              <a:t>UAN</a:t>
            </a:r>
            <a:r>
              <a:rPr sz="2200" spc="-45" dirty="0" smtClean="0">
                <a:latin typeface="Arial"/>
                <a:cs typeface="Arial"/>
                <a:hlinkClick r:id="rId2"/>
              </a:rPr>
              <a:t> </a:t>
            </a:r>
            <a:r>
              <a:rPr lang="en-US" sz="2200" dirty="0" smtClean="0">
                <a:latin typeface="Arial"/>
                <a:cs typeface="Arial"/>
                <a:hlinkClick r:id="rId2"/>
              </a:rPr>
              <a:t>database</a:t>
            </a:r>
            <a:r>
              <a:rPr lang="en-US" sz="2200" spc="-20" dirty="0" smtClean="0">
                <a:latin typeface="Arial"/>
                <a:cs typeface="Arial"/>
              </a:rPr>
              <a:t>.</a:t>
            </a:r>
            <a:endParaRPr lang="en-US" sz="2200" dirty="0">
              <a:latin typeface="Arial"/>
              <a:cs typeface="Arial"/>
            </a:endParaRPr>
          </a:p>
          <a:p>
            <a:pPr marL="283210" indent="-274320">
              <a:spcBef>
                <a:spcPts val="95"/>
              </a:spcBef>
              <a:buClr>
                <a:srgbClr val="133E6A"/>
              </a:buClr>
              <a:buSzPct val="94642"/>
              <a:buFont typeface="Wingdings 2"/>
              <a:buChar char=""/>
              <a:tabLst>
                <a:tab pos="287020" algn="l"/>
              </a:tabLst>
            </a:pPr>
            <a:r>
              <a:rPr lang="en-US" sz="2200" spc="-10" dirty="0" smtClean="0">
                <a:latin typeface="Arial"/>
                <a:cs typeface="Arial"/>
              </a:rPr>
              <a:t>IW information </a:t>
            </a:r>
            <a:r>
              <a:rPr lang="en-US" sz="2200" spc="-10" dirty="0">
                <a:latin typeface="Arial"/>
                <a:cs typeface="Arial"/>
              </a:rPr>
              <a:t>verified </a:t>
            </a:r>
            <a:r>
              <a:rPr lang="en-US" sz="2200" spc="-10" dirty="0" smtClean="0">
                <a:latin typeface="Arial"/>
                <a:cs typeface="Arial"/>
              </a:rPr>
              <a:t>using the </a:t>
            </a:r>
            <a:r>
              <a:rPr lang="en-US" sz="2200" spc="-10" dirty="0" smtClean="0">
                <a:latin typeface="Arial"/>
                <a:cs typeface="Arial"/>
                <a:hlinkClick r:id="rId3"/>
              </a:rPr>
              <a:t>Workers' Compensation Public Search Tool</a:t>
            </a:r>
            <a:r>
              <a:rPr lang="en-US" sz="2200" spc="-10" dirty="0">
                <a:latin typeface="Arial"/>
                <a:cs typeface="Arial"/>
              </a:rPr>
              <a:t> or your intake document. Please note </a:t>
            </a:r>
            <a:r>
              <a:rPr lang="en-US" sz="2200" spc="-10" dirty="0" smtClean="0">
                <a:latin typeface="Arial"/>
                <a:cs typeface="Arial"/>
              </a:rPr>
              <a:t>that incorrect IW information is </a:t>
            </a:r>
            <a:r>
              <a:rPr lang="en-US" sz="2200" spc="-10" dirty="0">
                <a:latin typeface="Arial"/>
                <a:cs typeface="Arial"/>
              </a:rPr>
              <a:t>the most common error in the </a:t>
            </a:r>
            <a:r>
              <a:rPr lang="en-US" sz="2200" spc="-10" dirty="0" smtClean="0">
                <a:latin typeface="Arial"/>
                <a:cs typeface="Arial"/>
              </a:rPr>
              <a:t>UDQ.</a:t>
            </a:r>
            <a:endParaRPr lang="en-US" sz="2200" dirty="0">
              <a:latin typeface="Arial"/>
              <a:cs typeface="Arial"/>
            </a:endParaRPr>
          </a:p>
          <a:p>
            <a:pPr marL="283210" indent="-274320">
              <a:spcBef>
                <a:spcPts val="95"/>
              </a:spcBef>
              <a:buClr>
                <a:srgbClr val="133E6A"/>
              </a:buClr>
              <a:buSzPct val="94642"/>
              <a:buFont typeface="Wingdings 2"/>
              <a:buChar char=""/>
              <a:tabLst>
                <a:tab pos="287020" algn="l"/>
              </a:tabLst>
            </a:pPr>
            <a:r>
              <a:rPr lang="en-US" sz="2200" spc="-10" dirty="0" smtClean="0">
                <a:latin typeface="Arial"/>
                <a:cs typeface="Arial"/>
              </a:rPr>
              <a:t>Review attachments for legibility, correctness, meeting the requirements for filing and has an appropriate descriptive document name.</a:t>
            </a:r>
          </a:p>
          <a:p>
            <a:pPr marL="283210" indent="-274320" algn="l">
              <a:spcBef>
                <a:spcPts val="95"/>
              </a:spcBef>
              <a:buClr>
                <a:srgbClr val="133E6A"/>
              </a:buClr>
              <a:buSzPct val="94230"/>
              <a:buFont typeface="Wingdings 2"/>
              <a:buChar char=""/>
              <a:tabLst>
                <a:tab pos="287020" algn="l"/>
              </a:tabLst>
            </a:pPr>
            <a:r>
              <a:rPr lang="en-US" sz="2200" spc="-10" dirty="0" smtClean="0">
                <a:latin typeface="Arial"/>
                <a:cs typeface="Arial"/>
              </a:rPr>
              <a:t>Review contents of the eForm then print it out or save it to your computer before clicking ‘Submit’. If you receive an error message, please remember to print out or save the eForm again to your computer after corrections have been made, because you must serve a complete copy to the other parties listed in your paperwork.</a:t>
            </a:r>
            <a:endParaRPr lang="en-US" sz="2200" spc="-10"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674783" y="982472"/>
            <a:ext cx="10828655" cy="553998"/>
          </a:xfrm>
        </p:spPr>
        <p:txBody>
          <a:bodyPr wrap="square" lIns="0" tIns="0" rIns="0" bIns="0" anchor="t">
            <a:spAutoFit/>
          </a:bodyPr>
          <a:lstStyle/>
          <a:p>
            <a:pPr algn="ctr"/>
            <a:r>
              <a:rPr lang="en-US" sz="3600" dirty="0"/>
              <a:t>Compromise and Release Helpful Tips</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79</a:t>
            </a:fld>
            <a:endParaRPr spc="-25"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DBB90D35-AE5A-D775-479D-4909326D45AC}"/>
              </a:ext>
            </a:extLst>
          </p:cNvPr>
          <p:cNvSpPr txBox="1"/>
          <p:nvPr/>
        </p:nvSpPr>
        <p:spPr>
          <a:xfrm>
            <a:off x="467470" y="4018560"/>
            <a:ext cx="11164901" cy="2130070"/>
          </a:xfrm>
          <a:prstGeom prst="rect">
            <a:avLst/>
          </a:prstGeom>
        </p:spPr>
        <p:txBody>
          <a:bodyPr vert="horz" wrap="square" lIns="0" tIns="97790" rIns="0" bIns="0" rtlCol="0" anchor="t">
            <a:spAutoFit/>
          </a:bodyPr>
          <a:lstStyle/>
          <a:p>
            <a:pPr marL="12700">
              <a:spcBef>
                <a:spcPts val="770"/>
              </a:spcBef>
            </a:pPr>
            <a:r>
              <a:rPr lang="en-US" sz="2200" dirty="0" smtClean="0">
                <a:latin typeface="Arial"/>
                <a:cs typeface="Arial"/>
                <a:hlinkClick r:id="rId2"/>
              </a:rPr>
              <a:t>Workers' Compensation Public Search </a:t>
            </a:r>
            <a:r>
              <a:rPr lang="en-US" sz="2200" spc="-20" dirty="0" smtClean="0">
                <a:latin typeface="Arial"/>
                <a:cs typeface="Arial"/>
                <a:hlinkClick r:id="rId2"/>
              </a:rPr>
              <a:t>Tool</a:t>
            </a:r>
            <a:r>
              <a:rPr lang="en-US" sz="2200" spc="-20" dirty="0">
                <a:latin typeface="Arial"/>
                <a:cs typeface="Arial"/>
              </a:rPr>
              <a:t> </a:t>
            </a:r>
            <a:r>
              <a:rPr lang="en-US" sz="2200" spc="-20" dirty="0" smtClean="0">
                <a:latin typeface="Arial"/>
                <a:cs typeface="Arial"/>
              </a:rPr>
              <a:t>– Search </a:t>
            </a:r>
            <a:r>
              <a:rPr lang="en-US" sz="2200" spc="-20" dirty="0">
                <a:latin typeface="Arial"/>
                <a:cs typeface="Arial"/>
              </a:rPr>
              <a:t>Tool for case information for those who are not yet a party to their cases. The Search Tool may be used by any member of the public.</a:t>
            </a:r>
            <a:endParaRPr sz="2200" dirty="0">
              <a:latin typeface="Arial"/>
              <a:cs typeface="Arial"/>
            </a:endParaRPr>
          </a:p>
          <a:p>
            <a:pPr>
              <a:lnSpc>
                <a:spcPct val="100000"/>
              </a:lnSpc>
            </a:pPr>
            <a:endParaRPr lang="en-US" sz="2200" dirty="0">
              <a:latin typeface="Arial"/>
              <a:cs typeface="Arial"/>
            </a:endParaRPr>
          </a:p>
          <a:p>
            <a:r>
              <a:rPr lang="en-US" sz="2200" dirty="0" smtClean="0">
                <a:latin typeface="Arial"/>
                <a:cs typeface="Arial"/>
                <a:hlinkClick r:id="rId3"/>
              </a:rPr>
              <a:t>UAN Databases</a:t>
            </a:r>
            <a:r>
              <a:rPr lang="en-US" sz="2200" spc="-10" dirty="0" smtClean="0">
                <a:latin typeface="Arial"/>
                <a:cs typeface="Arial"/>
              </a:rPr>
              <a:t> </a:t>
            </a:r>
            <a:r>
              <a:rPr lang="en-US" sz="2200" spc="-10" dirty="0">
                <a:latin typeface="Arial"/>
                <a:cs typeface="Arial"/>
              </a:rPr>
              <a:t>– UAN lookup tool for </a:t>
            </a:r>
            <a:r>
              <a:rPr lang="en-US" sz="2200" spc="-10" dirty="0" smtClean="0">
                <a:latin typeface="Arial"/>
                <a:cs typeface="Arial"/>
              </a:rPr>
              <a:t>Claims Administrators</a:t>
            </a:r>
            <a:r>
              <a:rPr lang="en-US" sz="2200" spc="-10" dirty="0">
                <a:latin typeface="Arial"/>
                <a:cs typeface="Arial"/>
              </a:rPr>
              <a:t>, Representatives, and Lien Claimants UANs and ERNs.</a:t>
            </a:r>
          </a:p>
        </p:txBody>
      </p:sp>
      <p:sp>
        <p:nvSpPr>
          <p:cNvPr id="8" name="Title 5">
            <a:extLst>
              <a:ext uri="{FF2B5EF4-FFF2-40B4-BE49-F238E27FC236}">
                <a16:creationId xmlns:a16="http://schemas.microsoft.com/office/drawing/2014/main" id="{48EAE701-AED8-0F94-B045-1D3CCF4591EC}"/>
              </a:ext>
            </a:extLst>
          </p:cNvPr>
          <p:cNvSpPr txBox="1">
            <a:spLocks/>
          </p:cNvSpPr>
          <p:nvPr/>
        </p:nvSpPr>
        <p:spPr>
          <a:xfrm>
            <a:off x="683618" y="3404306"/>
            <a:ext cx="10828655" cy="553998"/>
          </a:xfrm>
          <a:prstGeom prst="rect">
            <a:avLst/>
          </a:prstGeom>
        </p:spPr>
        <p:txBody>
          <a:bodyPr wrap="square" lIns="0" tIns="0" rIns="0" bIns="0" anchor="t">
            <a:spAutoFit/>
          </a:bodyPr>
          <a:lstStyle>
            <a:lvl1pPr>
              <a:defRPr sz="4000" b="1" i="0">
                <a:solidFill>
                  <a:srgbClr val="232852"/>
                </a:solidFill>
                <a:latin typeface="Arial"/>
                <a:ea typeface="+mj-ea"/>
                <a:cs typeface="Arial"/>
              </a:defRPr>
            </a:lvl1pPr>
          </a:lstStyle>
          <a:p>
            <a:pPr algn="ctr"/>
            <a:r>
              <a:rPr lang="en-US" sz="3600" dirty="0"/>
              <a:t>Verify Case Information</a:t>
            </a:r>
          </a:p>
        </p:txBody>
      </p:sp>
      <p:sp>
        <p:nvSpPr>
          <p:cNvPr id="3" name="object 3"/>
          <p:cNvSpPr txBox="1"/>
          <p:nvPr/>
        </p:nvSpPr>
        <p:spPr>
          <a:xfrm>
            <a:off x="514168" y="1330107"/>
            <a:ext cx="11130253" cy="1705595"/>
          </a:xfrm>
          <a:prstGeom prst="rect">
            <a:avLst/>
          </a:prstGeom>
        </p:spPr>
        <p:txBody>
          <a:bodyPr vert="horz" wrap="square" lIns="0" tIns="12700" rIns="0" bIns="0" rtlCol="0" anchor="t">
            <a:spAutoFit/>
          </a:bodyPr>
          <a:lstStyle/>
          <a:p>
            <a:pPr algn="l"/>
            <a:r>
              <a:rPr lang="en-US" sz="2200" spc="-20" dirty="0" smtClean="0">
                <a:latin typeface="Arial"/>
                <a:cs typeface="Arial"/>
                <a:hlinkClick r:id="rId4"/>
              </a:rPr>
              <a:t>EAMS webpage</a:t>
            </a:r>
            <a:r>
              <a:rPr lang="en-US" sz="2200" spc="-20" dirty="0">
                <a:latin typeface="Arial"/>
                <a:cs typeface="Arial"/>
              </a:rPr>
              <a:t> </a:t>
            </a:r>
            <a:r>
              <a:rPr lang="en-US" sz="2200" spc="-20" dirty="0" smtClean="0">
                <a:latin typeface="Arial"/>
                <a:cs typeface="Arial"/>
              </a:rPr>
              <a:t>– Information </a:t>
            </a:r>
            <a:r>
              <a:rPr lang="en-US" sz="2200" spc="-20" dirty="0">
                <a:latin typeface="Arial"/>
                <a:cs typeface="Arial"/>
              </a:rPr>
              <a:t>about filing and working in EAMS with links to guides, </a:t>
            </a:r>
            <a:r>
              <a:rPr lang="en-US" sz="2200" spc="-20" dirty="0" smtClean="0">
                <a:latin typeface="Arial"/>
                <a:cs typeface="Arial"/>
              </a:rPr>
              <a:t>document </a:t>
            </a:r>
            <a:r>
              <a:rPr lang="en-US" sz="2200" spc="-20" dirty="0">
                <a:latin typeface="Arial"/>
                <a:cs typeface="Arial"/>
              </a:rPr>
              <a:t>title lists, FAQs, etc.  </a:t>
            </a:r>
            <a:endParaRPr lang="en-US" sz="2200" dirty="0">
              <a:latin typeface="Arial"/>
              <a:cs typeface="Arial"/>
            </a:endParaRPr>
          </a:p>
          <a:p>
            <a:pPr algn="l"/>
            <a:r>
              <a:rPr lang="en-US" sz="2200" spc="-20" dirty="0">
                <a:latin typeface="Arial"/>
                <a:cs typeface="Arial"/>
              </a:rPr>
              <a:t>  </a:t>
            </a:r>
            <a:endParaRPr lang="en-US" sz="2200" dirty="0">
              <a:latin typeface="Arial"/>
              <a:cs typeface="Arial"/>
            </a:endParaRPr>
          </a:p>
          <a:p>
            <a:pPr algn="l"/>
            <a:r>
              <a:rPr lang="en-US" sz="2200" spc="-20" dirty="0" smtClean="0">
                <a:latin typeface="Arial"/>
                <a:cs typeface="Arial"/>
                <a:hlinkClick r:id="rId5"/>
              </a:rPr>
              <a:t>EAMS E-Filer Reference Guide</a:t>
            </a:r>
            <a:r>
              <a:rPr lang="en-US" sz="2200" spc="-20" dirty="0">
                <a:latin typeface="Arial"/>
                <a:cs typeface="Arial"/>
              </a:rPr>
              <a:t> </a:t>
            </a:r>
            <a:r>
              <a:rPr lang="en-US" sz="2200" spc="-20" dirty="0" smtClean="0">
                <a:latin typeface="Arial"/>
                <a:cs typeface="Arial"/>
              </a:rPr>
              <a:t>– Guide </a:t>
            </a:r>
            <a:r>
              <a:rPr lang="en-US" sz="2200" spc="-20" dirty="0">
                <a:latin typeface="Arial"/>
                <a:cs typeface="Arial"/>
              </a:rPr>
              <a:t>to filing </a:t>
            </a:r>
            <a:r>
              <a:rPr lang="en-US" sz="2200" spc="-20" dirty="0" smtClean="0">
                <a:latin typeface="Arial"/>
                <a:cs typeface="Arial"/>
              </a:rPr>
              <a:t>eForms</a:t>
            </a:r>
            <a:r>
              <a:rPr lang="en-US" sz="2200" spc="-20" dirty="0">
                <a:latin typeface="Arial"/>
                <a:cs typeface="Arial"/>
              </a:rPr>
              <a:t>. Lists best practices for </a:t>
            </a:r>
            <a:r>
              <a:rPr lang="en-US" sz="2200" spc="-20" dirty="0" smtClean="0">
                <a:latin typeface="Arial"/>
                <a:cs typeface="Arial"/>
              </a:rPr>
              <a:t>eForms </a:t>
            </a:r>
            <a:r>
              <a:rPr lang="en-US" sz="2200" spc="-20" dirty="0">
                <a:latin typeface="Arial"/>
                <a:cs typeface="Arial"/>
              </a:rPr>
              <a:t>and their required attachments. </a:t>
            </a:r>
            <a:endParaRPr lang="en-US" sz="2200" dirty="0"/>
          </a:p>
        </p:txBody>
      </p:sp>
      <p:sp>
        <p:nvSpPr>
          <p:cNvPr id="6" name="Title 5">
            <a:extLst>
              <a:ext uri="{FF2B5EF4-FFF2-40B4-BE49-F238E27FC236}">
                <a16:creationId xmlns:a16="http://schemas.microsoft.com/office/drawing/2014/main" id="{D9EDDCD6-03FE-86AF-3D64-BB28253CF8AA}"/>
              </a:ext>
            </a:extLst>
          </p:cNvPr>
          <p:cNvSpPr>
            <a:spLocks noGrp="1"/>
          </p:cNvSpPr>
          <p:nvPr>
            <p:ph type="title"/>
          </p:nvPr>
        </p:nvSpPr>
        <p:spPr>
          <a:xfrm>
            <a:off x="674783" y="700863"/>
            <a:ext cx="10828655" cy="553998"/>
          </a:xfrm>
        </p:spPr>
        <p:txBody>
          <a:bodyPr wrap="square" lIns="0" tIns="0" rIns="0" bIns="0" anchor="t">
            <a:spAutoFit/>
          </a:bodyPr>
          <a:lstStyle/>
          <a:p>
            <a:pPr algn="ctr"/>
            <a:r>
              <a:rPr lang="en-US" sz="3600" dirty="0"/>
              <a:t>Review Reference Guides</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a:t>
            </a:fld>
            <a:endParaRPr spc="-25"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This is showing form 1 of the third of the three versions, the Third Party Compromise and Release." title="3rd party Compromise and Release">
            <a:extLst>
              <a:ext uri="{FF2B5EF4-FFF2-40B4-BE49-F238E27FC236}">
                <a16:creationId xmlns:a16="http://schemas.microsoft.com/office/drawing/2014/main" id="{58710890-C04D-FB2F-0D4B-559BD449B15D}"/>
              </a:ext>
            </a:extLst>
          </p:cNvPr>
          <p:cNvPicPr>
            <a:picLocks noChangeAspect="1"/>
          </p:cNvPicPr>
          <p:nvPr/>
        </p:nvPicPr>
        <p:blipFill>
          <a:blip r:embed="rId2"/>
          <a:stretch>
            <a:fillRect/>
          </a:stretch>
        </p:blipFill>
        <p:spPr>
          <a:xfrm>
            <a:off x="6328012" y="4073671"/>
            <a:ext cx="5165677" cy="1726124"/>
          </a:xfrm>
          <a:prstGeom prst="rect">
            <a:avLst/>
          </a:prstGeom>
        </p:spPr>
      </p:pic>
      <p:sp>
        <p:nvSpPr>
          <p:cNvPr id="21" name="Rectangle 20" descr="Showing document title Third Party Compromise and Release" title="Red box outline">
            <a:extLst>
              <a:ext uri="{FF2B5EF4-FFF2-40B4-BE49-F238E27FC236}">
                <a16:creationId xmlns:a16="http://schemas.microsoft.com/office/drawing/2014/main" id="{5DA3BB92-357B-C970-45AC-ABEC74F35515}"/>
              </a:ext>
            </a:extLst>
          </p:cNvPr>
          <p:cNvSpPr/>
          <p:nvPr/>
        </p:nvSpPr>
        <p:spPr>
          <a:xfrm>
            <a:off x="7788319" y="5019756"/>
            <a:ext cx="2479343" cy="2615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7" descr="This is showing form 1 of the second of the three versions, the Compromise and Release Dependency Claim." title="Compromise and Release Dependency">
            <a:extLst>
              <a:ext uri="{FF2B5EF4-FFF2-40B4-BE49-F238E27FC236}">
                <a16:creationId xmlns:a16="http://schemas.microsoft.com/office/drawing/2014/main" id="{7F43D43A-461B-5335-89F4-EB199C791397}"/>
              </a:ext>
            </a:extLst>
          </p:cNvPr>
          <p:cNvPicPr>
            <a:picLocks noChangeAspect="1"/>
          </p:cNvPicPr>
          <p:nvPr/>
        </p:nvPicPr>
        <p:blipFill>
          <a:blip r:embed="rId3"/>
          <a:stretch>
            <a:fillRect/>
          </a:stretch>
        </p:blipFill>
        <p:spPr>
          <a:xfrm>
            <a:off x="880281" y="4080196"/>
            <a:ext cx="5097437" cy="1736090"/>
          </a:xfrm>
          <a:prstGeom prst="rect">
            <a:avLst/>
          </a:prstGeom>
        </p:spPr>
      </p:pic>
      <p:sp>
        <p:nvSpPr>
          <p:cNvPr id="20" name="Rectangle 19" descr="Showing document title Compromise and Release Dependency Claim" title="Red box outline">
            <a:extLst>
              <a:ext uri="{FF2B5EF4-FFF2-40B4-BE49-F238E27FC236}">
                <a16:creationId xmlns:a16="http://schemas.microsoft.com/office/drawing/2014/main" id="{FCBF412B-22F0-B9F6-5257-8611CF3B491F}"/>
              </a:ext>
            </a:extLst>
          </p:cNvPr>
          <p:cNvSpPr/>
          <p:nvPr/>
        </p:nvSpPr>
        <p:spPr>
          <a:xfrm>
            <a:off x="2306469" y="5019889"/>
            <a:ext cx="2479343" cy="2957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6" descr="This is showing form 1 of the first of the three versions, the Compromise and Release." title="Compromise and Release">
            <a:extLst>
              <a:ext uri="{FF2B5EF4-FFF2-40B4-BE49-F238E27FC236}">
                <a16:creationId xmlns:a16="http://schemas.microsoft.com/office/drawing/2014/main" id="{4C38FBC9-66B7-A2A6-7209-9C8683123B5D}"/>
              </a:ext>
            </a:extLst>
          </p:cNvPr>
          <p:cNvPicPr>
            <a:picLocks noChangeAspect="1"/>
          </p:cNvPicPr>
          <p:nvPr/>
        </p:nvPicPr>
        <p:blipFill>
          <a:blip r:embed="rId4"/>
          <a:stretch>
            <a:fillRect/>
          </a:stretch>
        </p:blipFill>
        <p:spPr>
          <a:xfrm>
            <a:off x="6186245" y="1958439"/>
            <a:ext cx="5302155" cy="1469493"/>
          </a:xfrm>
          <a:prstGeom prst="rect">
            <a:avLst/>
          </a:prstGeom>
        </p:spPr>
      </p:pic>
      <p:sp>
        <p:nvSpPr>
          <p:cNvPr id="19" name="Rectangle 18" descr="Showing document title Compromise and Release" title="Red box outline">
            <a:extLst>
              <a:ext uri="{FF2B5EF4-FFF2-40B4-BE49-F238E27FC236}">
                <a16:creationId xmlns:a16="http://schemas.microsoft.com/office/drawing/2014/main" id="{38B46BE4-2EAC-6243-D33C-A067D1458C68}"/>
              </a:ext>
            </a:extLst>
          </p:cNvPr>
          <p:cNvSpPr/>
          <p:nvPr/>
        </p:nvSpPr>
        <p:spPr>
          <a:xfrm>
            <a:off x="7646554" y="2827388"/>
            <a:ext cx="2479343" cy="2047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4" descr="C&amp;R Third Party version" title="Screen shot of C&amp;R titles">
            <a:extLst>
              <a:ext uri="{FF2B5EF4-FFF2-40B4-BE49-F238E27FC236}">
                <a16:creationId xmlns:a16="http://schemas.microsoft.com/office/drawing/2014/main" id="{533BE15B-5E14-5826-3207-5C38F638CBBD}"/>
              </a:ext>
            </a:extLst>
          </p:cNvPr>
          <p:cNvPicPr>
            <a:picLocks noChangeAspect="1"/>
          </p:cNvPicPr>
          <p:nvPr/>
        </p:nvPicPr>
        <p:blipFill>
          <a:blip r:embed="rId5"/>
          <a:stretch>
            <a:fillRect/>
          </a:stretch>
        </p:blipFill>
        <p:spPr>
          <a:xfrm>
            <a:off x="914400" y="3448887"/>
            <a:ext cx="3277737" cy="393993"/>
          </a:xfrm>
          <a:prstGeom prst="rect">
            <a:avLst/>
          </a:prstGeom>
        </p:spPr>
      </p:pic>
      <p:pic>
        <p:nvPicPr>
          <p:cNvPr id="9" name="Picture 13" descr="C&amp;R titles for regular C&amp;R and dependency C&amp;R" title="Screen shot of C&amp;R titles">
            <a:extLst>
              <a:ext uri="{FF2B5EF4-FFF2-40B4-BE49-F238E27FC236}">
                <a16:creationId xmlns:a16="http://schemas.microsoft.com/office/drawing/2014/main" id="{13C862E8-D547-C631-CDB2-B282E9296892}"/>
              </a:ext>
            </a:extLst>
          </p:cNvPr>
          <p:cNvPicPr>
            <a:picLocks noChangeAspect="1"/>
          </p:cNvPicPr>
          <p:nvPr/>
        </p:nvPicPr>
        <p:blipFill>
          <a:blip r:embed="rId6"/>
          <a:stretch>
            <a:fillRect/>
          </a:stretch>
        </p:blipFill>
        <p:spPr>
          <a:xfrm>
            <a:off x="880281" y="2801302"/>
            <a:ext cx="3732662" cy="711074"/>
          </a:xfrm>
          <a:prstGeom prst="rect">
            <a:avLst/>
          </a:prstGeom>
        </p:spPr>
      </p:pic>
      <p:sp>
        <p:nvSpPr>
          <p:cNvPr id="11" name="object 3">
            <a:extLst>
              <a:ext uri="{FF2B5EF4-FFF2-40B4-BE49-F238E27FC236}">
                <a16:creationId xmlns:a16="http://schemas.microsoft.com/office/drawing/2014/main" id="{7BCDDA0C-BFCB-7589-B630-ACD2BE541681}"/>
              </a:ext>
            </a:extLst>
          </p:cNvPr>
          <p:cNvSpPr txBox="1"/>
          <p:nvPr/>
        </p:nvSpPr>
        <p:spPr>
          <a:xfrm>
            <a:off x="679155" y="1759237"/>
            <a:ext cx="5076477" cy="942566"/>
          </a:xfrm>
          <a:prstGeom prst="rect">
            <a:avLst/>
          </a:prstGeom>
        </p:spPr>
        <p:txBody>
          <a:bodyPr vert="horz" wrap="square" lIns="0" tIns="97790" rIns="0" bIns="0" rtlCol="0" anchor="t">
            <a:spAutoFit/>
          </a:bodyPr>
          <a:lstStyle/>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Coversheets</a:t>
            </a:r>
            <a:r>
              <a:rPr lang="en-US" b="1" dirty="0">
                <a:latin typeface="Arial"/>
                <a:cs typeface="Arial"/>
              </a:rPr>
              <a:t>:</a:t>
            </a:r>
            <a:r>
              <a:rPr lang="en-US" dirty="0">
                <a:latin typeface="Arial"/>
                <a:cs typeface="Arial"/>
              </a:rPr>
              <a:t> All look the </a:t>
            </a:r>
            <a:r>
              <a:rPr lang="en-US" dirty="0" smtClean="0">
                <a:latin typeface="Arial"/>
                <a:cs typeface="Arial"/>
              </a:rPr>
              <a:t>same.</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Form 1 Page</a:t>
            </a:r>
            <a:r>
              <a:rPr lang="en-US" dirty="0">
                <a:latin typeface="Arial"/>
                <a:cs typeface="Arial"/>
              </a:rPr>
              <a:t>: Shows which version you are using:</a:t>
            </a:r>
          </a:p>
        </p:txBody>
      </p:sp>
      <p:sp>
        <p:nvSpPr>
          <p:cNvPr id="6" name="Title 5">
            <a:extLst>
              <a:ext uri="{FF2B5EF4-FFF2-40B4-BE49-F238E27FC236}">
                <a16:creationId xmlns:a16="http://schemas.microsoft.com/office/drawing/2014/main" id="{6EA9BE78-0D83-9300-C50A-484FA07B76A2}"/>
              </a:ext>
            </a:extLst>
          </p:cNvPr>
          <p:cNvSpPr txBox="1">
            <a:spLocks noGrp="1"/>
          </p:cNvSpPr>
          <p:nvPr>
            <p:ph type="title" idx="4294967295"/>
          </p:nvPr>
        </p:nvSpPr>
        <p:spPr>
          <a:xfrm>
            <a:off x="1388" y="982472"/>
            <a:ext cx="1219316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lang="en-US" sz="3600" dirty="0"/>
              <a:t>Compromise and Release - Three Versions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80</a:t>
            </a:fld>
            <a:endParaRPr spc="-25" dirty="0"/>
          </a:p>
        </p:txBody>
      </p:sp>
    </p:spTree>
    <p:extLst>
      <p:ext uri="{BB962C8B-B14F-4D97-AF65-F5344CB8AC3E}">
        <p14:creationId xmlns:p14="http://schemas.microsoft.com/office/powerpoint/2010/main" val="25445795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ver sheet 1 shows each field that requires action. The first radio dial button is selected to indicate a new case. Location drop down menu, CTL is selected. Walk thru radio dial button has 'no' selected. " title="Compromise and Release cover sheet">
            <a:extLst>
              <a:ext uri="{FF2B5EF4-FFF2-40B4-BE49-F238E27FC236}">
                <a16:creationId xmlns:a16="http://schemas.microsoft.com/office/drawing/2014/main" id="{AEFD8773-BDDB-B579-F4F3-604C3BDFFF20}"/>
              </a:ext>
            </a:extLst>
          </p:cNvPr>
          <p:cNvPicPr>
            <a:picLocks noChangeAspect="1"/>
          </p:cNvPicPr>
          <p:nvPr/>
        </p:nvPicPr>
        <p:blipFill rotWithShape="1">
          <a:blip r:embed="rId2"/>
          <a:srcRect r="-212" b="45367"/>
          <a:stretch/>
        </p:blipFill>
        <p:spPr>
          <a:xfrm>
            <a:off x="6598078" y="1974158"/>
            <a:ext cx="5099943" cy="3683830"/>
          </a:xfrm>
          <a:prstGeom prst="rect">
            <a:avLst/>
          </a:prstGeom>
        </p:spPr>
      </p:pic>
      <p:sp>
        <p:nvSpPr>
          <p:cNvPr id="10" name="Rectangle 9" descr="Radio dial button 'no' selected, indicating this is not a walk thru." title="Red box outline">
            <a:extLst>
              <a:ext uri="{FF2B5EF4-FFF2-40B4-BE49-F238E27FC236}">
                <a16:creationId xmlns:a16="http://schemas.microsoft.com/office/drawing/2014/main" id="{623452F4-7BD9-06F6-E88D-2F3B1FD2CC1C}"/>
              </a:ext>
            </a:extLst>
          </p:cNvPr>
          <p:cNvSpPr/>
          <p:nvPr/>
        </p:nvSpPr>
        <p:spPr>
          <a:xfrm>
            <a:off x="9586540" y="2965853"/>
            <a:ext cx="1807779" cy="493987"/>
          </a:xfrm>
          <a:prstGeom prst="rect">
            <a:avLst/>
          </a:prstGeom>
          <a:noFill/>
          <a:ln w="28575">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ectangle 7" descr="Showing radio dial button selected for a new case and the 'companion cases exist' button was selected because a companion case was entered on the form" title="Red box outline">
            <a:extLst>
              <a:ext uri="{FF2B5EF4-FFF2-40B4-BE49-F238E27FC236}">
                <a16:creationId xmlns:a16="http://schemas.microsoft.com/office/drawing/2014/main" id="{D4C5D7AA-093F-16D8-4EDB-100B0D83CFAB}"/>
              </a:ext>
            </a:extLst>
          </p:cNvPr>
          <p:cNvSpPr/>
          <p:nvPr/>
        </p:nvSpPr>
        <p:spPr>
          <a:xfrm>
            <a:off x="6945982" y="2963194"/>
            <a:ext cx="1807779" cy="502745"/>
          </a:xfrm>
          <a:prstGeom prst="rect">
            <a:avLst/>
          </a:prstGeom>
          <a:noFill/>
          <a:ln w="28575">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object 3">
            <a:extLst>
              <a:ext uri="{FF2B5EF4-FFF2-40B4-BE49-F238E27FC236}">
                <a16:creationId xmlns:a16="http://schemas.microsoft.com/office/drawing/2014/main" id="{B4AB134B-C8A0-D75E-B79E-A7BAABCBB44F}"/>
              </a:ext>
            </a:extLst>
          </p:cNvPr>
          <p:cNvSpPr txBox="1"/>
          <p:nvPr/>
        </p:nvSpPr>
        <p:spPr>
          <a:xfrm>
            <a:off x="676648" y="1937033"/>
            <a:ext cx="5733494" cy="3548407"/>
          </a:xfrm>
          <a:prstGeom prst="rect">
            <a:avLst/>
          </a:prstGeom>
        </p:spPr>
        <p:txBody>
          <a:bodyPr vert="horz" wrap="square" lIns="0" tIns="97790" rIns="0" bIns="0" rtlCol="0" anchor="t">
            <a:spAutoFit/>
          </a:bodyPr>
          <a:lstStyle/>
          <a:p>
            <a:pPr marL="8890" algn="l">
              <a:spcBef>
                <a:spcPts val="95"/>
              </a:spcBef>
              <a:tabLst>
                <a:tab pos="287020" algn="l"/>
              </a:tabLst>
            </a:pPr>
            <a:r>
              <a:rPr lang="en-US" sz="2000" b="1" dirty="0">
                <a:latin typeface="Arial"/>
                <a:cs typeface="Arial"/>
              </a:rPr>
              <a:t>Example: One new case with an existing companion case</a:t>
            </a:r>
            <a:endParaRPr lang="en-US" sz="2000"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New Case</a:t>
            </a:r>
            <a:r>
              <a:rPr lang="en-US" dirty="0">
                <a:latin typeface="Arial"/>
                <a:cs typeface="Arial"/>
              </a:rPr>
              <a:t>: Select Yes for “Is This a New Case?”</a:t>
            </a: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Location</a:t>
            </a:r>
            <a:r>
              <a:rPr lang="en-US" dirty="0">
                <a:latin typeface="Arial"/>
                <a:cs typeface="Arial"/>
              </a:rPr>
              <a:t>:  Choose CTL. </a:t>
            </a:r>
            <a:r>
              <a:rPr lang="en-US" dirty="0" smtClean="0">
                <a:latin typeface="Arial"/>
                <a:cs typeface="Arial"/>
              </a:rPr>
              <a:t>(indicates </a:t>
            </a:r>
            <a:r>
              <a:rPr lang="en-US" dirty="0">
                <a:latin typeface="Arial"/>
                <a:cs typeface="Arial"/>
              </a:rPr>
              <a:t>the form is </a:t>
            </a:r>
            <a:r>
              <a:rPr lang="en-US" dirty="0" smtClean="0">
                <a:latin typeface="Arial"/>
                <a:cs typeface="Arial"/>
              </a:rPr>
              <a:t>e-filed)</a:t>
            </a:r>
            <a:endParaRPr lang="en-US"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Walk Thru:</a:t>
            </a:r>
            <a:r>
              <a:rPr lang="en-US" dirty="0">
                <a:latin typeface="Arial"/>
                <a:cs typeface="Arial"/>
              </a:rPr>
              <a:t> </a:t>
            </a:r>
            <a:r>
              <a:rPr lang="en-US" dirty="0">
                <a:solidFill>
                  <a:schemeClr val="tx1"/>
                </a:solidFill>
                <a:latin typeface="Arial"/>
                <a:cs typeface="Arial"/>
              </a:rPr>
              <a:t>Check the </a:t>
            </a:r>
            <a:r>
              <a:rPr lang="en-US" dirty="0" smtClean="0">
                <a:solidFill>
                  <a:schemeClr val="tx1"/>
                </a:solidFill>
                <a:latin typeface="Arial"/>
                <a:cs typeface="Arial"/>
              </a:rPr>
              <a:t>Walk Thru </a:t>
            </a:r>
            <a:r>
              <a:rPr lang="en-US" dirty="0">
                <a:solidFill>
                  <a:schemeClr val="tx1"/>
                </a:solidFill>
                <a:latin typeface="Arial"/>
                <a:cs typeface="Arial"/>
              </a:rPr>
              <a:t>box when you plan to walk-through your C&amp;R. You must verify that your documents are in </a:t>
            </a:r>
            <a:r>
              <a:rPr lang="en-US" dirty="0" smtClean="0">
                <a:solidFill>
                  <a:schemeClr val="tx1"/>
                </a:solidFill>
                <a:latin typeface="Arial"/>
                <a:cs typeface="Arial"/>
              </a:rPr>
              <a:t>FileNet</a:t>
            </a:r>
            <a:r>
              <a:rPr lang="en-US" dirty="0">
                <a:latin typeface="Arial"/>
                <a:cs typeface="Arial"/>
              </a:rPr>
              <a:t> </a:t>
            </a:r>
            <a:r>
              <a:rPr lang="en-US" dirty="0">
                <a:solidFill>
                  <a:schemeClr val="tx1"/>
                </a:solidFill>
                <a:latin typeface="Arial"/>
                <a:cs typeface="Arial"/>
              </a:rPr>
              <a:t>before appearing at the district office. </a:t>
            </a: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Companion cases exist: </a:t>
            </a:r>
            <a:r>
              <a:rPr lang="en-US" dirty="0" smtClean="0">
                <a:latin typeface="Arial"/>
                <a:cs typeface="Arial"/>
              </a:rPr>
              <a:t>Select </a:t>
            </a:r>
            <a:r>
              <a:rPr lang="en-US" dirty="0">
                <a:latin typeface="Arial"/>
                <a:cs typeface="Arial"/>
              </a:rPr>
              <a:t>if companions will be </a:t>
            </a:r>
            <a:r>
              <a:rPr lang="en-US" dirty="0" smtClean="0">
                <a:latin typeface="Arial"/>
                <a:cs typeface="Arial"/>
              </a:rPr>
              <a:t>listed.</a:t>
            </a:r>
            <a:endParaRPr lang="en-US"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dirty="0">
                <a:latin typeface="Arial"/>
                <a:cs typeface="Arial"/>
              </a:rPr>
              <a:t>More than 15 Companion </a:t>
            </a:r>
            <a:r>
              <a:rPr lang="en-US" dirty="0" smtClean="0">
                <a:latin typeface="Arial"/>
                <a:cs typeface="Arial"/>
              </a:rPr>
              <a:t>cases: DO </a:t>
            </a:r>
            <a:r>
              <a:rPr lang="en-US" dirty="0">
                <a:latin typeface="Arial"/>
                <a:cs typeface="Arial"/>
              </a:rPr>
              <a:t>NOT </a:t>
            </a:r>
            <a:r>
              <a:rPr lang="en-US" dirty="0" smtClean="0">
                <a:latin typeface="Arial"/>
                <a:cs typeface="Arial"/>
              </a:rPr>
              <a:t>CHECK.</a:t>
            </a:r>
            <a:endParaRPr lang="en-US" dirty="0">
              <a:latin typeface="Arial"/>
              <a:cs typeface="Arial"/>
            </a:endParaRPr>
          </a:p>
          <a:p>
            <a:pPr marL="283210" indent="-274320" algn="l">
              <a:spcAft>
                <a:spcPts val="600"/>
              </a:spcAft>
              <a:buClr>
                <a:srgbClr val="133E6A"/>
              </a:buClr>
              <a:buSzPct val="94642"/>
              <a:buFont typeface="Wingdings 2"/>
              <a:buChar char=""/>
              <a:tabLst>
                <a:tab pos="287020" algn="l"/>
              </a:tabLst>
            </a:pPr>
            <a:endParaRPr lang="en-US"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1388" y="982472"/>
            <a:ext cx="12193165" cy="553998"/>
          </a:xfrm>
        </p:spPr>
        <p:txBody>
          <a:bodyPr wrap="square" lIns="0" tIns="0" rIns="0" bIns="0" anchor="t">
            <a:spAutoFit/>
          </a:bodyPr>
          <a:lstStyle/>
          <a:p>
            <a:pPr algn="ctr"/>
            <a:r>
              <a:rPr lang="en-US" sz="3600" dirty="0">
                <a:ea typeface="Verdana"/>
              </a:rPr>
              <a:t>Compromise and Release </a:t>
            </a:r>
            <a:r>
              <a:rPr lang="en-US" sz="3600" dirty="0" smtClean="0">
                <a:ea typeface="Verdana"/>
              </a:rPr>
              <a:t>Coversheet</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81</a:t>
            </a:fld>
            <a:endParaRPr spc="-25" dirty="0"/>
          </a:p>
        </p:txBody>
      </p:sp>
    </p:spTree>
    <p:extLst>
      <p:ext uri="{BB962C8B-B14F-4D97-AF65-F5344CB8AC3E}">
        <p14:creationId xmlns:p14="http://schemas.microsoft.com/office/powerpoint/2010/main" val="33400423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ate field where today's date is entered. There is a section for the social security number to be entered, if available. The next field is where either a case number is entered or the field is left blank when a new case is being filed. The next field is where the type of injury should be selected, either specific or cumulative. The next fields are where the date or dates of injury is to be entered. The next fields are drop downs where the body parts are to be entered. The next section is for the unit type, and the ADJ radio dial button should be selected." title="Compromise and Release cover sheet 1 continued">
            <a:extLst>
              <a:ext uri="{FF2B5EF4-FFF2-40B4-BE49-F238E27FC236}">
                <a16:creationId xmlns:a16="http://schemas.microsoft.com/office/drawing/2014/main" id="{928E8DF2-C9EB-177D-CA0E-4C75F195AF6F}"/>
              </a:ext>
            </a:extLst>
          </p:cNvPr>
          <p:cNvPicPr>
            <a:picLocks noChangeAspect="1"/>
          </p:cNvPicPr>
          <p:nvPr/>
        </p:nvPicPr>
        <p:blipFill rotWithShape="1">
          <a:blip r:embed="rId2"/>
          <a:srcRect r="-291" b="38732"/>
          <a:stretch/>
        </p:blipFill>
        <p:spPr>
          <a:xfrm>
            <a:off x="6819630" y="1834787"/>
            <a:ext cx="4688854" cy="3813702"/>
          </a:xfrm>
          <a:prstGeom prst="rect">
            <a:avLst/>
          </a:prstGeom>
        </p:spPr>
      </p:pic>
      <p:sp>
        <p:nvSpPr>
          <p:cNvPr id="11" name="Rectangle 10" descr="Showing the second part of the form with the corresponding text on this page" title="Red box outline">
            <a:extLst>
              <a:ext uri="{FF2B5EF4-FFF2-40B4-BE49-F238E27FC236}">
                <a16:creationId xmlns:a16="http://schemas.microsoft.com/office/drawing/2014/main" id="{406D1507-4018-1CE5-31BE-690370D9E3D3}"/>
              </a:ext>
            </a:extLst>
          </p:cNvPr>
          <p:cNvSpPr/>
          <p:nvPr/>
        </p:nvSpPr>
        <p:spPr>
          <a:xfrm>
            <a:off x="7147620" y="3210992"/>
            <a:ext cx="4086774" cy="1440086"/>
          </a:xfrm>
          <a:prstGeom prst="rect">
            <a:avLst/>
          </a:prstGeom>
          <a:noFill/>
          <a:ln w="28575">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object 3">
            <a:extLst>
              <a:ext uri="{FF2B5EF4-FFF2-40B4-BE49-F238E27FC236}">
                <a16:creationId xmlns:a16="http://schemas.microsoft.com/office/drawing/2014/main" id="{4A2B6DCC-3A5C-15F2-C56F-D8E873CC0E02}"/>
              </a:ext>
            </a:extLst>
          </p:cNvPr>
          <p:cNvSpPr txBox="1"/>
          <p:nvPr/>
        </p:nvSpPr>
        <p:spPr>
          <a:xfrm>
            <a:off x="676648" y="1937033"/>
            <a:ext cx="5743654" cy="3851054"/>
          </a:xfrm>
          <a:prstGeom prst="rect">
            <a:avLst/>
          </a:prstGeom>
        </p:spPr>
        <p:txBody>
          <a:bodyPr vert="horz" wrap="square" lIns="0" tIns="97790" rIns="0" bIns="0" rtlCol="0" anchor="t">
            <a:spAutoFit/>
          </a:bodyPr>
          <a:lstStyle/>
          <a:p>
            <a:pPr marL="8890" algn="l">
              <a:spcBef>
                <a:spcPts val="95"/>
              </a:spcBef>
              <a:tabLst>
                <a:tab pos="287020" algn="l"/>
              </a:tabLst>
            </a:pPr>
            <a:r>
              <a:rPr lang="en-US" sz="2000" b="1" dirty="0">
                <a:latin typeface="Arial"/>
                <a:cs typeface="Arial"/>
              </a:rPr>
              <a:t>Example: One new case with an existing companion case cont</a:t>
            </a:r>
            <a:r>
              <a:rPr lang="en-US" sz="2000" b="1" dirty="0" smtClean="0">
                <a:latin typeface="Arial"/>
                <a:cs typeface="Arial"/>
              </a:rPr>
              <a:t>.</a:t>
            </a:r>
            <a:endParaRPr lang="en-US" sz="2000"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Date</a:t>
            </a:r>
            <a:r>
              <a:rPr lang="en-US" dirty="0">
                <a:latin typeface="Arial"/>
                <a:cs typeface="Arial"/>
              </a:rPr>
              <a:t>: </a:t>
            </a:r>
            <a:r>
              <a:rPr lang="en-US" dirty="0" smtClean="0">
                <a:latin typeface="Arial"/>
                <a:cs typeface="Arial"/>
              </a:rPr>
              <a:t>Enter </a:t>
            </a:r>
            <a:r>
              <a:rPr lang="en-US" dirty="0">
                <a:latin typeface="Arial"/>
                <a:cs typeface="Arial"/>
              </a:rPr>
              <a:t>today’s </a:t>
            </a:r>
            <a:r>
              <a:rPr lang="en-US" dirty="0" smtClean="0">
                <a:latin typeface="Arial"/>
                <a:cs typeface="Arial"/>
              </a:rPr>
              <a:t>date MM/DD/YYYY.</a:t>
            </a:r>
            <a:endParaRPr lang="en-US"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Social Security Number</a:t>
            </a:r>
            <a:r>
              <a:rPr lang="en-US" dirty="0">
                <a:latin typeface="Arial"/>
                <a:cs typeface="Arial"/>
              </a:rPr>
              <a:t>: </a:t>
            </a:r>
            <a:r>
              <a:rPr lang="en-US" dirty="0" smtClean="0">
                <a:latin typeface="Arial"/>
                <a:cs typeface="Arial"/>
              </a:rPr>
              <a:t>Optional. (no dashes, numbers only)</a:t>
            </a:r>
            <a:r>
              <a:rPr lang="en-US" dirty="0">
                <a:latin typeface="Arial"/>
                <a:cs typeface="Arial"/>
              </a:rPr>
              <a:t> </a:t>
            </a: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Injury type</a:t>
            </a:r>
            <a:r>
              <a:rPr lang="en-US" dirty="0">
                <a:latin typeface="Arial"/>
                <a:cs typeface="Arial"/>
              </a:rPr>
              <a:t>: </a:t>
            </a:r>
            <a:r>
              <a:rPr lang="en-US" dirty="0" smtClean="0">
                <a:latin typeface="Arial"/>
                <a:cs typeface="Arial"/>
              </a:rPr>
              <a:t>Check </a:t>
            </a:r>
            <a:r>
              <a:rPr lang="en-US" dirty="0">
                <a:latin typeface="Arial"/>
                <a:cs typeface="Arial"/>
              </a:rPr>
              <a:t>correct radio button, </a:t>
            </a:r>
            <a:r>
              <a:rPr lang="en-US" dirty="0" smtClean="0">
                <a:latin typeface="Arial"/>
                <a:cs typeface="Arial"/>
              </a:rPr>
              <a:t>enter either</a:t>
            </a:r>
            <a:r>
              <a:rPr lang="en-US" dirty="0">
                <a:latin typeface="Arial"/>
                <a:cs typeface="Arial"/>
              </a:rPr>
              <a:t> </a:t>
            </a:r>
            <a:r>
              <a:rPr lang="en-US" dirty="0" smtClean="0">
                <a:latin typeface="Arial"/>
                <a:cs typeface="Arial"/>
              </a:rPr>
              <a:t>Specific </a:t>
            </a:r>
            <a:r>
              <a:rPr lang="en-US" dirty="0">
                <a:latin typeface="Arial"/>
                <a:cs typeface="Arial"/>
              </a:rPr>
              <a:t>or </a:t>
            </a:r>
            <a:r>
              <a:rPr lang="en-US" dirty="0" smtClean="0">
                <a:latin typeface="Arial"/>
                <a:cs typeface="Arial"/>
              </a:rPr>
              <a:t>Cumulative injury </a:t>
            </a:r>
            <a:r>
              <a:rPr lang="en-US" dirty="0">
                <a:latin typeface="Arial"/>
                <a:cs typeface="Arial"/>
              </a:rPr>
              <a:t>and enter date(s</a:t>
            </a:r>
            <a:r>
              <a:rPr lang="en-US" dirty="0" smtClean="0">
                <a:latin typeface="Arial"/>
                <a:cs typeface="Arial"/>
              </a:rPr>
              <a:t>) MM/DD/YYYY.</a:t>
            </a:r>
            <a:endParaRPr lang="en-US"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Body Parts</a:t>
            </a:r>
            <a:r>
              <a:rPr lang="en-US" dirty="0">
                <a:latin typeface="Arial"/>
                <a:cs typeface="Arial"/>
              </a:rPr>
              <a:t>: </a:t>
            </a:r>
            <a:r>
              <a:rPr lang="en-US" dirty="0" smtClean="0">
                <a:latin typeface="Arial"/>
                <a:cs typeface="Arial"/>
              </a:rPr>
              <a:t>Select </a:t>
            </a:r>
            <a:r>
              <a:rPr lang="en-US" dirty="0">
                <a:latin typeface="Arial"/>
                <a:cs typeface="Arial"/>
              </a:rPr>
              <a:t>from </a:t>
            </a:r>
            <a:r>
              <a:rPr lang="en-US" dirty="0" smtClean="0">
                <a:latin typeface="Arial"/>
                <a:cs typeface="Arial"/>
              </a:rPr>
              <a:t>dropdown menus.</a:t>
            </a:r>
            <a:endParaRPr lang="en-US"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Choose Unit type</a:t>
            </a:r>
            <a:r>
              <a:rPr lang="en-US" dirty="0">
                <a:latin typeface="Arial"/>
                <a:cs typeface="Arial"/>
              </a:rPr>
              <a:t>: </a:t>
            </a:r>
            <a:r>
              <a:rPr lang="en-US" dirty="0" smtClean="0">
                <a:latin typeface="Arial"/>
                <a:cs typeface="Arial"/>
              </a:rPr>
              <a:t>Select ADJ.</a:t>
            </a:r>
            <a:endParaRPr lang="en-US"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Enter companion case </a:t>
            </a:r>
            <a:r>
              <a:rPr lang="en-US" b="1" dirty="0" smtClean="0">
                <a:latin typeface="Arial"/>
                <a:cs typeface="Arial"/>
              </a:rPr>
              <a:t>numbers.</a:t>
            </a:r>
            <a:r>
              <a:rPr lang="en-US" dirty="0" smtClean="0">
                <a:latin typeface="Arial"/>
                <a:cs typeface="Arial"/>
              </a:rPr>
              <a:t> (if any)</a:t>
            </a:r>
            <a:endParaRPr lang="en-US" dirty="0">
              <a:latin typeface="Arial"/>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Calibri"/>
              </a:rPr>
              <a:t>If multiple new case </a:t>
            </a:r>
            <a:r>
              <a:rPr lang="en-US" b="1" dirty="0" smtClean="0">
                <a:latin typeface="Arial"/>
                <a:cs typeface="Calibri"/>
              </a:rPr>
              <a:t>numbers, one or more additional eForms must be completed.</a:t>
            </a:r>
            <a:endParaRPr lang="en-US"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1388" y="982472"/>
            <a:ext cx="12193166" cy="553998"/>
          </a:xfrm>
        </p:spPr>
        <p:txBody>
          <a:bodyPr wrap="square" lIns="0" tIns="0" rIns="0" bIns="0" anchor="t">
            <a:spAutoFit/>
          </a:bodyPr>
          <a:lstStyle/>
          <a:p>
            <a:pPr algn="ctr"/>
            <a:r>
              <a:rPr lang="en-US" sz="3600" dirty="0">
                <a:ea typeface="Verdana"/>
              </a:rPr>
              <a:t>Compromise and Release </a:t>
            </a:r>
            <a:r>
              <a:rPr lang="en-US" sz="3600" dirty="0" smtClean="0">
                <a:ea typeface="Verdana"/>
              </a:rPr>
              <a:t>Coversheet </a:t>
            </a:r>
            <a:r>
              <a:rPr lang="en-US" sz="3600" dirty="0">
                <a:ea typeface="Verdana"/>
              </a:rPr>
              <a:t>cont.</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82</a:t>
            </a:fld>
            <a:endParaRPr spc="-25" dirty="0"/>
          </a:p>
        </p:txBody>
      </p:sp>
    </p:spTree>
    <p:extLst>
      <p:ext uri="{BB962C8B-B14F-4D97-AF65-F5344CB8AC3E}">
        <p14:creationId xmlns:p14="http://schemas.microsoft.com/office/powerpoint/2010/main" val="34311626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4A2B6DCC-3A5C-15F2-C56F-D8E873CC0E02}"/>
              </a:ext>
            </a:extLst>
          </p:cNvPr>
          <p:cNvSpPr txBox="1"/>
          <p:nvPr/>
        </p:nvSpPr>
        <p:spPr>
          <a:xfrm>
            <a:off x="676648" y="1954754"/>
            <a:ext cx="10821596" cy="3581750"/>
          </a:xfrm>
          <a:prstGeom prst="rect">
            <a:avLst/>
          </a:prstGeom>
        </p:spPr>
        <p:txBody>
          <a:bodyPr vert="horz" wrap="square" lIns="0" tIns="97790" rIns="0" bIns="0" rtlCol="0" anchor="t">
            <a:spAutoFit/>
          </a:bodyPr>
          <a:lstStyle/>
          <a:p>
            <a:pPr marL="283210" indent="-274320" algn="l">
              <a:spcBef>
                <a:spcPts val="95"/>
              </a:spcBef>
              <a:buClr>
                <a:srgbClr val="133E6A"/>
              </a:buClr>
              <a:buSzPct val="94642"/>
              <a:tabLst>
                <a:tab pos="287020" algn="l"/>
              </a:tabLst>
            </a:pPr>
            <a:r>
              <a:rPr lang="en-US" sz="2200" b="1" u="sng" dirty="0">
                <a:latin typeface="Arial"/>
                <a:cs typeface="Arial"/>
              </a:rPr>
              <a:t>Non case opening</a:t>
            </a:r>
            <a:endParaRPr lang="en-US" sz="2200" b="1" u="sng" dirty="0">
              <a:solidFill>
                <a:srgbClr val="000000"/>
              </a:solidFill>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a:latin typeface="Arial"/>
                <a:cs typeface="Arial"/>
              </a:rPr>
              <a:t>Enter ADJ case </a:t>
            </a:r>
            <a:r>
              <a:rPr lang="en-US" dirty="0" smtClean="0">
                <a:latin typeface="Arial"/>
                <a:cs typeface="Arial"/>
              </a:rPr>
              <a:t>number.</a:t>
            </a:r>
            <a:endParaRPr lang="en-US"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a:latin typeface="Arial"/>
                <a:cs typeface="Arial"/>
              </a:rPr>
              <a:t>Check Unit type: </a:t>
            </a:r>
            <a:r>
              <a:rPr lang="en-US" dirty="0" smtClean="0">
                <a:latin typeface="Arial"/>
                <a:cs typeface="Arial"/>
              </a:rPr>
              <a:t>Select ADJ.</a:t>
            </a:r>
            <a:endParaRPr lang="en-US"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a:latin typeface="Arial"/>
                <a:cs typeface="Arial"/>
              </a:rPr>
              <a:t>Enter companion case </a:t>
            </a:r>
            <a:r>
              <a:rPr lang="en-US" dirty="0" smtClean="0">
                <a:latin typeface="Arial"/>
                <a:cs typeface="Arial"/>
              </a:rPr>
              <a:t>numbers.</a:t>
            </a:r>
            <a:r>
              <a:rPr lang="en-US" dirty="0">
                <a:latin typeface="Arial"/>
                <a:cs typeface="Arial"/>
              </a:rPr>
              <a:t/>
            </a:r>
            <a:br>
              <a:rPr lang="en-US" dirty="0">
                <a:latin typeface="Arial"/>
                <a:cs typeface="Arial"/>
              </a:rPr>
            </a:br>
            <a:endParaRPr lang="en-US" dirty="0">
              <a:latin typeface="Arial"/>
              <a:cs typeface="Arial"/>
            </a:endParaRPr>
          </a:p>
          <a:p>
            <a:pPr marL="283210" indent="-274320" algn="l">
              <a:spcBef>
                <a:spcPts val="95"/>
              </a:spcBef>
              <a:buClr>
                <a:srgbClr val="133E6A"/>
              </a:buClr>
              <a:buSzPct val="94642"/>
              <a:tabLst>
                <a:tab pos="287020" algn="l"/>
              </a:tabLst>
            </a:pPr>
            <a:r>
              <a:rPr lang="en-US" sz="2200" b="1" u="sng" dirty="0">
                <a:latin typeface="Arial"/>
                <a:cs typeface="Arial"/>
              </a:rPr>
              <a:t>Multiple new cases for </a:t>
            </a:r>
            <a:r>
              <a:rPr lang="en-US" sz="2200" b="1" u="sng" dirty="0" smtClean="0">
                <a:latin typeface="Arial"/>
                <a:cs typeface="Arial"/>
              </a:rPr>
              <a:t>DOI </a:t>
            </a:r>
            <a:r>
              <a:rPr lang="en-US" sz="2200" b="1" u="sng" dirty="0">
                <a:latin typeface="Arial"/>
                <a:cs typeface="Arial"/>
              </a:rPr>
              <a:t>that have not been assigned ADJ numbers</a:t>
            </a:r>
            <a:endParaRPr lang="en-US" sz="2200" b="1"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dirty="0" smtClean="0">
                <a:latin typeface="Arial"/>
                <a:cs typeface="Arial"/>
              </a:rPr>
              <a:t>If there are two or more new cases, an additional eForm must be completed for each new case.</a:t>
            </a:r>
          </a:p>
          <a:p>
            <a:pPr marL="283210" lvl="1" indent="-274320" algn="l">
              <a:spcBef>
                <a:spcPts val="95"/>
              </a:spcBef>
              <a:buClr>
                <a:srgbClr val="133E6A"/>
              </a:buClr>
              <a:buSzPct val="94642"/>
              <a:buFont typeface="Wingdings 2"/>
              <a:buChar char=""/>
              <a:tabLst>
                <a:tab pos="287020" algn="l"/>
              </a:tabLst>
            </a:pPr>
            <a:r>
              <a:rPr lang="en-US" dirty="0" smtClean="0">
                <a:latin typeface="Arial"/>
                <a:cs typeface="Arial"/>
              </a:rPr>
              <a:t>No more than one new case per document coversheet and eForm.</a:t>
            </a:r>
          </a:p>
          <a:p>
            <a:pPr marL="283210" lvl="1" indent="-274320" algn="l">
              <a:spcBef>
                <a:spcPts val="95"/>
              </a:spcBef>
              <a:buClr>
                <a:srgbClr val="133E6A"/>
              </a:buClr>
              <a:buSzPct val="94642"/>
              <a:buFont typeface="Wingdings 2"/>
              <a:buChar char=""/>
              <a:tabLst>
                <a:tab pos="287020" algn="l"/>
              </a:tabLst>
            </a:pPr>
            <a:r>
              <a:rPr lang="en-US" dirty="0" smtClean="0">
                <a:latin typeface="Arial"/>
                <a:cs typeface="Arial"/>
              </a:rPr>
              <a:t>Existing companion cases entered in the first new document coversheet only.</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Walk-though: No (First new case); Yes (Subsequent new case document coversheets and E-Forms).</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Find new case numbers in EAMS or using the </a:t>
            </a:r>
            <a:r>
              <a:rPr lang="en-US" sz="1600" dirty="0" smtClean="0">
                <a:latin typeface="Arial"/>
                <a:cs typeface="Arial"/>
                <a:hlinkClick r:id="rId2"/>
              </a:rPr>
              <a:t>Workers’ Compensation Public Case Search Tool</a:t>
            </a:r>
            <a:r>
              <a:rPr lang="en-US" sz="1600" dirty="0" smtClean="0">
                <a:latin typeface="Arial"/>
                <a:cs typeface="Arial"/>
              </a:rPr>
              <a:t>.</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Task &amp; workflow generated for district office staff.</a:t>
            </a:r>
            <a:endParaRPr lang="en-US" sz="1600"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1388" y="955891"/>
            <a:ext cx="12193166" cy="984885"/>
          </a:xfrm>
        </p:spPr>
        <p:txBody>
          <a:bodyPr wrap="square" lIns="0" tIns="0" rIns="0" bIns="0" anchor="t">
            <a:spAutoFit/>
          </a:bodyPr>
          <a:lstStyle/>
          <a:p>
            <a:pPr algn="ctr"/>
            <a:r>
              <a:rPr lang="en-US" sz="3600" dirty="0">
                <a:ea typeface="Verdana"/>
              </a:rPr>
              <a:t>Compromise and Release </a:t>
            </a:r>
            <a:br>
              <a:rPr lang="en-US" sz="3600" dirty="0">
                <a:ea typeface="Verdana"/>
              </a:rPr>
            </a:br>
            <a:r>
              <a:rPr lang="en-US" sz="2800" dirty="0">
                <a:ea typeface="Verdana"/>
              </a:rPr>
              <a:t>Alternate Options for Multiple </a:t>
            </a:r>
            <a:r>
              <a:rPr lang="en-US" sz="2800" dirty="0" smtClean="0">
                <a:ea typeface="Verdana"/>
              </a:rPr>
              <a:t>DOI</a:t>
            </a:r>
            <a:endParaRPr lang="en-US" sz="28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83</a:t>
            </a:fld>
            <a:endParaRPr spc="-25" dirty="0"/>
          </a:p>
        </p:txBody>
      </p:sp>
    </p:spTree>
    <p:extLst>
      <p:ext uri="{BB962C8B-B14F-4D97-AF65-F5344CB8AC3E}">
        <p14:creationId xmlns:p14="http://schemas.microsoft.com/office/powerpoint/2010/main" val="33690187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First field is case number one that is blank because the case number has not been created yet. Case number two field has been auto populated from the cover sheet.&#10;&#10;Venue choice selected is the county of residence of employee. Zip code entered is 92173 which auto populates as the SDO district office. &#10;&#10;Employee section has fields for the name and address of the injured worker to be entered." title="Compromise and Release form 1">
            <a:extLst>
              <a:ext uri="{FF2B5EF4-FFF2-40B4-BE49-F238E27FC236}">
                <a16:creationId xmlns:a16="http://schemas.microsoft.com/office/drawing/2014/main" id="{D54604CE-3AB7-C180-7FC6-330FB2B8C79A}"/>
              </a:ext>
            </a:extLst>
          </p:cNvPr>
          <p:cNvPicPr>
            <a:picLocks noChangeAspect="1"/>
          </p:cNvPicPr>
          <p:nvPr/>
        </p:nvPicPr>
        <p:blipFill rotWithShape="1">
          <a:blip r:embed="rId2"/>
          <a:srcRect l="1544" t="321" b="24927"/>
          <a:stretch/>
        </p:blipFill>
        <p:spPr>
          <a:xfrm>
            <a:off x="7130156" y="1619932"/>
            <a:ext cx="4558647" cy="4616869"/>
          </a:xfrm>
          <a:prstGeom prst="rect">
            <a:avLst/>
          </a:prstGeom>
        </p:spPr>
      </p:pic>
      <p:sp>
        <p:nvSpPr>
          <p:cNvPr id="10" name="object 3">
            <a:extLst>
              <a:ext uri="{FF2B5EF4-FFF2-40B4-BE49-F238E27FC236}">
                <a16:creationId xmlns:a16="http://schemas.microsoft.com/office/drawing/2014/main" id="{812FBA0F-7181-EC86-7BA8-37332BCED2D3}"/>
              </a:ext>
            </a:extLst>
          </p:cNvPr>
          <p:cNvSpPr txBox="1"/>
          <p:nvPr/>
        </p:nvSpPr>
        <p:spPr>
          <a:xfrm>
            <a:off x="532897" y="1660646"/>
            <a:ext cx="6510811" cy="4492255"/>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b="1" dirty="0">
                <a:latin typeface="Arial"/>
                <a:cs typeface="Arial"/>
              </a:rPr>
              <a:t>Case Number:</a:t>
            </a:r>
            <a:r>
              <a:rPr lang="en-US" dirty="0">
                <a:latin typeface="Arial"/>
                <a:cs typeface="Arial"/>
              </a:rPr>
              <a:t> </a:t>
            </a:r>
            <a:r>
              <a:rPr lang="en-US" b="1" dirty="0">
                <a:latin typeface="Arial"/>
                <a:cs typeface="Arial"/>
              </a:rPr>
              <a:t>Case Number:</a:t>
            </a:r>
            <a:r>
              <a:rPr lang="en-US" dirty="0">
                <a:latin typeface="Arial"/>
                <a:cs typeface="Arial"/>
              </a:rPr>
              <a:t> </a:t>
            </a:r>
            <a:r>
              <a:rPr lang="en-US" dirty="0" smtClean="0">
                <a:latin typeface="Arial"/>
                <a:cs typeface="Arial"/>
              </a:rPr>
              <a:t>Auto-populates </a:t>
            </a:r>
            <a:r>
              <a:rPr lang="en-US" dirty="0">
                <a:latin typeface="Arial"/>
                <a:cs typeface="Arial"/>
              </a:rPr>
              <a:t>only from </a:t>
            </a:r>
            <a:r>
              <a:rPr lang="en-US" dirty="0" smtClean="0">
                <a:latin typeface="Arial"/>
                <a:cs typeface="Arial"/>
              </a:rPr>
              <a:t>the coversheet </a:t>
            </a:r>
            <a:r>
              <a:rPr lang="en-US" dirty="0">
                <a:latin typeface="Arial"/>
                <a:cs typeface="Arial"/>
              </a:rPr>
              <a:t>for existing cases. </a:t>
            </a:r>
            <a:r>
              <a:rPr lang="en-US" dirty="0" smtClean="0">
                <a:latin typeface="Arial"/>
                <a:cs typeface="Arial"/>
              </a:rPr>
              <a:t>A new </a:t>
            </a:r>
            <a:r>
              <a:rPr lang="en-US" dirty="0">
                <a:latin typeface="Arial"/>
                <a:cs typeface="Arial"/>
              </a:rPr>
              <a:t>case number will be created once documents process into EAMS.</a:t>
            </a:r>
            <a:endParaRPr lang="en-US" b="1"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SSN: </a:t>
            </a:r>
            <a:r>
              <a:rPr lang="en-US" dirty="0" smtClean="0">
                <a:latin typeface="Arial"/>
                <a:cs typeface="Arial"/>
              </a:rPr>
              <a:t>Auto-populates </a:t>
            </a:r>
            <a:r>
              <a:rPr lang="en-US" dirty="0">
                <a:latin typeface="Arial"/>
                <a:cs typeface="Arial"/>
              </a:rPr>
              <a:t>from </a:t>
            </a:r>
            <a:r>
              <a:rPr lang="en-US" dirty="0" smtClean="0">
                <a:latin typeface="Arial"/>
                <a:cs typeface="Arial"/>
              </a:rPr>
              <a:t>the coversheet.</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Venue choice: </a:t>
            </a:r>
            <a:r>
              <a:rPr lang="en-US" dirty="0">
                <a:latin typeface="Arial"/>
                <a:cs typeface="Arial"/>
              </a:rPr>
              <a:t>Select the appropriate venue button and enter the zip code based on the radio button </a:t>
            </a:r>
            <a:r>
              <a:rPr lang="en-US" dirty="0" smtClean="0">
                <a:latin typeface="Arial"/>
                <a:cs typeface="Arial"/>
              </a:rPr>
              <a:t>selection.</a:t>
            </a: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County </a:t>
            </a:r>
            <a:r>
              <a:rPr lang="en-US" sz="1600" dirty="0">
                <a:latin typeface="Arial"/>
                <a:cs typeface="Arial"/>
              </a:rPr>
              <a:t>of </a:t>
            </a:r>
            <a:r>
              <a:rPr lang="en-US" sz="1600" dirty="0" smtClean="0">
                <a:latin typeface="Arial"/>
                <a:cs typeface="Arial"/>
              </a:rPr>
              <a:t>employee (IW) </a:t>
            </a:r>
            <a:r>
              <a:rPr lang="en-US" sz="1600" dirty="0">
                <a:latin typeface="Arial"/>
                <a:cs typeface="Arial"/>
              </a:rPr>
              <a:t>residence zip code must match </a:t>
            </a:r>
            <a:r>
              <a:rPr lang="en-US" sz="1600" dirty="0" smtClean="0">
                <a:latin typeface="Arial"/>
                <a:cs typeface="Arial"/>
              </a:rPr>
              <a:t>employee </a:t>
            </a:r>
            <a:r>
              <a:rPr lang="en-US" sz="1600" dirty="0">
                <a:latin typeface="Arial"/>
                <a:cs typeface="Arial"/>
              </a:rPr>
              <a:t>zip </a:t>
            </a:r>
            <a:r>
              <a:rPr lang="en-US" sz="1600" dirty="0" smtClean="0">
                <a:latin typeface="Arial"/>
                <a:cs typeface="Arial"/>
              </a:rPr>
              <a:t>code.</a:t>
            </a: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County </a:t>
            </a:r>
            <a:r>
              <a:rPr lang="en-US" sz="1600" dirty="0">
                <a:latin typeface="Arial"/>
                <a:cs typeface="Arial"/>
              </a:rPr>
              <a:t>where injury occurred zip </a:t>
            </a:r>
            <a:r>
              <a:rPr lang="en-US" sz="1600" dirty="0" smtClean="0">
                <a:latin typeface="Arial"/>
                <a:cs typeface="Arial"/>
              </a:rPr>
              <a:t>code.</a:t>
            </a: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County </a:t>
            </a:r>
            <a:r>
              <a:rPr lang="en-US" sz="1600" dirty="0">
                <a:latin typeface="Arial"/>
                <a:cs typeface="Arial"/>
              </a:rPr>
              <a:t>of principal place of </a:t>
            </a:r>
            <a:r>
              <a:rPr lang="en-US" sz="1600" dirty="0" smtClean="0">
                <a:latin typeface="Arial"/>
                <a:cs typeface="Arial"/>
              </a:rPr>
              <a:t>employee's (IW’s) </a:t>
            </a:r>
            <a:r>
              <a:rPr lang="en-US" sz="1600" dirty="0">
                <a:latin typeface="Arial"/>
                <a:cs typeface="Arial"/>
              </a:rPr>
              <a:t>attorney may only be used if the C&amp;R is filed by the </a:t>
            </a:r>
            <a:r>
              <a:rPr lang="en-US" sz="1600" dirty="0" smtClean="0">
                <a:latin typeface="Arial"/>
                <a:cs typeface="Arial"/>
              </a:rPr>
              <a:t>employee’s attorney</a:t>
            </a:r>
            <a:r>
              <a:rPr lang="en-US" sz="1600" dirty="0">
                <a:latin typeface="Arial"/>
                <a:cs typeface="Arial"/>
              </a:rPr>
              <a:t>.</a:t>
            </a:r>
          </a:p>
          <a:p>
            <a:pPr marL="8890" algn="l">
              <a:spcBef>
                <a:spcPts val="95"/>
              </a:spcBef>
              <a:buClr>
                <a:srgbClr val="133E6A"/>
              </a:buClr>
              <a:buSzPct val="94642"/>
              <a:tabLst>
                <a:tab pos="287020" algn="l"/>
              </a:tabLst>
            </a:pPr>
            <a:r>
              <a:rPr lang="en-US" sz="2000" b="1" dirty="0">
                <a:latin typeface="Arial"/>
                <a:cs typeface="Arial"/>
              </a:rPr>
              <a:t>Employee </a:t>
            </a:r>
            <a:r>
              <a:rPr lang="en-US" sz="2000" b="1" dirty="0" smtClean="0">
                <a:latin typeface="Arial"/>
                <a:cs typeface="Arial"/>
              </a:rPr>
              <a:t>Section:</a:t>
            </a:r>
            <a:r>
              <a:rPr lang="en-US" sz="2000" dirty="0" smtClean="0">
                <a:latin typeface="Arial"/>
                <a:cs typeface="Arial"/>
              </a:rPr>
              <a:t> (IW cluster</a:t>
            </a:r>
            <a:r>
              <a:rPr lang="en-US" sz="2000" dirty="0">
                <a:latin typeface="Arial"/>
                <a:cs typeface="Arial"/>
              </a:rPr>
              <a:t>)</a:t>
            </a:r>
            <a:r>
              <a:rPr lang="en-US" dirty="0">
                <a:latin typeface="Arial"/>
                <a:cs typeface="Arial"/>
              </a:rPr>
              <a:t> </a:t>
            </a:r>
            <a:endParaRPr lang="en-US" dirty="0" smtClean="0">
              <a:latin typeface="Arial"/>
              <a:cs typeface="Arial"/>
            </a:endParaRPr>
          </a:p>
          <a:p>
            <a:pPr marL="283464" indent="-274320" algn="l">
              <a:spcBef>
                <a:spcPts val="95"/>
              </a:spcBef>
              <a:buClr>
                <a:srgbClr val="133E6A"/>
              </a:buClr>
              <a:buSzPct val="94642"/>
              <a:buFont typeface="Wingdings 2"/>
              <a:buChar char=""/>
              <a:tabLst>
                <a:tab pos="287020" algn="l"/>
              </a:tabLst>
            </a:pPr>
            <a:r>
              <a:rPr lang="en-US" b="1" dirty="0" smtClean="0">
                <a:latin typeface="Arial"/>
                <a:cs typeface="Arial"/>
              </a:rPr>
              <a:t>First name:</a:t>
            </a:r>
            <a:r>
              <a:rPr lang="en-US" dirty="0" smtClean="0">
                <a:latin typeface="Arial"/>
                <a:cs typeface="Arial"/>
              </a:rPr>
              <a:t> First name only.</a:t>
            </a:r>
          </a:p>
          <a:p>
            <a:pPr marL="283464" indent="-274320" algn="l">
              <a:spcBef>
                <a:spcPts val="95"/>
              </a:spcBef>
              <a:buClr>
                <a:srgbClr val="133E6A"/>
              </a:buClr>
              <a:buSzPct val="94642"/>
              <a:buFont typeface="Wingdings 2"/>
              <a:buChar char=""/>
              <a:tabLst>
                <a:tab pos="287020" algn="l"/>
              </a:tabLst>
            </a:pPr>
            <a:r>
              <a:rPr lang="en-US" b="1" dirty="0" smtClean="0">
                <a:latin typeface="Arial"/>
                <a:cs typeface="Arial"/>
              </a:rPr>
              <a:t>Middle Initial: </a:t>
            </a:r>
            <a:r>
              <a:rPr lang="en-US" dirty="0" smtClean="0">
                <a:latin typeface="Arial"/>
                <a:cs typeface="Arial"/>
              </a:rPr>
              <a:t>One letter only.</a:t>
            </a:r>
          </a:p>
          <a:p>
            <a:pPr marL="283464" indent="-274320" algn="l">
              <a:spcBef>
                <a:spcPts val="95"/>
              </a:spcBef>
              <a:buClr>
                <a:srgbClr val="133E6A"/>
              </a:buClr>
              <a:buSzPct val="94642"/>
              <a:buFont typeface="Wingdings 2"/>
              <a:buChar char=""/>
              <a:tabLst>
                <a:tab pos="287020" algn="l"/>
              </a:tabLst>
            </a:pPr>
            <a:r>
              <a:rPr lang="en-US" b="1" dirty="0" smtClean="0">
                <a:latin typeface="Arial"/>
                <a:cs typeface="Arial"/>
              </a:rPr>
              <a:t>Last name:</a:t>
            </a:r>
            <a:r>
              <a:rPr lang="en-US" spc="-10" dirty="0" smtClean="0">
                <a:latin typeface="Arial"/>
                <a:cs typeface="Arial"/>
              </a:rPr>
              <a:t> If adding second last name do not use hyphens.</a:t>
            </a:r>
            <a:endParaRPr lang="en-US" dirty="0">
              <a:latin typeface="Arial"/>
              <a:cs typeface="Arial"/>
            </a:endParaRPr>
          </a:p>
          <a:p>
            <a:pPr marL="283210" indent="-274320" algn="l">
              <a:spcAft>
                <a:spcPts val="600"/>
              </a:spcAft>
              <a:buClr>
                <a:srgbClr val="133E6A"/>
              </a:buClr>
              <a:buSzPct val="94642"/>
              <a:buFont typeface="Wingdings 2"/>
              <a:buChar char=""/>
              <a:tabLst>
                <a:tab pos="287020" algn="l"/>
              </a:tabLst>
            </a:pPr>
            <a:endParaRPr lang="en-US" sz="1600"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1</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84</a:t>
            </a:fld>
            <a:endParaRPr spc="-25" dirty="0"/>
          </a:p>
        </p:txBody>
      </p:sp>
    </p:spTree>
    <p:extLst>
      <p:ext uri="{BB962C8B-B14F-4D97-AF65-F5344CB8AC3E}">
        <p14:creationId xmlns:p14="http://schemas.microsoft.com/office/powerpoint/2010/main" val="37130797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This shows the employer information section. The insured radio dial button is selected and the example employer name and address is entered. " title="Compromise and Release form 1 continued">
            <a:extLst>
              <a:ext uri="{FF2B5EF4-FFF2-40B4-BE49-F238E27FC236}">
                <a16:creationId xmlns:a16="http://schemas.microsoft.com/office/drawing/2014/main" id="{54ED0263-C66D-9CD0-8AF6-F4B97D884C81}"/>
              </a:ext>
            </a:extLst>
          </p:cNvPr>
          <p:cNvPicPr>
            <a:picLocks noChangeAspect="1"/>
          </p:cNvPicPr>
          <p:nvPr/>
        </p:nvPicPr>
        <p:blipFill rotWithShape="1">
          <a:blip r:embed="rId2"/>
          <a:srcRect t="46802" r="191"/>
          <a:stretch/>
        </p:blipFill>
        <p:spPr>
          <a:xfrm>
            <a:off x="7052737" y="2175821"/>
            <a:ext cx="4626276" cy="3242690"/>
          </a:xfrm>
          <a:prstGeom prst="rect">
            <a:avLst/>
          </a:prstGeom>
        </p:spPr>
      </p:pic>
      <p:pic>
        <p:nvPicPr>
          <p:cNvPr id="12" name="Picture 6" descr="This shows the employer information section. The insured radio dial button is selected and the example employer name and address is entered. " title="Compromise and Release form 1 continued">
            <a:extLst>
              <a:ext uri="{FF2B5EF4-FFF2-40B4-BE49-F238E27FC236}">
                <a16:creationId xmlns:a16="http://schemas.microsoft.com/office/drawing/2014/main" id="{2D1B9179-AAD7-CD6C-1263-F25DEA2F65CE}"/>
              </a:ext>
            </a:extLst>
          </p:cNvPr>
          <p:cNvPicPr>
            <a:picLocks noChangeAspect="1"/>
          </p:cNvPicPr>
          <p:nvPr/>
        </p:nvPicPr>
        <p:blipFill rotWithShape="1">
          <a:blip r:embed="rId2"/>
          <a:srcRect r="191" b="93023"/>
          <a:stretch/>
        </p:blipFill>
        <p:spPr>
          <a:xfrm>
            <a:off x="7052737" y="1599891"/>
            <a:ext cx="4626276" cy="425274"/>
          </a:xfrm>
          <a:prstGeom prst="rect">
            <a:avLst/>
          </a:prstGeom>
        </p:spPr>
      </p:pic>
      <p:sp>
        <p:nvSpPr>
          <p:cNvPr id="14" name="Rectangle 13" descr="Highlighting the employer section" title="Red box outline">
            <a:extLst>
              <a:ext uri="{FF2B5EF4-FFF2-40B4-BE49-F238E27FC236}">
                <a16:creationId xmlns:a16="http://schemas.microsoft.com/office/drawing/2014/main" id="{79FDECE7-C869-55FA-DBD9-57C33089BA9D}"/>
              </a:ext>
            </a:extLst>
          </p:cNvPr>
          <p:cNvSpPr/>
          <p:nvPr/>
        </p:nvSpPr>
        <p:spPr>
          <a:xfrm>
            <a:off x="7237210" y="3814709"/>
            <a:ext cx="4262335" cy="1517477"/>
          </a:xfrm>
          <a:prstGeom prst="rect">
            <a:avLst/>
          </a:prstGeom>
          <a:noFill/>
          <a:ln w="28575">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object 3">
            <a:extLst>
              <a:ext uri="{FF2B5EF4-FFF2-40B4-BE49-F238E27FC236}">
                <a16:creationId xmlns:a16="http://schemas.microsoft.com/office/drawing/2014/main" id="{0C5CBAED-A858-2425-1FB0-305BF9C73392}"/>
              </a:ext>
            </a:extLst>
          </p:cNvPr>
          <p:cNvSpPr txBox="1"/>
          <p:nvPr/>
        </p:nvSpPr>
        <p:spPr>
          <a:xfrm>
            <a:off x="532897" y="1660646"/>
            <a:ext cx="6369044" cy="4592283"/>
          </a:xfrm>
          <a:prstGeom prst="rect">
            <a:avLst/>
          </a:prstGeom>
        </p:spPr>
        <p:txBody>
          <a:bodyPr vert="horz" wrap="square" lIns="0" tIns="97790" rIns="0" bIns="0" rtlCol="0" anchor="t">
            <a:spAutoFit/>
          </a:bodyPr>
          <a:lstStyle/>
          <a:p>
            <a:pPr marL="8890" algn="l">
              <a:spcBef>
                <a:spcPts val="95"/>
              </a:spcBef>
              <a:buClr>
                <a:srgbClr val="133E6A"/>
              </a:buClr>
              <a:buSzPct val="94642"/>
              <a:tabLst>
                <a:tab pos="287020" algn="l"/>
              </a:tabLst>
            </a:pPr>
            <a:r>
              <a:rPr lang="en-US" sz="2000" b="1" dirty="0">
                <a:latin typeface="Arial"/>
                <a:ea typeface="Verdana"/>
                <a:cs typeface="Arial"/>
              </a:rPr>
              <a:t>Employee Section cont.:</a:t>
            </a:r>
            <a:r>
              <a:rPr lang="en-US" dirty="0">
                <a:latin typeface="Arial"/>
                <a:ea typeface="Verdana"/>
                <a:cs typeface="Arial"/>
              </a:rPr>
              <a:t> </a:t>
            </a:r>
            <a:endParaRPr lang="en-US" dirty="0" smtClean="0">
              <a:latin typeface="Arial"/>
              <a:ea typeface="Verdana"/>
              <a:cs typeface="Arial"/>
            </a:endParaRPr>
          </a:p>
          <a:p>
            <a:pPr marL="283464" indent="-274320">
              <a:spcBef>
                <a:spcPts val="95"/>
              </a:spcBef>
              <a:buClr>
                <a:srgbClr val="133E6A"/>
              </a:buClr>
              <a:buSzPct val="94642"/>
              <a:buFont typeface="Wingdings 2"/>
              <a:buChar char=""/>
              <a:tabLst>
                <a:tab pos="287020" algn="l"/>
                <a:tab pos="1531620" algn="l"/>
              </a:tabLst>
            </a:pPr>
            <a:r>
              <a:rPr lang="en-US" b="1" spc="-20" dirty="0" smtClean="0">
                <a:latin typeface="Arial"/>
                <a:cs typeface="Arial"/>
              </a:rPr>
              <a:t>Street Address/PO Box:</a:t>
            </a:r>
            <a:r>
              <a:rPr lang="en-US" spc="-20" dirty="0" smtClean="0">
                <a:latin typeface="Arial"/>
                <a:cs typeface="Arial"/>
              </a:rPr>
              <a:t> Please use USPS format.</a:t>
            </a:r>
          </a:p>
          <a:p>
            <a:pPr marL="283464" indent="-274320">
              <a:spcBef>
                <a:spcPts val="95"/>
              </a:spcBef>
              <a:buClr>
                <a:srgbClr val="133E6A"/>
              </a:buClr>
              <a:buSzPct val="94642"/>
              <a:buFont typeface="Wingdings 2"/>
              <a:buChar char=""/>
              <a:tabLst>
                <a:tab pos="287020" algn="l"/>
                <a:tab pos="1531620" algn="l"/>
              </a:tabLst>
            </a:pPr>
            <a:r>
              <a:rPr lang="en-US" b="1" spc="-20" dirty="0" smtClean="0">
                <a:latin typeface="Arial"/>
                <a:cs typeface="Arial"/>
              </a:rPr>
              <a:t>City:</a:t>
            </a:r>
            <a:r>
              <a:rPr lang="en-US" spc="-20" dirty="0" smtClean="0">
                <a:latin typeface="Arial"/>
                <a:cs typeface="Arial"/>
              </a:rPr>
              <a:t> Verify your city and zip code match.</a:t>
            </a:r>
          </a:p>
          <a:p>
            <a:pPr marL="283464" indent="-274320">
              <a:spcBef>
                <a:spcPts val="95"/>
              </a:spcBef>
              <a:buClr>
                <a:srgbClr val="133E6A"/>
              </a:buClr>
              <a:buSzPct val="94642"/>
              <a:buFont typeface="Wingdings 2"/>
              <a:buChar char=""/>
              <a:tabLst>
                <a:tab pos="287020" algn="l"/>
                <a:tab pos="1531620" algn="l"/>
              </a:tabLst>
            </a:pPr>
            <a:r>
              <a:rPr lang="en-US" b="1" spc="-20" dirty="0" smtClean="0">
                <a:latin typeface="Arial"/>
                <a:cs typeface="Arial"/>
              </a:rPr>
              <a:t>State:</a:t>
            </a:r>
            <a:r>
              <a:rPr lang="en-US" spc="-20" dirty="0" smtClean="0">
                <a:latin typeface="Arial"/>
                <a:cs typeface="Arial"/>
              </a:rPr>
              <a:t> Choose the correct two letter abbreviation from the dropdown menu.</a:t>
            </a:r>
          </a:p>
          <a:p>
            <a:pPr marL="283464" indent="-274320">
              <a:spcBef>
                <a:spcPts val="95"/>
              </a:spcBef>
              <a:buClr>
                <a:srgbClr val="133E6A"/>
              </a:buClr>
              <a:buSzPct val="94642"/>
              <a:buFont typeface="Wingdings 2"/>
              <a:buChar char=""/>
              <a:tabLst>
                <a:tab pos="287020" algn="l"/>
                <a:tab pos="1531620" algn="l"/>
              </a:tabLst>
            </a:pPr>
            <a:r>
              <a:rPr lang="en-US" b="1" spc="-20" dirty="0" smtClean="0">
                <a:latin typeface="Arial"/>
                <a:cs typeface="Arial"/>
              </a:rPr>
              <a:t>Zip Code:</a:t>
            </a:r>
            <a:r>
              <a:rPr lang="en-US" spc="-20" dirty="0" smtClean="0">
                <a:latin typeface="Arial"/>
                <a:cs typeface="Arial"/>
              </a:rPr>
              <a:t> Five digits only.</a:t>
            </a:r>
          </a:p>
          <a:p>
            <a:pPr marL="8890" algn="l">
              <a:spcBef>
                <a:spcPts val="95"/>
              </a:spcBef>
              <a:buClr>
                <a:srgbClr val="133E6A"/>
              </a:buClr>
              <a:buSzPct val="94642"/>
              <a:tabLst>
                <a:tab pos="287020" algn="l"/>
              </a:tabLst>
            </a:pPr>
            <a:r>
              <a:rPr lang="en-US" sz="2000" b="1" dirty="0" smtClean="0">
                <a:latin typeface="Arial"/>
                <a:ea typeface="Verdana"/>
                <a:cs typeface="Arial"/>
              </a:rPr>
              <a:t>Employer </a:t>
            </a:r>
            <a:r>
              <a:rPr lang="en-US" sz="2000" b="1" dirty="0">
                <a:latin typeface="Arial"/>
                <a:ea typeface="Verdana"/>
                <a:cs typeface="Arial"/>
              </a:rPr>
              <a:t>Information section:</a:t>
            </a:r>
            <a:endParaRPr lang="en-US" sz="2000" dirty="0">
              <a:latin typeface="Arial"/>
              <a:ea typeface="Verdana"/>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cs typeface="Arial"/>
              </a:rPr>
              <a:t>Type of </a:t>
            </a:r>
            <a:r>
              <a:rPr lang="en-US" b="1" dirty="0" smtClean="0">
                <a:latin typeface="Arial"/>
                <a:cs typeface="Arial"/>
              </a:rPr>
              <a:t>Employer </a:t>
            </a:r>
            <a:r>
              <a:rPr lang="en-US" b="1" dirty="0">
                <a:latin typeface="Arial"/>
                <a:cs typeface="Arial"/>
              </a:rPr>
              <a:t>radio buttons: </a:t>
            </a:r>
            <a:r>
              <a:rPr lang="en-US" spc="-10" dirty="0" smtClean="0">
                <a:latin typeface="Arial"/>
                <a:cs typeface="Arial"/>
              </a:rPr>
              <a:t>You must select one type of insured/uninsured status for the employer.</a:t>
            </a:r>
            <a:endParaRPr lang="en-US" dirty="0">
              <a:latin typeface="Arial"/>
              <a:ea typeface="Verdana"/>
              <a:cs typeface="Arial"/>
            </a:endParaRPr>
          </a:p>
          <a:p>
            <a:pPr marL="294640" indent="-285750" algn="l">
              <a:spcBef>
                <a:spcPts val="95"/>
              </a:spcBef>
              <a:buClr>
                <a:srgbClr val="133E6A"/>
              </a:buClr>
              <a:buSzPct val="94642"/>
              <a:buFont typeface="Wingdings 2"/>
              <a:buChar char=""/>
              <a:tabLst>
                <a:tab pos="287020" algn="l"/>
              </a:tabLst>
            </a:pPr>
            <a:r>
              <a:rPr lang="en-US" b="1" dirty="0">
                <a:latin typeface="Arial"/>
                <a:ea typeface="Verdana"/>
                <a:cs typeface="Arial"/>
              </a:rPr>
              <a:t>Employer Name: </a:t>
            </a:r>
            <a:r>
              <a:rPr lang="en-US" dirty="0" smtClean="0">
                <a:latin typeface="Arial"/>
                <a:ea typeface="Verdana"/>
                <a:cs typeface="Arial"/>
              </a:rPr>
              <a:t>Business/Legal Name of</a:t>
            </a:r>
            <a:r>
              <a:rPr lang="en-US" dirty="0">
                <a:latin typeface="Arial"/>
                <a:ea typeface="Verdana"/>
                <a:cs typeface="Arial"/>
              </a:rPr>
              <a:t> the employer.</a:t>
            </a:r>
          </a:p>
          <a:p>
            <a:pPr marL="294640" indent="-285750" algn="l">
              <a:spcBef>
                <a:spcPts val="95"/>
              </a:spcBef>
              <a:buClr>
                <a:srgbClr val="133E6A"/>
              </a:buClr>
              <a:buSzPct val="94642"/>
              <a:buFont typeface="Wingdings 2"/>
              <a:buChar char=""/>
              <a:tabLst>
                <a:tab pos="287020" algn="l"/>
              </a:tabLst>
            </a:pPr>
            <a:r>
              <a:rPr lang="en-US" b="1" dirty="0">
                <a:latin typeface="Arial"/>
                <a:ea typeface="Verdana"/>
                <a:cs typeface="Arial"/>
              </a:rPr>
              <a:t>Employer </a:t>
            </a:r>
            <a:r>
              <a:rPr lang="en-US" b="1" dirty="0" smtClean="0">
                <a:latin typeface="Arial"/>
                <a:ea typeface="Verdana"/>
                <a:cs typeface="Arial"/>
              </a:rPr>
              <a:t>Address</a:t>
            </a:r>
            <a:r>
              <a:rPr lang="en-US" b="1" dirty="0">
                <a:latin typeface="Arial"/>
                <a:ea typeface="Verdana"/>
                <a:cs typeface="Arial"/>
              </a:rPr>
              <a:t>: </a:t>
            </a:r>
            <a:r>
              <a:rPr lang="en-US" dirty="0">
                <a:latin typeface="Arial"/>
                <a:ea typeface="Verdana"/>
                <a:cs typeface="Arial"/>
              </a:rPr>
              <a:t> </a:t>
            </a:r>
            <a:endParaRPr lang="en-US" dirty="0" smtClean="0">
              <a:latin typeface="Arial"/>
              <a:ea typeface="Verdana"/>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Address/PO Box: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1 cont.</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85</a:t>
            </a:fld>
            <a:endParaRPr spc="-25" dirty="0"/>
          </a:p>
        </p:txBody>
      </p:sp>
    </p:spTree>
    <p:extLst>
      <p:ext uri="{BB962C8B-B14F-4D97-AF65-F5344CB8AC3E}">
        <p14:creationId xmlns:p14="http://schemas.microsoft.com/office/powerpoint/2010/main" val="17569362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he first section is for the Applicant Attorney. The law firm/attorney radio dial button is selected. The next two fields are for the first and last name of the attorney. The next field is where the law firm number is entered. The next field is for the law firm name and the rest of the section are the fields for the law firm address.&#10;&#10;The second section is for the Defendant's Attorney information. In this example we have left this section blank which indicates the defendant is not represented." title="Compromise and Release form 2">
            <a:extLst>
              <a:ext uri="{FF2B5EF4-FFF2-40B4-BE49-F238E27FC236}">
                <a16:creationId xmlns:a16="http://schemas.microsoft.com/office/drawing/2014/main" id="{F36FCE38-C13A-8103-179A-87CADA2D1D08}"/>
              </a:ext>
            </a:extLst>
          </p:cNvPr>
          <p:cNvPicPr>
            <a:picLocks noChangeAspect="1"/>
          </p:cNvPicPr>
          <p:nvPr/>
        </p:nvPicPr>
        <p:blipFill rotWithShape="1">
          <a:blip r:embed="rId2"/>
          <a:srcRect b="37539"/>
          <a:stretch/>
        </p:blipFill>
        <p:spPr>
          <a:xfrm>
            <a:off x="7047233" y="1662203"/>
            <a:ext cx="4684531" cy="3509398"/>
          </a:xfrm>
          <a:prstGeom prst="rect">
            <a:avLst/>
          </a:prstGeom>
        </p:spPr>
      </p:pic>
      <p:sp>
        <p:nvSpPr>
          <p:cNvPr id="11" name="object 3">
            <a:extLst>
              <a:ext uri="{FF2B5EF4-FFF2-40B4-BE49-F238E27FC236}">
                <a16:creationId xmlns:a16="http://schemas.microsoft.com/office/drawing/2014/main" id="{860331B2-0369-64D8-03AA-67DD584DCE89}"/>
              </a:ext>
            </a:extLst>
          </p:cNvPr>
          <p:cNvSpPr txBox="1"/>
          <p:nvPr/>
        </p:nvSpPr>
        <p:spPr>
          <a:xfrm>
            <a:off x="545780" y="1654756"/>
            <a:ext cx="6213912" cy="4992392"/>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sz="2000" b="1" dirty="0" smtClean="0">
                <a:latin typeface="Arial"/>
                <a:cs typeface="Arial"/>
              </a:rPr>
              <a:t>Applicant’s Law Firm/Representative:</a:t>
            </a:r>
            <a:endParaRPr lang="en-US" sz="20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Type of </a:t>
            </a:r>
            <a:r>
              <a:rPr lang="en-US" b="1" dirty="0" smtClean="0">
                <a:latin typeface="Arial"/>
                <a:cs typeface="Arial"/>
              </a:rPr>
              <a:t>Representative </a:t>
            </a:r>
            <a:r>
              <a:rPr lang="en-US" b="1" dirty="0">
                <a:latin typeface="Arial"/>
                <a:cs typeface="Arial"/>
              </a:rPr>
              <a:t>radio buttons:</a:t>
            </a:r>
            <a:r>
              <a:rPr lang="en-US" dirty="0">
                <a:latin typeface="Arial"/>
                <a:cs typeface="Arial"/>
              </a:rPr>
              <a:t> </a:t>
            </a:r>
            <a:endParaRPr lang="en-US" dirty="0" smtClean="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Choose Law Firm/Attorney or Non Attorney Representative</a:t>
            </a: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These </a:t>
            </a:r>
            <a:r>
              <a:rPr lang="en-US" sz="1600" dirty="0">
                <a:latin typeface="Arial"/>
                <a:cs typeface="Arial"/>
              </a:rPr>
              <a:t>buttons cannot be </a:t>
            </a:r>
            <a:r>
              <a:rPr lang="en-US" sz="1600" dirty="0" smtClean="0">
                <a:latin typeface="Arial"/>
                <a:cs typeface="Arial"/>
              </a:rPr>
              <a:t>unselected </a:t>
            </a:r>
            <a:r>
              <a:rPr lang="en-US" sz="1600" dirty="0">
                <a:latin typeface="Arial"/>
                <a:cs typeface="Arial"/>
              </a:rPr>
              <a:t>if chosen. If </a:t>
            </a:r>
            <a:r>
              <a:rPr lang="en-US" sz="1600" dirty="0" smtClean="0">
                <a:latin typeface="Arial"/>
                <a:cs typeface="Arial"/>
              </a:rPr>
              <a:t>clicked, </a:t>
            </a:r>
            <a:r>
              <a:rPr lang="en-US" sz="1600" dirty="0">
                <a:latin typeface="Arial"/>
                <a:cs typeface="Arial"/>
              </a:rPr>
              <a:t>the rest of the </a:t>
            </a:r>
            <a:r>
              <a:rPr lang="en-US" sz="1600" dirty="0" smtClean="0">
                <a:latin typeface="Arial"/>
                <a:cs typeface="Arial"/>
              </a:rPr>
              <a:t>fields </a:t>
            </a:r>
            <a:r>
              <a:rPr lang="en-US" sz="1600" dirty="0">
                <a:latin typeface="Arial"/>
                <a:cs typeface="Arial"/>
              </a:rPr>
              <a:t>must be </a:t>
            </a:r>
            <a:r>
              <a:rPr lang="en-US" sz="1600" dirty="0" smtClean="0">
                <a:latin typeface="Arial"/>
                <a:cs typeface="Arial"/>
              </a:rPr>
              <a:t>completed.</a:t>
            </a:r>
            <a:endParaRPr lang="en-US" sz="16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Representative </a:t>
            </a:r>
            <a:r>
              <a:rPr lang="en-US" b="1" dirty="0">
                <a:latin typeface="Arial"/>
                <a:cs typeface="Arial"/>
              </a:rPr>
              <a:t>First </a:t>
            </a:r>
            <a:r>
              <a:rPr lang="en-US" b="1" dirty="0" smtClean="0">
                <a:latin typeface="Arial"/>
                <a:cs typeface="Arial"/>
              </a:rPr>
              <a:t>Name:</a:t>
            </a:r>
            <a:r>
              <a:rPr lang="en-US" dirty="0">
                <a:latin typeface="Arial"/>
                <a:cs typeface="Arial"/>
              </a:rPr>
              <a:t> </a:t>
            </a:r>
            <a:r>
              <a:rPr lang="en-US" dirty="0" smtClean="0">
                <a:latin typeface="Arial"/>
                <a:cs typeface="Arial"/>
              </a:rPr>
              <a:t>First name only.</a:t>
            </a:r>
            <a:r>
              <a:rPr lang="en-US"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Representative </a:t>
            </a:r>
            <a:r>
              <a:rPr lang="en-US" b="1" dirty="0">
                <a:latin typeface="Arial"/>
                <a:cs typeface="Arial"/>
              </a:rPr>
              <a:t>Last </a:t>
            </a:r>
            <a:r>
              <a:rPr lang="en-US" b="1" dirty="0" smtClean="0">
                <a:latin typeface="Arial"/>
                <a:cs typeface="Arial"/>
              </a:rPr>
              <a:t>name:</a:t>
            </a:r>
            <a:r>
              <a:rPr lang="en-US" dirty="0">
                <a:latin typeface="Arial"/>
                <a:cs typeface="Arial"/>
              </a:rPr>
              <a:t> </a:t>
            </a:r>
            <a:r>
              <a:rPr lang="en-US" spc="-10" dirty="0" smtClean="0">
                <a:latin typeface="Arial"/>
                <a:cs typeface="Arial"/>
              </a:rPr>
              <a:t>If adding second last name do not use hyphens.</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Law Firm Number:</a:t>
            </a:r>
            <a:r>
              <a:rPr lang="en-US" dirty="0">
                <a:latin typeface="Arial"/>
                <a:cs typeface="Arial"/>
              </a:rPr>
              <a:t> ERN of </a:t>
            </a:r>
            <a:r>
              <a:rPr lang="en-US" dirty="0" smtClean="0">
                <a:latin typeface="Arial"/>
                <a:cs typeface="Arial"/>
              </a:rPr>
              <a:t>Law Firm</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Law Firm Name: </a:t>
            </a:r>
            <a:r>
              <a:rPr lang="en-US" dirty="0" smtClean="0">
                <a:latin typeface="Arial"/>
                <a:cs typeface="Arial"/>
              </a:rPr>
              <a:t>UAN of Law Firm/Non Attorney Representative.</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Representative Address: </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210" indent="-274320">
              <a:spcAft>
                <a:spcPts val="600"/>
              </a:spcAft>
              <a:buClr>
                <a:srgbClr val="133E6A"/>
              </a:buClr>
              <a:buSzPct val="94642"/>
              <a:buFont typeface="Wingdings 2"/>
              <a:buChar char=""/>
              <a:tabLst>
                <a:tab pos="287020" algn="l"/>
              </a:tabLst>
            </a:pPr>
            <a:endParaRPr lang="en-US" sz="1600"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2</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86</a:t>
            </a:fld>
            <a:endParaRPr spc="-25" dirty="0"/>
          </a:p>
        </p:txBody>
      </p:sp>
    </p:spTree>
    <p:extLst>
      <p:ext uri="{BB962C8B-B14F-4D97-AF65-F5344CB8AC3E}">
        <p14:creationId xmlns:p14="http://schemas.microsoft.com/office/powerpoint/2010/main" val="32574865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e first section is for the Applicant Attorney. The law firm/attorney radio dial button is selected. The next two fields are for the first and last name of the attorney. The next field is where the law firm number is entered. The next field is for the law firm name and the rest of the section are the fields for the law firm address.&#10;&#10;The second section is for the Defendant's Attorney information. In this example we have left this section blank which indicates the defendant is not represented." title="Compromise and Release form 2">
            <a:extLst>
              <a:ext uri="{FF2B5EF4-FFF2-40B4-BE49-F238E27FC236}">
                <a16:creationId xmlns:a16="http://schemas.microsoft.com/office/drawing/2014/main" id="{8134605E-BC10-F029-6615-5BBF6B5317BC}"/>
              </a:ext>
            </a:extLst>
          </p:cNvPr>
          <p:cNvPicPr>
            <a:picLocks noChangeAspect="1"/>
          </p:cNvPicPr>
          <p:nvPr/>
        </p:nvPicPr>
        <p:blipFill rotWithShape="1">
          <a:blip r:embed="rId2"/>
          <a:srcRect l="-100" t="50158" r="100" b="4837"/>
          <a:stretch/>
        </p:blipFill>
        <p:spPr>
          <a:xfrm>
            <a:off x="7047821" y="2238134"/>
            <a:ext cx="4684536" cy="2528748"/>
          </a:xfrm>
          <a:prstGeom prst="rect">
            <a:avLst/>
          </a:prstGeom>
        </p:spPr>
      </p:pic>
      <p:pic>
        <p:nvPicPr>
          <p:cNvPr id="3" name="Picture 5" descr="The first section is for the Applicant Attorney. The law firm/attorney radio dial button is selected. The next two fields are for the first and last name of the attorney. The next field is where the law firm number is entered. The next field is for the law firm name and the rest of the section are the fields for the law firm address.&#10;&#10;The second section is for the Defendant's Attorney information. In this example we have left this section blank which indicates the defendant is not represented." title="Compromise and Release form 2">
            <a:extLst>
              <a:ext uri="{FF2B5EF4-FFF2-40B4-BE49-F238E27FC236}">
                <a16:creationId xmlns:a16="http://schemas.microsoft.com/office/drawing/2014/main" id="{F36FCE38-C13A-8103-179A-87CADA2D1D08}"/>
              </a:ext>
            </a:extLst>
          </p:cNvPr>
          <p:cNvPicPr>
            <a:picLocks noChangeAspect="1"/>
          </p:cNvPicPr>
          <p:nvPr/>
        </p:nvPicPr>
        <p:blipFill rotWithShape="1">
          <a:blip r:embed="rId2"/>
          <a:srcRect b="92587"/>
          <a:stretch/>
        </p:blipFill>
        <p:spPr>
          <a:xfrm>
            <a:off x="7047233" y="1688785"/>
            <a:ext cx="4684531" cy="416520"/>
          </a:xfrm>
          <a:prstGeom prst="rect">
            <a:avLst/>
          </a:prstGeom>
        </p:spPr>
      </p:pic>
      <p:sp>
        <p:nvSpPr>
          <p:cNvPr id="11" name="object 3">
            <a:extLst>
              <a:ext uri="{FF2B5EF4-FFF2-40B4-BE49-F238E27FC236}">
                <a16:creationId xmlns:a16="http://schemas.microsoft.com/office/drawing/2014/main" id="{860331B2-0369-64D8-03AA-67DD584DCE89}"/>
              </a:ext>
            </a:extLst>
          </p:cNvPr>
          <p:cNvSpPr txBox="1"/>
          <p:nvPr/>
        </p:nvSpPr>
        <p:spPr>
          <a:xfrm>
            <a:off x="545780" y="1654756"/>
            <a:ext cx="6213912" cy="4992392"/>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sz="2000" b="1" dirty="0">
                <a:latin typeface="Arial"/>
                <a:cs typeface="Arial"/>
              </a:rPr>
              <a:t>Defendant Law </a:t>
            </a:r>
            <a:r>
              <a:rPr lang="en-US" sz="2000" b="1" dirty="0" smtClean="0">
                <a:latin typeface="Arial"/>
                <a:cs typeface="Arial"/>
              </a:rPr>
              <a:t>Firm/Representative:</a:t>
            </a:r>
            <a:endParaRPr lang="en-US" sz="2000"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Type of </a:t>
            </a:r>
            <a:r>
              <a:rPr lang="en-US" b="1" dirty="0" smtClean="0">
                <a:latin typeface="Arial"/>
                <a:cs typeface="Arial"/>
              </a:rPr>
              <a:t>Representative </a:t>
            </a:r>
            <a:r>
              <a:rPr lang="en-US" b="1" dirty="0">
                <a:latin typeface="Arial"/>
                <a:cs typeface="Arial"/>
              </a:rPr>
              <a:t>radio buttons:</a:t>
            </a:r>
            <a:r>
              <a:rPr lang="en-US" dirty="0">
                <a:latin typeface="Arial"/>
                <a:cs typeface="Arial"/>
              </a:rPr>
              <a:t> </a:t>
            </a:r>
            <a:endParaRPr lang="en-US" dirty="0" smtClean="0">
              <a:latin typeface="Arial"/>
              <a:cs typeface="Arial"/>
            </a:endParaRP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Choose Law Firm/Attorney or Non Attorney Representative</a:t>
            </a:r>
          </a:p>
          <a:p>
            <a:pPr marL="649224" indent="-274320">
              <a:spcBef>
                <a:spcPts val="95"/>
              </a:spcBef>
              <a:buClr>
                <a:srgbClr val="133E6A"/>
              </a:buClr>
              <a:buSzPct val="94642"/>
              <a:buFont typeface="Wingdings 2"/>
              <a:buChar char=""/>
              <a:tabLst>
                <a:tab pos="287020" algn="l"/>
              </a:tabLst>
            </a:pPr>
            <a:r>
              <a:rPr lang="en-US" sz="1600" dirty="0" smtClean="0">
                <a:latin typeface="Arial"/>
                <a:cs typeface="Arial"/>
              </a:rPr>
              <a:t>These buttons cannot be unselected if chosen. If clicked, the rest of the fields must be completed.</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Representative </a:t>
            </a:r>
            <a:r>
              <a:rPr lang="en-US" b="1" dirty="0">
                <a:latin typeface="Arial"/>
                <a:cs typeface="Arial"/>
              </a:rPr>
              <a:t>First </a:t>
            </a:r>
            <a:r>
              <a:rPr lang="en-US" b="1" dirty="0" smtClean="0">
                <a:latin typeface="Arial"/>
                <a:cs typeface="Arial"/>
              </a:rPr>
              <a:t>Name: </a:t>
            </a:r>
            <a:r>
              <a:rPr lang="en-US" dirty="0" smtClean="0">
                <a:latin typeface="Arial"/>
                <a:cs typeface="Arial"/>
              </a:rPr>
              <a:t>First name only.</a:t>
            </a:r>
            <a:r>
              <a:rPr lang="en-US" dirty="0">
                <a:latin typeface="Arial"/>
                <a:cs typeface="Arial"/>
              </a:rPr>
              <a:t>   </a:t>
            </a:r>
            <a:endParaRPr lang="en-US" dirty="0"/>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Representative </a:t>
            </a:r>
            <a:r>
              <a:rPr lang="en-US" b="1" dirty="0">
                <a:latin typeface="Arial"/>
                <a:cs typeface="Arial"/>
              </a:rPr>
              <a:t>Last </a:t>
            </a:r>
            <a:r>
              <a:rPr lang="en-US" b="1" dirty="0" smtClean="0">
                <a:latin typeface="Arial"/>
                <a:cs typeface="Arial"/>
              </a:rPr>
              <a:t>name:</a:t>
            </a:r>
            <a:r>
              <a:rPr lang="en-US" dirty="0">
                <a:latin typeface="Arial"/>
                <a:cs typeface="Arial"/>
              </a:rPr>
              <a:t> </a:t>
            </a:r>
            <a:r>
              <a:rPr lang="en-US" spc="-10" dirty="0" smtClean="0">
                <a:latin typeface="Arial"/>
                <a:cs typeface="Arial"/>
              </a:rPr>
              <a:t>If adding second last name do not use hyphens.</a:t>
            </a:r>
            <a:r>
              <a:rPr lang="en-US" dirty="0">
                <a:latin typeface="Arial"/>
                <a:cs typeface="Arial"/>
              </a:rPr>
              <a:t> </a:t>
            </a:r>
            <a:endParaRPr lang="en-US"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Law Firm Number:</a:t>
            </a:r>
            <a:r>
              <a:rPr lang="en-US" dirty="0">
                <a:latin typeface="Arial"/>
                <a:cs typeface="Arial"/>
              </a:rPr>
              <a:t> ERN of </a:t>
            </a:r>
            <a:r>
              <a:rPr lang="en-US" dirty="0" smtClean="0">
                <a:latin typeface="Arial"/>
                <a:cs typeface="Arial"/>
              </a:rPr>
              <a:t>Law Firm</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Law Firm Name:</a:t>
            </a:r>
            <a:r>
              <a:rPr lang="en-US" dirty="0" smtClean="0">
                <a:latin typeface="Arial"/>
                <a:cs typeface="Arial"/>
              </a:rPr>
              <a:t> UAN of Law Firm/Non Attorney Representative.</a:t>
            </a:r>
            <a:endParaRPr lang="en-US"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Representative Address: </a:t>
            </a:r>
            <a:endParaRPr lang="en-US" b="1"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283210" indent="-274320">
              <a:spcAft>
                <a:spcPts val="600"/>
              </a:spcAft>
              <a:tabLst>
                <a:tab pos="287020" algn="l"/>
              </a:tabLst>
            </a:pPr>
            <a:endParaRPr lang="en-US" sz="1600"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2 cont.</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87</a:t>
            </a:fld>
            <a:endParaRPr spc="-25" dirty="0"/>
          </a:p>
        </p:txBody>
      </p:sp>
    </p:spTree>
    <p:extLst>
      <p:ext uri="{BB962C8B-B14F-4D97-AF65-F5344CB8AC3E}">
        <p14:creationId xmlns:p14="http://schemas.microsoft.com/office/powerpoint/2010/main" val="13888008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The first section is for the insurance carrier name and address. This section has been left blank. &#10;&#10;The second section is for the claims administrator information. The first field is for the claims administrator name. The rest of the section is for the claims administrators address. " title="Compromise and Release form 3">
            <a:extLst>
              <a:ext uri="{FF2B5EF4-FFF2-40B4-BE49-F238E27FC236}">
                <a16:creationId xmlns:a16="http://schemas.microsoft.com/office/drawing/2014/main" id="{B47281E9-9579-D9FA-8CCA-1B6B9FF99216}"/>
              </a:ext>
            </a:extLst>
          </p:cNvPr>
          <p:cNvPicPr>
            <a:picLocks noChangeAspect="1"/>
          </p:cNvPicPr>
          <p:nvPr/>
        </p:nvPicPr>
        <p:blipFill rotWithShape="1">
          <a:blip r:embed="rId2"/>
          <a:srcRect t="-158" r="-385" b="53295"/>
          <a:stretch/>
        </p:blipFill>
        <p:spPr>
          <a:xfrm>
            <a:off x="7055983" y="1589343"/>
            <a:ext cx="4617752" cy="2897223"/>
          </a:xfrm>
          <a:prstGeom prst="rect">
            <a:avLst/>
          </a:prstGeom>
        </p:spPr>
      </p:pic>
      <p:sp>
        <p:nvSpPr>
          <p:cNvPr id="7" name="object 3">
            <a:extLst>
              <a:ext uri="{FF2B5EF4-FFF2-40B4-BE49-F238E27FC236}">
                <a16:creationId xmlns:a16="http://schemas.microsoft.com/office/drawing/2014/main" id="{375302CB-01B4-72A8-2366-21335C2597B2}"/>
              </a:ext>
            </a:extLst>
          </p:cNvPr>
          <p:cNvSpPr txBox="1"/>
          <p:nvPr/>
        </p:nvSpPr>
        <p:spPr>
          <a:xfrm>
            <a:off x="528773" y="1591781"/>
            <a:ext cx="6450178" cy="2545569"/>
          </a:xfrm>
          <a:prstGeom prst="rect">
            <a:avLst/>
          </a:prstGeom>
        </p:spPr>
        <p:txBody>
          <a:bodyPr vert="horz" wrap="square" lIns="0" tIns="97790" rIns="0" bIns="0" rtlCol="0" anchor="t">
            <a:spAutoFit/>
          </a:bodyPr>
          <a:lstStyle/>
          <a:p>
            <a:pPr marL="283210" indent="-274320">
              <a:spcBef>
                <a:spcPts val="95"/>
              </a:spcBef>
              <a:buClr>
                <a:srgbClr val="133E6A"/>
              </a:buClr>
              <a:buSzPct val="94642"/>
              <a:tabLst>
                <a:tab pos="287020" algn="l"/>
              </a:tabLst>
            </a:pPr>
            <a:r>
              <a:rPr lang="en-US" sz="2000" b="1" dirty="0">
                <a:solidFill>
                  <a:srgbClr val="000000"/>
                </a:solidFill>
                <a:latin typeface="Arial"/>
                <a:cs typeface="Arial"/>
              </a:rPr>
              <a:t>Insurance Carrier field:</a:t>
            </a:r>
            <a:endParaRPr lang="en-US" sz="2000" b="1"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Insurance Carrier Name:</a:t>
            </a:r>
            <a:r>
              <a:rPr lang="en-US" dirty="0">
                <a:latin typeface="Arial"/>
                <a:cs typeface="Arial"/>
              </a:rPr>
              <a:t> </a:t>
            </a:r>
            <a:r>
              <a:rPr lang="en-US" dirty="0" smtClean="0">
                <a:latin typeface="Arial"/>
                <a:cs typeface="Arial"/>
              </a:rPr>
              <a:t>The Claims Administrator UAN may also be used for this field.</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Insurance Carrier Address: </a:t>
            </a:r>
            <a:endParaRPr lang="en-US" b="1"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3</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88</a:t>
            </a:fld>
            <a:endParaRPr spc="-25" dirty="0"/>
          </a:p>
        </p:txBody>
      </p:sp>
    </p:spTree>
    <p:extLst>
      <p:ext uri="{BB962C8B-B14F-4D97-AF65-F5344CB8AC3E}">
        <p14:creationId xmlns:p14="http://schemas.microsoft.com/office/powerpoint/2010/main" val="39793333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The first section is for the insurance carrier name and address. This section has been left blank. &#10;&#10;The second section is for the claims administrator information. The first field is for the claims administrator name. The rest of the section is for the claims administrators address. " title="Compromise and Release form 3">
            <a:extLst>
              <a:ext uri="{FF2B5EF4-FFF2-40B4-BE49-F238E27FC236}">
                <a16:creationId xmlns:a16="http://schemas.microsoft.com/office/drawing/2014/main" id="{B47281E9-9579-D9FA-8CCA-1B6B9FF99216}"/>
              </a:ext>
            </a:extLst>
          </p:cNvPr>
          <p:cNvPicPr>
            <a:picLocks noChangeAspect="1"/>
          </p:cNvPicPr>
          <p:nvPr/>
        </p:nvPicPr>
        <p:blipFill rotWithShape="1">
          <a:blip r:embed="rId2"/>
          <a:srcRect t="-158" r="-385" b="53295"/>
          <a:stretch/>
        </p:blipFill>
        <p:spPr>
          <a:xfrm>
            <a:off x="7055983" y="1589343"/>
            <a:ext cx="4617752" cy="2897223"/>
          </a:xfrm>
          <a:prstGeom prst="rect">
            <a:avLst/>
          </a:prstGeom>
        </p:spPr>
      </p:pic>
      <p:sp>
        <p:nvSpPr>
          <p:cNvPr id="7" name="object 3">
            <a:extLst>
              <a:ext uri="{FF2B5EF4-FFF2-40B4-BE49-F238E27FC236}">
                <a16:creationId xmlns:a16="http://schemas.microsoft.com/office/drawing/2014/main" id="{375302CB-01B4-72A8-2366-21335C2597B2}"/>
              </a:ext>
            </a:extLst>
          </p:cNvPr>
          <p:cNvSpPr txBox="1"/>
          <p:nvPr/>
        </p:nvSpPr>
        <p:spPr>
          <a:xfrm>
            <a:off x="528773" y="1591781"/>
            <a:ext cx="6450178" cy="3068789"/>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b="1" dirty="0" smtClean="0">
                <a:latin typeface="Arial"/>
                <a:cs typeface="Arial"/>
              </a:rPr>
              <a:t>Claims Administrator </a:t>
            </a:r>
            <a:r>
              <a:rPr lang="en-US" b="1" dirty="0">
                <a:latin typeface="Arial"/>
                <a:cs typeface="Arial"/>
              </a:rPr>
              <a:t>field:</a:t>
            </a:r>
            <a:endParaRPr lang="en-US" dirty="0">
              <a:latin typeface="Arial"/>
              <a:cs typeface="Arial"/>
            </a:endParaRPr>
          </a:p>
          <a:p>
            <a:pPr marL="294640" indent="-285750">
              <a:spcBef>
                <a:spcPts val="95"/>
              </a:spcBef>
              <a:buClr>
                <a:srgbClr val="133E6A"/>
              </a:buClr>
              <a:buSzPct val="94642"/>
              <a:buFont typeface="Wingdings 2"/>
              <a:buChar char=""/>
              <a:tabLst>
                <a:tab pos="287020" algn="l"/>
              </a:tabLst>
            </a:pPr>
            <a:r>
              <a:rPr lang="en-US" b="1" dirty="0">
                <a:latin typeface="Arial"/>
                <a:cs typeface="Arial"/>
              </a:rPr>
              <a:t>Claims </a:t>
            </a:r>
            <a:r>
              <a:rPr lang="en-US" b="1" dirty="0" smtClean="0">
                <a:latin typeface="Arial"/>
                <a:cs typeface="Arial"/>
              </a:rPr>
              <a:t>Administrator </a:t>
            </a:r>
            <a:r>
              <a:rPr lang="en-US" b="1" dirty="0">
                <a:latin typeface="Arial"/>
                <a:cs typeface="Arial"/>
              </a:rPr>
              <a:t>Name:</a:t>
            </a:r>
            <a:r>
              <a:rPr lang="en-US" dirty="0">
                <a:latin typeface="Arial"/>
                <a:cs typeface="Arial"/>
              </a:rPr>
              <a:t> </a:t>
            </a:r>
            <a:r>
              <a:rPr lang="en-US" dirty="0" smtClean="0">
                <a:latin typeface="Arial"/>
                <a:cs typeface="Arial"/>
              </a:rPr>
              <a:t>Enter the Claims Administrator UAN. Some larger insurance companies have more than one Claims Administrator office location so please verify that you have the correct UAN location. </a:t>
            </a:r>
            <a:r>
              <a:rPr lang="en-US" dirty="0">
                <a:latin typeface="Arial"/>
                <a:cs typeface="Arial"/>
              </a:rPr>
              <a:t> </a:t>
            </a:r>
          </a:p>
          <a:p>
            <a:pPr marL="283210" indent="-274320">
              <a:spcBef>
                <a:spcPts val="95"/>
              </a:spcBef>
              <a:buClr>
                <a:srgbClr val="133E6A"/>
              </a:buClr>
              <a:buSzPct val="94642"/>
              <a:buFont typeface="Wingdings 2"/>
              <a:buChar char=""/>
              <a:tabLst>
                <a:tab pos="287020" algn="l"/>
              </a:tabLst>
            </a:pPr>
            <a:r>
              <a:rPr lang="en-US" b="1" dirty="0">
                <a:latin typeface="Arial"/>
                <a:cs typeface="Arial"/>
              </a:rPr>
              <a:t>Claims </a:t>
            </a:r>
            <a:r>
              <a:rPr lang="en-US" b="1" dirty="0" smtClean="0">
                <a:latin typeface="Arial"/>
                <a:cs typeface="Arial"/>
              </a:rPr>
              <a:t>Administrator </a:t>
            </a:r>
            <a:r>
              <a:rPr lang="en-US" b="1" dirty="0">
                <a:latin typeface="Arial"/>
                <a:cs typeface="Arial"/>
              </a:rPr>
              <a:t>Address: </a:t>
            </a:r>
            <a:endParaRPr lang="en-US" b="1" dirty="0" smtClean="0">
              <a:latin typeface="Arial"/>
              <a:cs typeface="Arial"/>
            </a:endParaRP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a:t>
            </a:r>
            <a:r>
              <a:rPr lang="en-US" sz="3600" dirty="0" smtClean="0">
                <a:ea typeface="Verdana"/>
              </a:rPr>
              <a:t>3 cont.</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89</a:t>
            </a:fld>
            <a:endParaRPr spc="-25" dirty="0"/>
          </a:p>
        </p:txBody>
      </p:sp>
    </p:spTree>
    <p:extLst>
      <p:ext uri="{BB962C8B-B14F-4D97-AF65-F5344CB8AC3E}">
        <p14:creationId xmlns:p14="http://schemas.microsoft.com/office/powerpoint/2010/main" val="266723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Sample of Filenet page displaying the correct method of labeling attachments." title="Sample of Filenet ">
            <a:extLst>
              <a:ext uri="{FF2B5EF4-FFF2-40B4-BE49-F238E27FC236}">
                <a16:creationId xmlns:a16="http://schemas.microsoft.com/office/drawing/2014/main" id="{E10726A7-6AD1-AC47-9A51-7B4517AF874C}"/>
              </a:ext>
            </a:extLst>
          </p:cNvPr>
          <p:cNvPicPr>
            <a:picLocks noChangeAspect="1"/>
          </p:cNvPicPr>
          <p:nvPr/>
        </p:nvPicPr>
        <p:blipFill rotWithShape="1">
          <a:blip r:embed="rId2"/>
          <a:srcRect l="1527" r="1357"/>
          <a:stretch/>
        </p:blipFill>
        <p:spPr>
          <a:xfrm>
            <a:off x="321668" y="4004465"/>
            <a:ext cx="11591692" cy="2132982"/>
          </a:xfrm>
          <a:prstGeom prst="rect">
            <a:avLst/>
          </a:prstGeom>
        </p:spPr>
      </p:pic>
      <p:sp>
        <p:nvSpPr>
          <p:cNvPr id="3" name="object 3">
            <a:extLst>
              <a:ext uri="{FF2B5EF4-FFF2-40B4-BE49-F238E27FC236}">
                <a16:creationId xmlns:a16="http://schemas.microsoft.com/office/drawing/2014/main" id="{8EDDCB46-F18B-3F06-8737-2628E97F7272}"/>
              </a:ext>
            </a:extLst>
          </p:cNvPr>
          <p:cNvSpPr txBox="1"/>
          <p:nvPr/>
        </p:nvSpPr>
        <p:spPr>
          <a:xfrm>
            <a:off x="590368" y="1336260"/>
            <a:ext cx="10730546" cy="2304477"/>
          </a:xfrm>
          <a:prstGeom prst="rect">
            <a:avLst/>
          </a:prstGeom>
        </p:spPr>
        <p:txBody>
          <a:bodyPr vert="horz" wrap="square" lIns="0" tIns="97790" rIns="0" bIns="0" rtlCol="0" anchor="t">
            <a:spAutoFit/>
          </a:bodyPr>
          <a:lstStyle/>
          <a:p>
            <a:pPr marL="12700">
              <a:spcBef>
                <a:spcPts val="770"/>
              </a:spcBef>
              <a:buClr>
                <a:srgbClr val="133E6A"/>
              </a:buClr>
              <a:buSzPct val="94642"/>
              <a:tabLst>
                <a:tab pos="287020" algn="l"/>
              </a:tabLst>
            </a:pPr>
            <a:r>
              <a:rPr lang="en-US" sz="2200" spc="-20" dirty="0">
                <a:latin typeface="Arial"/>
                <a:cs typeface="Arial"/>
              </a:rPr>
              <a:t>Please </a:t>
            </a:r>
            <a:r>
              <a:rPr lang="en-US" sz="2200" spc="-20" dirty="0" smtClean="0">
                <a:latin typeface="Arial"/>
                <a:cs typeface="Arial"/>
              </a:rPr>
              <a:t>review</a:t>
            </a:r>
            <a:r>
              <a:rPr lang="en-US" sz="2200" spc="-20" dirty="0">
                <a:latin typeface="Arial"/>
                <a:cs typeface="Arial"/>
              </a:rPr>
              <a:t> the </a:t>
            </a:r>
            <a:r>
              <a:rPr lang="en-US" sz="2200" spc="-20" dirty="0">
                <a:latin typeface="Arial"/>
                <a:cs typeface="Arial"/>
                <a:hlinkClick r:id="rId3"/>
              </a:rPr>
              <a:t>Document Title List</a:t>
            </a:r>
            <a:r>
              <a:rPr lang="en-US" sz="2200" spc="-20" dirty="0">
                <a:latin typeface="Arial"/>
                <a:cs typeface="Arial"/>
              </a:rPr>
              <a:t> located on the </a:t>
            </a:r>
            <a:r>
              <a:rPr lang="en-US" sz="2200" spc="-20" dirty="0" smtClean="0">
                <a:latin typeface="Arial"/>
                <a:cs typeface="Arial"/>
                <a:hlinkClick r:id="rId4"/>
              </a:rPr>
              <a:t>E-form filers</a:t>
            </a:r>
            <a:r>
              <a:rPr lang="en-US" sz="2200" spc="-20" dirty="0">
                <a:latin typeface="Arial"/>
                <a:cs typeface="Arial"/>
                <a:hlinkClick r:id="rId4"/>
              </a:rPr>
              <a:t> </a:t>
            </a:r>
            <a:r>
              <a:rPr lang="en-US" sz="2200" spc="-20" dirty="0" smtClean="0">
                <a:latin typeface="Arial"/>
                <a:cs typeface="Arial"/>
                <a:hlinkClick r:id="rId4"/>
              </a:rPr>
              <a:t>webpage</a:t>
            </a:r>
            <a:r>
              <a:rPr lang="en-US" sz="2200" spc="-20" dirty="0" smtClean="0">
                <a:latin typeface="Arial"/>
                <a:cs typeface="Arial"/>
              </a:rPr>
              <a:t> to </a:t>
            </a:r>
            <a:r>
              <a:rPr lang="en-US" sz="2200" spc="-20" dirty="0">
                <a:latin typeface="Arial"/>
                <a:cs typeface="Arial"/>
              </a:rPr>
              <a:t>determine the correct document title to use when attaching your documents </a:t>
            </a:r>
            <a:r>
              <a:rPr lang="en-US" sz="2200" spc="-20" dirty="0" smtClean="0">
                <a:latin typeface="Arial"/>
                <a:cs typeface="Arial"/>
              </a:rPr>
              <a:t>to the</a:t>
            </a:r>
            <a:r>
              <a:rPr lang="en-US" sz="2200" spc="-20" dirty="0">
                <a:latin typeface="Arial"/>
                <a:cs typeface="Arial"/>
              </a:rPr>
              <a:t> </a:t>
            </a:r>
            <a:r>
              <a:rPr lang="en-US" sz="2200" spc="-20" dirty="0" smtClean="0">
                <a:latin typeface="Arial"/>
                <a:cs typeface="Arial"/>
              </a:rPr>
              <a:t>eForm.</a:t>
            </a:r>
          </a:p>
          <a:p>
            <a:pPr marL="12700">
              <a:spcBef>
                <a:spcPts val="95"/>
              </a:spcBef>
              <a:buClr>
                <a:srgbClr val="133E6A"/>
              </a:buClr>
              <a:buSzPct val="94642"/>
              <a:tabLst>
                <a:tab pos="287020" algn="l"/>
              </a:tabLst>
            </a:pPr>
            <a:endParaRPr dirty="0" smtClean="0">
              <a:latin typeface="Arial"/>
              <a:cs typeface="Arial"/>
            </a:endParaRPr>
          </a:p>
          <a:p>
            <a:pPr marL="652780" lvl="1" indent="-247015">
              <a:spcBef>
                <a:spcPts val="95"/>
              </a:spcBef>
              <a:buClr>
                <a:srgbClr val="243355"/>
              </a:buClr>
              <a:buSzPct val="83928"/>
              <a:buFont typeface="Wingdings 2"/>
              <a:buChar char=""/>
              <a:tabLst>
                <a:tab pos="652780" algn="l"/>
              </a:tabLst>
            </a:pPr>
            <a:r>
              <a:rPr lang="en-US" spc="-10" dirty="0" smtClean="0">
                <a:latin typeface="Arial"/>
                <a:cs typeface="Arial"/>
              </a:rPr>
              <a:t>Required</a:t>
            </a:r>
            <a:r>
              <a:rPr lang="en-US" spc="-10" dirty="0">
                <a:latin typeface="Arial"/>
                <a:cs typeface="Arial"/>
              </a:rPr>
              <a:t> attachments for </a:t>
            </a:r>
            <a:r>
              <a:rPr lang="en-US" spc="-10" dirty="0" smtClean="0">
                <a:latin typeface="Arial"/>
                <a:cs typeface="Arial"/>
              </a:rPr>
              <a:t>eForm</a:t>
            </a:r>
            <a:r>
              <a:rPr lang="en-US" spc="-10" dirty="0">
                <a:latin typeface="Arial"/>
                <a:cs typeface="Arial"/>
              </a:rPr>
              <a:t> being </a:t>
            </a:r>
            <a:r>
              <a:rPr lang="en-US" spc="-10" dirty="0" smtClean="0">
                <a:latin typeface="Arial"/>
                <a:cs typeface="Arial"/>
              </a:rPr>
              <a:t>filed.</a:t>
            </a:r>
            <a:endParaRPr lang="en-US" spc="-10" dirty="0">
              <a:latin typeface="Arial"/>
              <a:cs typeface="Arial"/>
            </a:endParaRPr>
          </a:p>
          <a:p>
            <a:pPr marL="652780" lvl="1" indent="-247015">
              <a:spcBef>
                <a:spcPts val="95"/>
              </a:spcBef>
              <a:buClr>
                <a:srgbClr val="243355"/>
              </a:buClr>
              <a:buSzPct val="83928"/>
              <a:buFont typeface="Wingdings 2"/>
              <a:buChar char=""/>
              <a:tabLst>
                <a:tab pos="652780" algn="l"/>
              </a:tabLst>
            </a:pPr>
            <a:r>
              <a:rPr lang="en-US" spc="-10" dirty="0">
                <a:latin typeface="Arial"/>
                <a:cs typeface="Arial"/>
              </a:rPr>
              <a:t>Correct method of descriptively labeling attachments to </a:t>
            </a:r>
            <a:r>
              <a:rPr lang="en-US" spc="-10" dirty="0" smtClean="0">
                <a:latin typeface="Arial"/>
                <a:cs typeface="Arial"/>
              </a:rPr>
              <a:t>eForms</a:t>
            </a:r>
            <a:r>
              <a:rPr lang="en-US" spc="-10" dirty="0">
                <a:latin typeface="Arial"/>
                <a:cs typeface="Arial"/>
              </a:rPr>
              <a:t>.</a:t>
            </a:r>
          </a:p>
          <a:p>
            <a:pPr marL="652780" lvl="1" indent="-247015">
              <a:spcBef>
                <a:spcPts val="95"/>
              </a:spcBef>
              <a:buClr>
                <a:srgbClr val="243355"/>
              </a:buClr>
              <a:buSzPct val="83928"/>
              <a:buFont typeface="Wingdings 2"/>
              <a:buChar char=""/>
              <a:tabLst>
                <a:tab pos="652780" algn="l"/>
              </a:tabLst>
            </a:pPr>
            <a:r>
              <a:rPr lang="en-US" spc="-10" dirty="0">
                <a:latin typeface="Arial"/>
                <a:cs typeface="Arial"/>
              </a:rPr>
              <a:t>Do not attach </a:t>
            </a:r>
            <a:r>
              <a:rPr lang="en-US" spc="-10" dirty="0" smtClean="0">
                <a:latin typeface="Arial"/>
                <a:cs typeface="Arial"/>
              </a:rPr>
              <a:t>OCR coversheets or </a:t>
            </a:r>
            <a:r>
              <a:rPr lang="en-US" spc="-10" dirty="0">
                <a:latin typeface="Arial"/>
                <a:cs typeface="Arial"/>
              </a:rPr>
              <a:t>separator sheets to the scanned attachment(s).</a:t>
            </a:r>
            <a:endParaRPr lang="en-US" dirty="0">
              <a:latin typeface="Arial"/>
              <a:cs typeface="Arial"/>
            </a:endParaRPr>
          </a:p>
        </p:txBody>
      </p:sp>
      <p:sp>
        <p:nvSpPr>
          <p:cNvPr id="12" name="Title 11">
            <a:extLst>
              <a:ext uri="{FF2B5EF4-FFF2-40B4-BE49-F238E27FC236}">
                <a16:creationId xmlns:a16="http://schemas.microsoft.com/office/drawing/2014/main" id="{85ADA0D8-B69B-B919-9BBC-C9ECB661D550}"/>
              </a:ext>
            </a:extLst>
          </p:cNvPr>
          <p:cNvSpPr>
            <a:spLocks noGrp="1"/>
          </p:cNvSpPr>
          <p:nvPr>
            <p:ph type="title"/>
          </p:nvPr>
        </p:nvSpPr>
        <p:spPr>
          <a:xfrm>
            <a:off x="674783" y="715334"/>
            <a:ext cx="10828655" cy="553998"/>
          </a:xfrm>
        </p:spPr>
        <p:txBody>
          <a:bodyPr wrap="square" lIns="0" tIns="0" rIns="0" bIns="0" anchor="t">
            <a:spAutoFit/>
          </a:bodyPr>
          <a:lstStyle/>
          <a:p>
            <a:pPr algn="ctr"/>
            <a:r>
              <a:rPr lang="en-US" sz="3600" dirty="0"/>
              <a:t>Preparing Attachments</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a:t>
            </a:fld>
            <a:endParaRPr spc="-25"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his section is paragraph 1 of form 3. The first field is where the DOB must be entered. The second field is for the occupation name. &#10;&#10;The next section is for case number 1 information. The date of injury and body parts have been populated from what was entered on the cover sheet. The next fields are for the address of the injury location to be entered.&#10;&#10;" title="Compromise and Release form 3 continued">
            <a:extLst>
              <a:ext uri="{FF2B5EF4-FFF2-40B4-BE49-F238E27FC236}">
                <a16:creationId xmlns:a16="http://schemas.microsoft.com/office/drawing/2014/main" id="{A55D0D3B-A1E7-50CF-C315-7DBE42B6E23A}"/>
              </a:ext>
            </a:extLst>
          </p:cNvPr>
          <p:cNvPicPr>
            <a:picLocks noChangeAspect="1"/>
          </p:cNvPicPr>
          <p:nvPr/>
        </p:nvPicPr>
        <p:blipFill rotWithShape="1">
          <a:blip r:embed="rId2"/>
          <a:srcRect t="38153" r="367" b="-43"/>
          <a:stretch/>
        </p:blipFill>
        <p:spPr>
          <a:xfrm>
            <a:off x="7057323" y="2106507"/>
            <a:ext cx="4577551" cy="3801426"/>
          </a:xfrm>
          <a:prstGeom prst="rect">
            <a:avLst/>
          </a:prstGeom>
        </p:spPr>
      </p:pic>
      <p:pic>
        <p:nvPicPr>
          <p:cNvPr id="10" name="Picture 5" descr="The first section is for the insurance carrier name and address. This section has been left blank. &#10;&#10;The second section is for the claims administrator information. The first field is for the claims administrator name. The rest of the section is for the claims administrators address. " title="Compromise and Release form 3">
            <a:extLst>
              <a:ext uri="{FF2B5EF4-FFF2-40B4-BE49-F238E27FC236}">
                <a16:creationId xmlns:a16="http://schemas.microsoft.com/office/drawing/2014/main" id="{B47281E9-9579-D9FA-8CCA-1B6B9FF99216}"/>
              </a:ext>
            </a:extLst>
          </p:cNvPr>
          <p:cNvPicPr>
            <a:picLocks noChangeAspect="1"/>
          </p:cNvPicPr>
          <p:nvPr/>
        </p:nvPicPr>
        <p:blipFill rotWithShape="1">
          <a:blip r:embed="rId2"/>
          <a:srcRect t="-91" r="-864" b="93696"/>
          <a:stretch/>
        </p:blipFill>
        <p:spPr>
          <a:xfrm>
            <a:off x="7055983" y="1592594"/>
            <a:ext cx="4639763" cy="395336"/>
          </a:xfrm>
          <a:prstGeom prst="rect">
            <a:avLst/>
          </a:prstGeom>
        </p:spPr>
      </p:pic>
      <p:sp>
        <p:nvSpPr>
          <p:cNvPr id="9" name="Rectangle 8" descr="Highlighting the section that is explained on this page" title="Red box outline">
            <a:extLst>
              <a:ext uri="{FF2B5EF4-FFF2-40B4-BE49-F238E27FC236}">
                <a16:creationId xmlns:a16="http://schemas.microsoft.com/office/drawing/2014/main" id="{22787D35-180D-5F67-1954-21FB1B73895B}"/>
              </a:ext>
            </a:extLst>
          </p:cNvPr>
          <p:cNvSpPr/>
          <p:nvPr/>
        </p:nvSpPr>
        <p:spPr>
          <a:xfrm>
            <a:off x="7243969" y="2380623"/>
            <a:ext cx="4276882" cy="3252819"/>
          </a:xfrm>
          <a:prstGeom prst="rect">
            <a:avLst/>
          </a:prstGeom>
          <a:noFill/>
          <a:ln w="28575">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object 3">
            <a:extLst>
              <a:ext uri="{FF2B5EF4-FFF2-40B4-BE49-F238E27FC236}">
                <a16:creationId xmlns:a16="http://schemas.microsoft.com/office/drawing/2014/main" id="{375302CB-01B4-72A8-2366-21335C2597B2}"/>
              </a:ext>
            </a:extLst>
          </p:cNvPr>
          <p:cNvSpPr txBox="1"/>
          <p:nvPr/>
        </p:nvSpPr>
        <p:spPr>
          <a:xfrm>
            <a:off x="519913" y="1591781"/>
            <a:ext cx="6450178" cy="4535857"/>
          </a:xfrm>
          <a:prstGeom prst="rect">
            <a:avLst/>
          </a:prstGeom>
        </p:spPr>
        <p:txBody>
          <a:bodyPr vert="horz" wrap="square" lIns="0" tIns="97790" rIns="0" bIns="0" rtlCol="0" anchor="t">
            <a:spAutoFit/>
          </a:bodyPr>
          <a:lstStyle/>
          <a:p>
            <a:pPr marL="8890">
              <a:spcBef>
                <a:spcPts val="95"/>
              </a:spcBef>
              <a:buClr>
                <a:srgbClr val="133E6A"/>
              </a:buClr>
              <a:buSzPct val="94642"/>
              <a:tabLst>
                <a:tab pos="287020" algn="l"/>
              </a:tabLst>
            </a:pPr>
            <a:r>
              <a:rPr lang="en-US" sz="2000" b="1" dirty="0">
                <a:solidFill>
                  <a:srgbClr val="000000"/>
                </a:solidFill>
                <a:latin typeface="Arial"/>
                <a:cs typeface="Arial"/>
              </a:rPr>
              <a:t>Paragraph 1 It is claimed that:</a:t>
            </a:r>
            <a:endParaRPr lang="en-US" sz="2000" dirty="0"/>
          </a:p>
          <a:p>
            <a:pPr marL="283210" indent="-274320">
              <a:spcBef>
                <a:spcPts val="95"/>
              </a:spcBef>
              <a:buClr>
                <a:srgbClr val="133E6A"/>
              </a:buClr>
              <a:buSzPct val="94642"/>
              <a:buFont typeface="Wingdings 2"/>
              <a:buChar char=""/>
              <a:tabLst>
                <a:tab pos="287020" algn="l"/>
              </a:tabLst>
            </a:pPr>
            <a:r>
              <a:rPr lang="en-US" b="1" dirty="0">
                <a:latin typeface="Arial"/>
                <a:cs typeface="Arial"/>
              </a:rPr>
              <a:t>Injured employee DOB: </a:t>
            </a:r>
            <a:r>
              <a:rPr lang="en-US" dirty="0">
                <a:latin typeface="Arial"/>
                <a:cs typeface="Arial"/>
              </a:rPr>
              <a:t>MM/DD/YYYY</a:t>
            </a:r>
          </a:p>
          <a:p>
            <a:pPr marL="283210" indent="-274320">
              <a:spcBef>
                <a:spcPts val="95"/>
              </a:spcBef>
              <a:buClr>
                <a:srgbClr val="133E6A"/>
              </a:buClr>
              <a:buSzPct val="94642"/>
              <a:buFont typeface="Wingdings 2"/>
              <a:buChar char=""/>
              <a:tabLst>
                <a:tab pos="287020" algn="l"/>
              </a:tabLst>
            </a:pPr>
            <a:r>
              <a:rPr lang="en-US" b="1" dirty="0">
                <a:latin typeface="Arial"/>
                <a:cs typeface="Arial"/>
              </a:rPr>
              <a:t>Occupation at time of injury: </a:t>
            </a:r>
            <a:r>
              <a:rPr lang="en-US" dirty="0" smtClean="0">
                <a:latin typeface="Arial"/>
                <a:cs typeface="Arial"/>
              </a:rPr>
              <a:t>Enter </a:t>
            </a:r>
            <a:r>
              <a:rPr lang="en-US" dirty="0">
                <a:latin typeface="Arial"/>
                <a:cs typeface="Arial"/>
              </a:rPr>
              <a:t>job </a:t>
            </a:r>
            <a:r>
              <a:rPr lang="en-US" dirty="0" smtClean="0">
                <a:latin typeface="Arial"/>
                <a:cs typeface="Arial"/>
              </a:rPr>
              <a:t>title.</a:t>
            </a:r>
            <a:endParaRPr lang="en-US"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a:latin typeface="Arial"/>
                <a:cs typeface="Arial"/>
              </a:rPr>
              <a:t>Case Number 1:</a:t>
            </a:r>
            <a:r>
              <a:rPr lang="en-US" dirty="0">
                <a:latin typeface="Arial"/>
                <a:cs typeface="Arial"/>
              </a:rPr>
              <a:t> If this is a case opening C&amp;R the case number will be blank. </a:t>
            </a:r>
            <a:r>
              <a:rPr lang="en-US" dirty="0" smtClean="0">
                <a:latin typeface="Arial"/>
                <a:cs typeface="Arial"/>
              </a:rPr>
              <a:t>An existing ADJ will auto-populate </a:t>
            </a:r>
            <a:r>
              <a:rPr lang="en-US" dirty="0">
                <a:latin typeface="Arial"/>
                <a:cs typeface="Arial"/>
              </a:rPr>
              <a:t>from the coversheet. </a:t>
            </a:r>
          </a:p>
          <a:p>
            <a:pPr marL="283210" indent="-274320">
              <a:spcBef>
                <a:spcPts val="95"/>
              </a:spcBef>
              <a:buClr>
                <a:srgbClr val="133E6A"/>
              </a:buClr>
              <a:buSzPct val="94642"/>
              <a:buFont typeface="Wingdings 2"/>
              <a:buChar char=""/>
              <a:tabLst>
                <a:tab pos="287020" algn="l"/>
              </a:tabLst>
            </a:pPr>
            <a:r>
              <a:rPr lang="en-US" b="1" dirty="0">
                <a:latin typeface="Arial"/>
                <a:cs typeface="Arial"/>
              </a:rPr>
              <a:t>Select Specific/CT </a:t>
            </a:r>
            <a:r>
              <a:rPr lang="en-US" b="1" dirty="0" smtClean="0">
                <a:latin typeface="Arial"/>
                <a:cs typeface="Arial"/>
              </a:rPr>
              <a:t>Injury </a:t>
            </a:r>
            <a:r>
              <a:rPr lang="en-US" b="1" dirty="0">
                <a:latin typeface="Arial"/>
                <a:cs typeface="Arial"/>
              </a:rPr>
              <a:t>radio button:</a:t>
            </a:r>
            <a:r>
              <a:rPr lang="en-US" dirty="0">
                <a:latin typeface="Arial"/>
                <a:cs typeface="Arial"/>
              </a:rPr>
              <a:t> If case </a:t>
            </a:r>
            <a:r>
              <a:rPr lang="en-US" dirty="0" smtClean="0">
                <a:latin typeface="Arial"/>
                <a:cs typeface="Arial"/>
              </a:rPr>
              <a:t>opening, </a:t>
            </a:r>
            <a:r>
              <a:rPr lang="en-US" dirty="0">
                <a:latin typeface="Arial"/>
                <a:cs typeface="Arial"/>
              </a:rPr>
              <a:t>the information will </a:t>
            </a:r>
            <a:r>
              <a:rPr lang="en-US" dirty="0" smtClean="0">
                <a:latin typeface="Arial"/>
                <a:cs typeface="Arial"/>
              </a:rPr>
              <a:t>auto-populate </a:t>
            </a:r>
            <a:r>
              <a:rPr lang="en-US" dirty="0">
                <a:latin typeface="Arial"/>
                <a:cs typeface="Arial"/>
              </a:rPr>
              <a:t>from the coversheet. </a:t>
            </a:r>
          </a:p>
          <a:p>
            <a:pPr marL="283210" indent="-274320">
              <a:spcBef>
                <a:spcPts val="95"/>
              </a:spcBef>
              <a:buClr>
                <a:srgbClr val="133E6A"/>
              </a:buClr>
              <a:buSzPct val="94642"/>
              <a:buFont typeface="Wingdings 2"/>
              <a:buChar char=""/>
              <a:tabLst>
                <a:tab pos="287020" algn="l"/>
              </a:tabLst>
            </a:pPr>
            <a:r>
              <a:rPr lang="en-US" b="1" dirty="0">
                <a:latin typeface="Arial"/>
                <a:cs typeface="Arial"/>
              </a:rPr>
              <a:t>Body Part 1-4:</a:t>
            </a:r>
            <a:r>
              <a:rPr lang="en-US" dirty="0">
                <a:latin typeface="Arial"/>
                <a:cs typeface="Arial"/>
              </a:rPr>
              <a:t> If case </a:t>
            </a:r>
            <a:r>
              <a:rPr lang="en-US" dirty="0" smtClean="0">
                <a:latin typeface="Arial"/>
                <a:cs typeface="Arial"/>
              </a:rPr>
              <a:t>opening, </a:t>
            </a:r>
            <a:r>
              <a:rPr lang="en-US" dirty="0">
                <a:latin typeface="Arial"/>
                <a:cs typeface="Arial"/>
              </a:rPr>
              <a:t>the information will </a:t>
            </a:r>
            <a:r>
              <a:rPr lang="en-US" dirty="0" smtClean="0">
                <a:latin typeface="Arial"/>
                <a:cs typeface="Arial"/>
              </a:rPr>
              <a:t>auto-populate </a:t>
            </a:r>
            <a:r>
              <a:rPr lang="en-US" dirty="0">
                <a:latin typeface="Arial"/>
                <a:cs typeface="Arial"/>
              </a:rPr>
              <a:t>from the coversheet.</a:t>
            </a:r>
          </a:p>
          <a:p>
            <a:pPr marL="294640" indent="-285750">
              <a:spcBef>
                <a:spcPts val="95"/>
              </a:spcBef>
              <a:buClr>
                <a:srgbClr val="133E6A"/>
              </a:buClr>
              <a:buSzPct val="94642"/>
              <a:buFont typeface="Wingdings 2"/>
              <a:buChar char=""/>
              <a:tabLst>
                <a:tab pos="287020" algn="l"/>
              </a:tabLst>
            </a:pPr>
            <a:r>
              <a:rPr lang="en-US" b="1" dirty="0">
                <a:latin typeface="Arial"/>
                <a:cs typeface="Arial"/>
              </a:rPr>
              <a:t>The </a:t>
            </a:r>
            <a:r>
              <a:rPr lang="en-US" b="1" dirty="0" smtClean="0">
                <a:latin typeface="Arial"/>
                <a:cs typeface="Arial"/>
              </a:rPr>
              <a:t>injury occurred </a:t>
            </a:r>
            <a:r>
              <a:rPr lang="en-US" b="1" dirty="0">
                <a:latin typeface="Arial"/>
                <a:cs typeface="Arial"/>
              </a:rPr>
              <a:t>at</a:t>
            </a:r>
            <a:r>
              <a:rPr lang="en-US" dirty="0">
                <a:latin typeface="Arial"/>
                <a:cs typeface="Arial"/>
              </a:rPr>
              <a:t>: </a:t>
            </a:r>
            <a:r>
              <a:rPr lang="en-US" dirty="0" smtClean="0">
                <a:latin typeface="Arial"/>
                <a:cs typeface="Arial"/>
              </a:rPr>
              <a:t>Enter </a:t>
            </a:r>
            <a:r>
              <a:rPr lang="en-US" dirty="0">
                <a:latin typeface="Arial"/>
                <a:cs typeface="Arial"/>
              </a:rPr>
              <a:t>the address of </a:t>
            </a:r>
            <a:r>
              <a:rPr lang="en-US" dirty="0" smtClean="0">
                <a:latin typeface="Arial"/>
                <a:cs typeface="Arial"/>
              </a:rPr>
              <a:t>the injury site.</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3 cont</a:t>
            </a:r>
            <a:r>
              <a:rPr lang="en-US" sz="3600" dirty="0" smtClean="0">
                <a:ea typeface="Verdana"/>
              </a:rPr>
              <a:t>.-Paragraph 1</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90</a:t>
            </a:fld>
            <a:endParaRPr spc="-25" dirty="0"/>
          </a:p>
        </p:txBody>
      </p:sp>
    </p:spTree>
    <p:extLst>
      <p:ext uri="{BB962C8B-B14F-4D97-AF65-F5344CB8AC3E}">
        <p14:creationId xmlns:p14="http://schemas.microsoft.com/office/powerpoint/2010/main" val="36529637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he first section is for case number two. The case number populated from the cover sheet. The radio dial button for specific injury was selected and the date of injury was entered. The body part was entered from a drop down menu. The injury location address was entered. &#10;&#10;The next section is for case number three, but we did not enter any additional cases for this example." title="Compromise and Release form 4">
            <a:extLst>
              <a:ext uri="{FF2B5EF4-FFF2-40B4-BE49-F238E27FC236}">
                <a16:creationId xmlns:a16="http://schemas.microsoft.com/office/drawing/2014/main" id="{61188696-741E-1968-0AEA-2A39A18972F2}"/>
              </a:ext>
            </a:extLst>
          </p:cNvPr>
          <p:cNvPicPr>
            <a:picLocks noChangeAspect="1"/>
          </p:cNvPicPr>
          <p:nvPr/>
        </p:nvPicPr>
        <p:blipFill rotWithShape="1">
          <a:blip r:embed="rId2"/>
          <a:srcRect t="573" r="-574" b="49409"/>
          <a:stretch/>
        </p:blipFill>
        <p:spPr>
          <a:xfrm>
            <a:off x="7027097" y="1628801"/>
            <a:ext cx="4666452" cy="3093591"/>
          </a:xfrm>
          <a:prstGeom prst="rect">
            <a:avLst/>
          </a:prstGeom>
        </p:spPr>
      </p:pic>
      <p:sp>
        <p:nvSpPr>
          <p:cNvPr id="9" name="object 3">
            <a:extLst>
              <a:ext uri="{FF2B5EF4-FFF2-40B4-BE49-F238E27FC236}">
                <a16:creationId xmlns:a16="http://schemas.microsoft.com/office/drawing/2014/main" id="{0C5CBAED-A858-2425-1FB0-305BF9C73392}"/>
              </a:ext>
            </a:extLst>
          </p:cNvPr>
          <p:cNvSpPr txBox="1"/>
          <p:nvPr/>
        </p:nvSpPr>
        <p:spPr>
          <a:xfrm>
            <a:off x="524946" y="1660646"/>
            <a:ext cx="6369044" cy="4874411"/>
          </a:xfrm>
          <a:prstGeom prst="rect">
            <a:avLst/>
          </a:prstGeom>
        </p:spPr>
        <p:txBody>
          <a:bodyPr vert="horz" wrap="square" lIns="0" tIns="97790" rIns="0" bIns="0" rtlCol="0" anchor="t">
            <a:spAutoFit/>
          </a:bodyPr>
          <a:lstStyle/>
          <a:p>
            <a:pPr marL="8890" algn="l">
              <a:spcBef>
                <a:spcPts val="95"/>
              </a:spcBef>
              <a:buClr>
                <a:srgbClr val="133E6A"/>
              </a:buClr>
              <a:buSzPct val="94642"/>
              <a:tabLst>
                <a:tab pos="287020" algn="l"/>
              </a:tabLst>
            </a:pPr>
            <a:r>
              <a:rPr lang="en-US" sz="2000" b="1" dirty="0">
                <a:latin typeface="Arial"/>
                <a:ea typeface="Verdana"/>
                <a:cs typeface="Arial"/>
              </a:rPr>
              <a:t>Companion </a:t>
            </a:r>
            <a:r>
              <a:rPr lang="en-US" sz="2000" b="1" dirty="0" smtClean="0">
                <a:latin typeface="Arial"/>
                <a:ea typeface="Verdana"/>
                <a:cs typeface="Arial"/>
              </a:rPr>
              <a:t>Cases*:</a:t>
            </a:r>
          </a:p>
          <a:p>
            <a:pPr marL="283210" indent="-274320" algn="l">
              <a:spcBef>
                <a:spcPts val="95"/>
              </a:spcBef>
              <a:buClr>
                <a:srgbClr val="133E6A"/>
              </a:buClr>
              <a:buSzPct val="94642"/>
              <a:buFont typeface="Wingdings 2"/>
              <a:buChar char=""/>
              <a:tabLst>
                <a:tab pos="287020" algn="l"/>
              </a:tabLst>
            </a:pPr>
            <a:r>
              <a:rPr lang="en-US" b="1" dirty="0" smtClean="0">
                <a:latin typeface="Arial"/>
                <a:cs typeface="Arial"/>
              </a:rPr>
              <a:t>Enter Companion Case information in Case Number 2-5 fields:</a:t>
            </a:r>
            <a:endParaRPr lang="en-US" b="1" dirty="0">
              <a:solidFill>
                <a:srgbClr val="000000"/>
              </a:solidFill>
              <a:latin typeface="Arial"/>
              <a:cs typeface="Arial"/>
            </a:endParaRPr>
          </a:p>
          <a:p>
            <a:pPr marL="649224" indent="-274320" algn="l">
              <a:spcBef>
                <a:spcPts val="95"/>
              </a:spcBef>
              <a:buClr>
                <a:srgbClr val="133E6A"/>
              </a:buClr>
              <a:buSzPct val="94642"/>
              <a:buFont typeface="Wingdings 2"/>
              <a:buChar char=""/>
              <a:tabLst>
                <a:tab pos="287020" algn="l"/>
              </a:tabLst>
            </a:pPr>
            <a:r>
              <a:rPr lang="en-US" sz="1600" dirty="0" smtClean="0">
                <a:latin typeface="Arial"/>
                <a:cs typeface="Arial"/>
              </a:rPr>
              <a:t>ADJ will auto-populate </a:t>
            </a:r>
            <a:r>
              <a:rPr lang="en-US" sz="1600" dirty="0">
                <a:latin typeface="Arial"/>
                <a:cs typeface="Arial"/>
              </a:rPr>
              <a:t>from </a:t>
            </a:r>
            <a:r>
              <a:rPr lang="en-US" sz="1600" dirty="0" smtClean="0">
                <a:latin typeface="Arial"/>
                <a:cs typeface="Arial"/>
              </a:rPr>
              <a:t>the coversheet.</a:t>
            </a:r>
            <a:endParaRPr lang="en-US" sz="1600" dirty="0">
              <a:latin typeface="Arial"/>
              <a:cs typeface="Arial"/>
            </a:endParaRP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Select Specific/CT Injury radio button:</a:t>
            </a:r>
            <a:r>
              <a:rPr lang="en-US" dirty="0" smtClean="0">
                <a:latin typeface="Arial"/>
                <a:cs typeface="Arial"/>
              </a:rPr>
              <a:t> If case opening, the information will auto-populate from the coversheet. </a:t>
            </a:r>
          </a:p>
          <a:p>
            <a:pPr marL="283210" indent="-274320">
              <a:spcBef>
                <a:spcPts val="95"/>
              </a:spcBef>
              <a:buClr>
                <a:srgbClr val="133E6A"/>
              </a:buClr>
              <a:buSzPct val="94642"/>
              <a:buFont typeface="Wingdings 2"/>
              <a:buChar char=""/>
              <a:tabLst>
                <a:tab pos="287020" algn="l"/>
              </a:tabLst>
            </a:pPr>
            <a:r>
              <a:rPr lang="en-US" b="1" dirty="0" smtClean="0">
                <a:latin typeface="Arial"/>
                <a:cs typeface="Arial"/>
              </a:rPr>
              <a:t>Body Part 1-4:</a:t>
            </a:r>
            <a:r>
              <a:rPr lang="en-US" dirty="0" smtClean="0">
                <a:latin typeface="Arial"/>
                <a:cs typeface="Arial"/>
              </a:rPr>
              <a:t> If case opening, the information will auto-populate from the coversheet.</a:t>
            </a:r>
          </a:p>
          <a:p>
            <a:pPr marL="294640" indent="-285750">
              <a:spcBef>
                <a:spcPts val="95"/>
              </a:spcBef>
              <a:buClr>
                <a:srgbClr val="133E6A"/>
              </a:buClr>
              <a:buSzPct val="94642"/>
              <a:buFont typeface="Wingdings 2"/>
              <a:buChar char=""/>
              <a:tabLst>
                <a:tab pos="287020" algn="l"/>
              </a:tabLst>
            </a:pPr>
            <a:r>
              <a:rPr lang="en-US" b="1" dirty="0" smtClean="0">
                <a:latin typeface="Arial"/>
                <a:cs typeface="Arial"/>
              </a:rPr>
              <a:t>The injury occurred at</a:t>
            </a:r>
            <a:r>
              <a:rPr lang="en-US" dirty="0" smtClean="0">
                <a:latin typeface="Arial"/>
                <a:cs typeface="Arial"/>
              </a:rPr>
              <a:t>: Enter the address of the injury site.</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Street Address: Please use USPS format.</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City: Verify your city and zip code match.</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State: Choose the correct two letter abbreviation from the dropdown menu.</a:t>
            </a:r>
          </a:p>
          <a:p>
            <a:pPr marL="649224" indent="-274320">
              <a:spcBef>
                <a:spcPts val="95"/>
              </a:spcBef>
              <a:buClr>
                <a:srgbClr val="133E6A"/>
              </a:buClr>
              <a:buSzPct val="94642"/>
              <a:buFont typeface="Wingdings 2"/>
              <a:buChar char=""/>
              <a:tabLst>
                <a:tab pos="287020" algn="l"/>
                <a:tab pos="1531620" algn="l"/>
              </a:tabLst>
            </a:pPr>
            <a:r>
              <a:rPr lang="en-US" sz="1600" spc="-20" dirty="0" smtClean="0">
                <a:latin typeface="Arial"/>
                <a:cs typeface="Arial"/>
              </a:rPr>
              <a:t>Zip Code: Five digits only.</a:t>
            </a:r>
          </a:p>
          <a:p>
            <a:pPr marL="8890" algn="l">
              <a:spcBef>
                <a:spcPts val="95"/>
              </a:spcBef>
              <a:buClr>
                <a:srgbClr val="133E6A"/>
              </a:buClr>
              <a:buSzPct val="94642"/>
              <a:tabLst>
                <a:tab pos="287020" algn="l"/>
              </a:tabLst>
            </a:pPr>
            <a:r>
              <a:rPr lang="en-US" sz="2000" b="1" dirty="0" smtClean="0">
                <a:latin typeface="Arial"/>
                <a:ea typeface="Verdana"/>
                <a:cs typeface="Arial"/>
              </a:rPr>
              <a:t>*If </a:t>
            </a:r>
            <a:r>
              <a:rPr lang="en-US" sz="2000" b="1" dirty="0">
                <a:latin typeface="Arial"/>
                <a:ea typeface="Verdana"/>
                <a:cs typeface="Arial"/>
              </a:rPr>
              <a:t>there are more than four companion cases on the </a:t>
            </a:r>
            <a:r>
              <a:rPr lang="en-US" sz="2000" b="1" dirty="0" smtClean="0">
                <a:latin typeface="Arial"/>
                <a:ea typeface="Verdana"/>
                <a:cs typeface="Arial"/>
              </a:rPr>
              <a:t>coversheet </a:t>
            </a:r>
            <a:r>
              <a:rPr lang="en-US" sz="2000" b="1" dirty="0">
                <a:latin typeface="Arial"/>
                <a:ea typeface="Verdana"/>
                <a:cs typeface="Arial"/>
              </a:rPr>
              <a:t>only the first four will populate as the form only has room for </a:t>
            </a:r>
            <a:r>
              <a:rPr lang="en-US" sz="2000" b="1" dirty="0" smtClean="0">
                <a:latin typeface="Arial"/>
                <a:ea typeface="Verdana"/>
                <a:cs typeface="Arial"/>
              </a:rPr>
              <a:t>four companion cases.</a:t>
            </a:r>
            <a:r>
              <a:rPr lang="en-US" sz="2000" b="1" dirty="0">
                <a:latin typeface="Arial"/>
                <a:ea typeface="Verdana"/>
                <a:cs typeface="Arial"/>
              </a:rPr>
              <a:t> </a:t>
            </a:r>
            <a:endParaRPr lang="en-US" sz="2000"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4 and 5</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91</a:t>
            </a:fld>
            <a:endParaRPr spc="-25" dirty="0"/>
          </a:p>
        </p:txBody>
      </p:sp>
    </p:spTree>
    <p:extLst>
      <p:ext uri="{BB962C8B-B14F-4D97-AF65-F5344CB8AC3E}">
        <p14:creationId xmlns:p14="http://schemas.microsoft.com/office/powerpoint/2010/main" val="23356692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he first field on paragraph 6 is where the earnings at time of injury is entered. &#10;The next cluster of fields is for the temporary disability indemnity that was paid. The total, weekly rate, and the period or periods paid. &#10;The next cluster of fields is for the permanent disability indemnity that was paid. The total, weekly rate, and the period or periods paid. &#10;the next field is for the total amount of medical bills that were paid. &#10;The last field is for the total unpaid medical expense to be paid by field. This is the only field on this form where letters can be entered." title="Compromise and Release form 6">
            <a:extLst>
              <a:ext uri="{FF2B5EF4-FFF2-40B4-BE49-F238E27FC236}">
                <a16:creationId xmlns:a16="http://schemas.microsoft.com/office/drawing/2014/main" id="{064952D1-8944-7970-D338-72861CAF58FB}"/>
              </a:ext>
            </a:extLst>
          </p:cNvPr>
          <p:cNvPicPr>
            <a:picLocks noChangeAspect="1"/>
          </p:cNvPicPr>
          <p:nvPr/>
        </p:nvPicPr>
        <p:blipFill rotWithShape="1">
          <a:blip r:embed="rId2"/>
          <a:srcRect t="50504" b="2446"/>
          <a:stretch/>
        </p:blipFill>
        <p:spPr>
          <a:xfrm>
            <a:off x="7048371" y="3197802"/>
            <a:ext cx="4649378" cy="2895093"/>
          </a:xfrm>
          <a:prstGeom prst="rect">
            <a:avLst/>
          </a:prstGeom>
        </p:spPr>
      </p:pic>
      <p:pic>
        <p:nvPicPr>
          <p:cNvPr id="3" name="Picture 5" descr="The first field on paragraph 6 is where the earnings at time of injury is entered. &#10;The next cluster of fields is for the temporary disability indemnity that was paid. The total, weekly rate, and the period or periods paid. &#10;The next cluster of fields is for the permanent disability indemnity that was paid. The total, weekly rate, and the period or periods paid. &#10;the next field is for the total amount of medical bills that were paid. &#10;The last field is for the total unpaid medical expense to be paid by field. This is the only field on this form where letters can be entered." title="Compromise and Release form 6">
            <a:extLst>
              <a:ext uri="{FF2B5EF4-FFF2-40B4-BE49-F238E27FC236}">
                <a16:creationId xmlns:a16="http://schemas.microsoft.com/office/drawing/2014/main" id="{F2D63092-A70A-18E4-BDB9-A5EB50513299}"/>
              </a:ext>
            </a:extLst>
          </p:cNvPr>
          <p:cNvPicPr>
            <a:picLocks noChangeAspect="1"/>
          </p:cNvPicPr>
          <p:nvPr/>
        </p:nvPicPr>
        <p:blipFill rotWithShape="1">
          <a:blip r:embed="rId2"/>
          <a:srcRect b="76657"/>
          <a:stretch/>
        </p:blipFill>
        <p:spPr>
          <a:xfrm>
            <a:off x="7051836" y="1660084"/>
            <a:ext cx="4649378" cy="1436332"/>
          </a:xfrm>
          <a:prstGeom prst="rect">
            <a:avLst/>
          </a:prstGeom>
        </p:spPr>
      </p:pic>
      <p:sp>
        <p:nvSpPr>
          <p:cNvPr id="9" name="object 3">
            <a:extLst>
              <a:ext uri="{FF2B5EF4-FFF2-40B4-BE49-F238E27FC236}">
                <a16:creationId xmlns:a16="http://schemas.microsoft.com/office/drawing/2014/main" id="{0C5CBAED-A858-2425-1FB0-305BF9C73392}"/>
              </a:ext>
            </a:extLst>
          </p:cNvPr>
          <p:cNvSpPr txBox="1"/>
          <p:nvPr/>
        </p:nvSpPr>
        <p:spPr>
          <a:xfrm>
            <a:off x="532897" y="1660646"/>
            <a:ext cx="6369044" cy="5035994"/>
          </a:xfrm>
          <a:prstGeom prst="rect">
            <a:avLst/>
          </a:prstGeom>
        </p:spPr>
        <p:txBody>
          <a:bodyPr vert="horz" wrap="square" lIns="0" tIns="97790" rIns="0" bIns="0" rtlCol="0" anchor="t">
            <a:spAutoFit/>
          </a:bodyPr>
          <a:lstStyle/>
          <a:p>
            <a:pPr marL="8890" algn="l">
              <a:spcBef>
                <a:spcPts val="95"/>
              </a:spcBef>
              <a:buClr>
                <a:srgbClr val="133E6A"/>
              </a:buClr>
              <a:buSzPct val="94642"/>
              <a:tabLst>
                <a:tab pos="287020" algn="l"/>
              </a:tabLst>
            </a:pPr>
            <a:r>
              <a:rPr lang="en-US" sz="2000" b="1" dirty="0">
                <a:latin typeface="Arial"/>
                <a:cs typeface="Arial"/>
              </a:rPr>
              <a:t>Paragraph 6 The parties represent that:</a:t>
            </a:r>
            <a:endParaRPr lang="en-US" sz="2000"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b="1" dirty="0">
                <a:latin typeface="Arial"/>
                <a:cs typeface="Arial"/>
              </a:rPr>
              <a:t>All data </a:t>
            </a:r>
            <a:r>
              <a:rPr lang="en-US" b="1" u="sng" dirty="0">
                <a:latin typeface="Arial"/>
                <a:cs typeface="Arial"/>
              </a:rPr>
              <a:t>must </a:t>
            </a:r>
            <a:r>
              <a:rPr lang="en-US" b="1" dirty="0">
                <a:latin typeface="Arial"/>
                <a:cs typeface="Arial"/>
              </a:rPr>
              <a:t>be numerical, except the </a:t>
            </a:r>
            <a:r>
              <a:rPr lang="en-US" b="1" dirty="0" smtClean="0">
                <a:latin typeface="Arial"/>
                <a:cs typeface="Arial"/>
              </a:rPr>
              <a:t>Total Unpaid </a:t>
            </a:r>
            <a:r>
              <a:rPr lang="en-US" b="1" dirty="0">
                <a:latin typeface="Arial"/>
                <a:cs typeface="Arial"/>
              </a:rPr>
              <a:t>Medical Expense Paid By </a:t>
            </a:r>
            <a:r>
              <a:rPr lang="en-US" b="1" dirty="0" smtClean="0">
                <a:latin typeface="Arial"/>
                <a:cs typeface="Arial"/>
              </a:rPr>
              <a:t>field.</a:t>
            </a:r>
            <a:r>
              <a:rPr lang="en-US" dirty="0">
                <a:latin typeface="Arial"/>
                <a:cs typeface="Arial"/>
              </a:rPr>
              <a:t> </a:t>
            </a:r>
            <a:endParaRPr lang="en-US" dirty="0" smtClean="0">
              <a:latin typeface="Arial"/>
              <a:cs typeface="Arial"/>
            </a:endParaRP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The </a:t>
            </a:r>
            <a:r>
              <a:rPr lang="en-US" sz="1600" dirty="0">
                <a:latin typeface="Arial"/>
                <a:cs typeface="Arial"/>
              </a:rPr>
              <a:t>form will clear if </a:t>
            </a:r>
            <a:r>
              <a:rPr lang="en-US" sz="1600" dirty="0" smtClean="0">
                <a:latin typeface="Arial"/>
                <a:cs typeface="Arial"/>
              </a:rPr>
              <a:t>alphabetic characters </a:t>
            </a:r>
            <a:r>
              <a:rPr lang="en-US" sz="1600" dirty="0">
                <a:latin typeface="Arial"/>
                <a:cs typeface="Arial"/>
              </a:rPr>
              <a:t>are entered in any other field.</a:t>
            </a:r>
          </a:p>
          <a:p>
            <a:pPr marL="283210" lvl="1" indent="-274320" algn="l">
              <a:spcBef>
                <a:spcPts val="95"/>
              </a:spcBef>
              <a:buClr>
                <a:srgbClr val="133E6A"/>
              </a:buClr>
              <a:buSzPct val="94642"/>
              <a:buFont typeface="Wingdings 2"/>
              <a:buChar char=""/>
              <a:tabLst>
                <a:tab pos="287020" algn="l"/>
              </a:tabLst>
            </a:pPr>
            <a:r>
              <a:rPr lang="en-US" b="1" dirty="0">
                <a:latin typeface="Arial"/>
                <a:cs typeface="Arial"/>
              </a:rPr>
              <a:t>Earnings at Time of Injury:</a:t>
            </a:r>
            <a:r>
              <a:rPr lang="en-US" dirty="0">
                <a:latin typeface="Arial"/>
                <a:cs typeface="Arial"/>
              </a:rPr>
              <a:t> </a:t>
            </a:r>
            <a:r>
              <a:rPr lang="en-US" dirty="0" smtClean="0">
                <a:latin typeface="Arial"/>
                <a:cs typeface="Arial"/>
              </a:rPr>
              <a:t>Numbers and a decimal point only.</a:t>
            </a:r>
            <a:endParaRPr lang="en-US" dirty="0">
              <a:latin typeface="Arial"/>
              <a:cs typeface="Arial"/>
            </a:endParaRPr>
          </a:p>
          <a:p>
            <a:pPr marL="283210" lvl="1" indent="-274320" algn="l">
              <a:spcBef>
                <a:spcPts val="95"/>
              </a:spcBef>
              <a:buClr>
                <a:srgbClr val="133E6A"/>
              </a:buClr>
              <a:buSzPct val="94642"/>
              <a:buFont typeface="Wingdings 2"/>
              <a:buChar char=""/>
              <a:tabLst>
                <a:tab pos="287020" algn="l"/>
              </a:tabLst>
            </a:pPr>
            <a:r>
              <a:rPr lang="en-US" b="1" dirty="0">
                <a:latin typeface="Arial"/>
                <a:cs typeface="Arial"/>
              </a:rPr>
              <a:t>Temporary </a:t>
            </a:r>
            <a:r>
              <a:rPr lang="en-US" b="1" dirty="0" smtClean="0">
                <a:latin typeface="Arial"/>
                <a:cs typeface="Arial"/>
              </a:rPr>
              <a:t>Disability (TD) </a:t>
            </a:r>
            <a:r>
              <a:rPr lang="en-US" b="1" dirty="0">
                <a:latin typeface="Arial"/>
                <a:cs typeface="Arial"/>
              </a:rPr>
              <a:t>Indemnity Paid:</a:t>
            </a:r>
            <a:r>
              <a:rPr lang="en-US" dirty="0">
                <a:latin typeface="Arial"/>
                <a:cs typeface="Arial"/>
              </a:rPr>
              <a:t> </a:t>
            </a:r>
            <a:endParaRPr lang="en-US" dirty="0" smtClean="0">
              <a:latin typeface="Arial"/>
              <a:cs typeface="Arial"/>
            </a:endParaRP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Total </a:t>
            </a:r>
            <a:r>
              <a:rPr lang="en-US" sz="1600" dirty="0">
                <a:latin typeface="Arial"/>
                <a:cs typeface="Arial"/>
              </a:rPr>
              <a:t>TD </a:t>
            </a:r>
            <a:r>
              <a:rPr lang="en-US" sz="1600" dirty="0" smtClean="0">
                <a:latin typeface="Arial"/>
                <a:cs typeface="Arial"/>
              </a:rPr>
              <a:t>Paid</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TD Rate</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TD </a:t>
            </a:r>
            <a:r>
              <a:rPr lang="en-US" sz="1600" dirty="0">
                <a:latin typeface="Arial"/>
                <a:cs typeface="Arial"/>
              </a:rPr>
              <a:t>Periods Paid</a:t>
            </a:r>
          </a:p>
          <a:p>
            <a:pPr marL="283210" lvl="1" indent="-274320" algn="l">
              <a:spcBef>
                <a:spcPts val="95"/>
              </a:spcBef>
              <a:buClr>
                <a:srgbClr val="133E6A"/>
              </a:buClr>
              <a:buSzPct val="94642"/>
              <a:buFont typeface="Wingdings 2"/>
              <a:buChar char=""/>
              <a:tabLst>
                <a:tab pos="287020" algn="l"/>
              </a:tabLst>
            </a:pPr>
            <a:r>
              <a:rPr lang="en-US" b="1" dirty="0">
                <a:latin typeface="Arial"/>
                <a:cs typeface="Arial"/>
              </a:rPr>
              <a:t>Permanent </a:t>
            </a:r>
            <a:r>
              <a:rPr lang="en-US" b="1" dirty="0" smtClean="0">
                <a:latin typeface="Arial"/>
                <a:cs typeface="Arial"/>
              </a:rPr>
              <a:t>Disability (PD) </a:t>
            </a:r>
            <a:r>
              <a:rPr lang="en-US" b="1" dirty="0">
                <a:latin typeface="Arial"/>
                <a:cs typeface="Arial"/>
              </a:rPr>
              <a:t>Indemnity Paid:</a:t>
            </a:r>
            <a:r>
              <a:rPr lang="en-US" dirty="0">
                <a:latin typeface="Arial"/>
                <a:cs typeface="Arial"/>
              </a:rPr>
              <a:t> </a:t>
            </a:r>
            <a:endParaRPr lang="en-US" dirty="0" smtClean="0">
              <a:latin typeface="Arial"/>
              <a:cs typeface="Arial"/>
            </a:endParaRP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Total </a:t>
            </a:r>
            <a:r>
              <a:rPr lang="en-US" sz="1600" dirty="0">
                <a:latin typeface="Arial"/>
                <a:cs typeface="Arial"/>
              </a:rPr>
              <a:t>PD </a:t>
            </a:r>
            <a:r>
              <a:rPr lang="en-US" sz="1600" dirty="0" smtClean="0">
                <a:latin typeface="Arial"/>
                <a:cs typeface="Arial"/>
              </a:rPr>
              <a:t>Paid</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PD Rate</a:t>
            </a:r>
          </a:p>
          <a:p>
            <a:pPr marL="649224" lvl="1" indent="-274320" algn="l">
              <a:spcBef>
                <a:spcPts val="95"/>
              </a:spcBef>
              <a:buClr>
                <a:srgbClr val="133E6A"/>
              </a:buClr>
              <a:buSzPct val="94642"/>
              <a:buFont typeface="Wingdings 2"/>
              <a:buChar char=""/>
              <a:tabLst>
                <a:tab pos="287020" algn="l"/>
              </a:tabLst>
            </a:pPr>
            <a:r>
              <a:rPr lang="en-US" sz="1600" dirty="0" smtClean="0">
                <a:latin typeface="Arial"/>
                <a:cs typeface="Arial"/>
              </a:rPr>
              <a:t>PD </a:t>
            </a:r>
            <a:r>
              <a:rPr lang="en-US" sz="1600" dirty="0">
                <a:latin typeface="Arial"/>
                <a:cs typeface="Arial"/>
              </a:rPr>
              <a:t>Periods Paid</a:t>
            </a:r>
          </a:p>
          <a:p>
            <a:pPr marL="283210" lvl="1" indent="-274320" algn="l">
              <a:spcBef>
                <a:spcPts val="95"/>
              </a:spcBef>
              <a:buClr>
                <a:srgbClr val="133E6A"/>
              </a:buClr>
              <a:buSzPct val="94642"/>
              <a:buFont typeface="Wingdings 2"/>
              <a:buChar char=""/>
              <a:tabLst>
                <a:tab pos="287020" algn="l"/>
              </a:tabLst>
            </a:pPr>
            <a:r>
              <a:rPr lang="en-US" b="1" dirty="0">
                <a:latin typeface="Arial"/>
                <a:cs typeface="Arial"/>
              </a:rPr>
              <a:t>Total Medical Bills Paid:</a:t>
            </a:r>
            <a:r>
              <a:rPr lang="en-US" dirty="0">
                <a:latin typeface="Arial"/>
                <a:cs typeface="Arial"/>
              </a:rPr>
              <a:t> </a:t>
            </a:r>
            <a:r>
              <a:rPr lang="en-US" dirty="0" smtClean="0">
                <a:latin typeface="Arial"/>
                <a:cs typeface="Arial"/>
              </a:rPr>
              <a:t>Numbers and a decimal point</a:t>
            </a:r>
            <a:r>
              <a:rPr lang="en-US" dirty="0">
                <a:latin typeface="Arial"/>
                <a:cs typeface="Arial"/>
              </a:rPr>
              <a:t> </a:t>
            </a:r>
            <a:r>
              <a:rPr lang="en-US" dirty="0" smtClean="0">
                <a:latin typeface="Arial"/>
                <a:cs typeface="Arial"/>
              </a:rPr>
              <a:t>only.</a:t>
            </a:r>
            <a:endParaRPr lang="en-US" b="1" dirty="0">
              <a:latin typeface="Arial"/>
              <a:ea typeface="Verdana"/>
              <a:cs typeface="Arial"/>
            </a:endParaRPr>
          </a:p>
          <a:p>
            <a:pPr marL="283210" lvl="1" indent="-274320" algn="l">
              <a:spcBef>
                <a:spcPts val="95"/>
              </a:spcBef>
              <a:buClr>
                <a:srgbClr val="133E6A"/>
              </a:buClr>
              <a:buSzPct val="94642"/>
              <a:buFont typeface="Wingdings 2"/>
              <a:buChar char=""/>
              <a:tabLst>
                <a:tab pos="287020" algn="l"/>
              </a:tabLst>
            </a:pPr>
            <a:r>
              <a:rPr lang="en-US" b="1" dirty="0" smtClean="0">
                <a:latin typeface="Arial"/>
                <a:cs typeface="Arial"/>
              </a:rPr>
              <a:t>Total Unpaid </a:t>
            </a:r>
            <a:r>
              <a:rPr lang="en-US" b="1" dirty="0">
                <a:latin typeface="Arial"/>
                <a:cs typeface="Arial"/>
              </a:rPr>
              <a:t>Medical Expense Paid By:</a:t>
            </a:r>
            <a:r>
              <a:rPr lang="en-US" dirty="0">
                <a:latin typeface="Arial"/>
                <a:cs typeface="Arial"/>
              </a:rPr>
              <a:t> </a:t>
            </a:r>
            <a:r>
              <a:rPr lang="en-US" dirty="0" smtClean="0">
                <a:latin typeface="Arial"/>
                <a:cs typeface="Arial"/>
              </a:rPr>
              <a:t>Text allowed.</a:t>
            </a:r>
            <a:endParaRPr lang="en-US" dirty="0">
              <a:latin typeface="Arial"/>
              <a:ea typeface="Verdana"/>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6</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92</a:t>
            </a:fld>
            <a:endParaRPr spc="-25" dirty="0"/>
          </a:p>
        </p:txBody>
      </p:sp>
    </p:spTree>
    <p:extLst>
      <p:ext uri="{BB962C8B-B14F-4D97-AF65-F5344CB8AC3E}">
        <p14:creationId xmlns:p14="http://schemas.microsoft.com/office/powerpoint/2010/main" val="38483383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he first field in paragraph seven is for the total settlement amount. &#10;The next cluster of fields is for any deductions from the settlement to listed. The last field is where the settlement balance is entered.&#10;&#10;Paragraph eight is a text box where lien issues should be mentioned. The limit for this field is 1,673 characters.&#10;" title="Compromise and Release form 7">
            <a:extLst>
              <a:ext uri="{FF2B5EF4-FFF2-40B4-BE49-F238E27FC236}">
                <a16:creationId xmlns:a16="http://schemas.microsoft.com/office/drawing/2014/main" id="{D9A60328-C294-FBCA-E419-2AA35A0B61DF}"/>
              </a:ext>
            </a:extLst>
          </p:cNvPr>
          <p:cNvPicPr>
            <a:picLocks noChangeAspect="1"/>
          </p:cNvPicPr>
          <p:nvPr/>
        </p:nvPicPr>
        <p:blipFill rotWithShape="1">
          <a:blip r:embed="rId2"/>
          <a:srcRect r="191" b="24784"/>
          <a:stretch/>
        </p:blipFill>
        <p:spPr>
          <a:xfrm>
            <a:off x="7052433" y="1625983"/>
            <a:ext cx="4617362" cy="4628365"/>
          </a:xfrm>
          <a:prstGeom prst="rect">
            <a:avLst/>
          </a:prstGeom>
        </p:spPr>
      </p:pic>
      <p:sp>
        <p:nvSpPr>
          <p:cNvPr id="7" name="Rectangle 6" descr="Highlights balance amount after other deductions accounted for" title="Red box outline">
            <a:extLst>
              <a:ext uri="{FF2B5EF4-FFF2-40B4-BE49-F238E27FC236}">
                <a16:creationId xmlns:a16="http://schemas.microsoft.com/office/drawing/2014/main" id="{95459224-3C09-5B50-38C6-583D0BAC6C98}"/>
              </a:ext>
            </a:extLst>
          </p:cNvPr>
          <p:cNvSpPr/>
          <p:nvPr/>
        </p:nvSpPr>
        <p:spPr>
          <a:xfrm>
            <a:off x="7215375" y="3572478"/>
            <a:ext cx="4368419" cy="488909"/>
          </a:xfrm>
          <a:prstGeom prst="rect">
            <a:avLst/>
          </a:prstGeom>
          <a:noFill/>
          <a:ln w="28575">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object 3">
            <a:extLst>
              <a:ext uri="{FF2B5EF4-FFF2-40B4-BE49-F238E27FC236}">
                <a16:creationId xmlns:a16="http://schemas.microsoft.com/office/drawing/2014/main" id="{0C5CBAED-A858-2425-1FB0-305BF9C73392}"/>
              </a:ext>
            </a:extLst>
          </p:cNvPr>
          <p:cNvSpPr txBox="1"/>
          <p:nvPr/>
        </p:nvSpPr>
        <p:spPr>
          <a:xfrm>
            <a:off x="532897" y="1660646"/>
            <a:ext cx="6369044" cy="2755883"/>
          </a:xfrm>
          <a:prstGeom prst="rect">
            <a:avLst/>
          </a:prstGeom>
        </p:spPr>
        <p:txBody>
          <a:bodyPr vert="horz" wrap="square" lIns="0" tIns="97790" rIns="0" bIns="0" rtlCol="0" anchor="t">
            <a:spAutoFit/>
          </a:bodyPr>
          <a:lstStyle/>
          <a:p>
            <a:pPr marL="8890" algn="l">
              <a:spcBef>
                <a:spcPts val="95"/>
              </a:spcBef>
              <a:buClr>
                <a:srgbClr val="133E6A"/>
              </a:buClr>
              <a:buSzPct val="94642"/>
              <a:tabLst>
                <a:tab pos="287020" algn="l"/>
              </a:tabLst>
            </a:pPr>
            <a:r>
              <a:rPr lang="en-US" sz="2000" b="1" dirty="0">
                <a:latin typeface="Arial"/>
                <a:cs typeface="Arial"/>
              </a:rPr>
              <a:t>Paragraph </a:t>
            </a:r>
            <a:r>
              <a:rPr lang="en-US" sz="2000" b="1" dirty="0" smtClean="0">
                <a:latin typeface="Arial"/>
                <a:cs typeface="Arial"/>
              </a:rPr>
              <a:t>7:</a:t>
            </a:r>
            <a:endParaRPr lang="en-US" sz="20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Total Settlement </a:t>
            </a:r>
            <a:r>
              <a:rPr lang="en-US" b="1" dirty="0" smtClean="0">
                <a:latin typeface="Arial"/>
                <a:cs typeface="Arial"/>
              </a:rPr>
              <a:t>Amount:</a:t>
            </a:r>
            <a:endParaRPr lang="en-US" b="1" dirty="0">
              <a:latin typeface="Arial"/>
              <a:cs typeface="Arial"/>
            </a:endParaRPr>
          </a:p>
          <a:p>
            <a:pPr marL="548640" indent="-274320" algn="l">
              <a:spcBef>
                <a:spcPts val="95"/>
              </a:spcBef>
              <a:buClr>
                <a:srgbClr val="133E6A"/>
              </a:buClr>
              <a:buSzPct val="94642"/>
              <a:buFont typeface="Wingdings 2"/>
              <a:buChar char=""/>
              <a:tabLst>
                <a:tab pos="287020" algn="l"/>
              </a:tabLst>
            </a:pPr>
            <a:r>
              <a:rPr lang="en-US" dirty="0">
                <a:latin typeface="Arial"/>
                <a:cs typeface="Arial"/>
              </a:rPr>
              <a:t>Deductions for PD </a:t>
            </a:r>
            <a:r>
              <a:rPr lang="en-US" dirty="0" smtClean="0">
                <a:latin typeface="Arial"/>
                <a:cs typeface="Arial"/>
              </a:rPr>
              <a:t>advances.</a:t>
            </a:r>
            <a:endParaRPr lang="en-US" dirty="0">
              <a:latin typeface="Arial"/>
              <a:cs typeface="Arial"/>
            </a:endParaRPr>
          </a:p>
          <a:p>
            <a:pPr marL="548640" indent="-274320" algn="l">
              <a:spcBef>
                <a:spcPts val="95"/>
              </a:spcBef>
              <a:buClr>
                <a:srgbClr val="133E6A"/>
              </a:buClr>
              <a:buSzPct val="94642"/>
              <a:buFont typeface="Wingdings 2"/>
              <a:buChar char=""/>
              <a:tabLst>
                <a:tab pos="287020" algn="l"/>
              </a:tabLst>
            </a:pPr>
            <a:r>
              <a:rPr lang="en-US" dirty="0">
                <a:latin typeface="Arial"/>
                <a:cs typeface="Arial"/>
              </a:rPr>
              <a:t>Deductions for TD </a:t>
            </a:r>
            <a:r>
              <a:rPr lang="en-US" dirty="0" smtClean="0">
                <a:latin typeface="Arial"/>
                <a:cs typeface="Arial"/>
              </a:rPr>
              <a:t>overpayment.</a:t>
            </a:r>
            <a:endParaRPr lang="en-US" dirty="0">
              <a:latin typeface="Arial"/>
              <a:cs typeface="Arial"/>
            </a:endParaRPr>
          </a:p>
          <a:p>
            <a:pPr marL="548640" indent="-274320" algn="l">
              <a:spcBef>
                <a:spcPts val="95"/>
              </a:spcBef>
              <a:buClr>
                <a:srgbClr val="133E6A"/>
              </a:buClr>
              <a:buSzPct val="94642"/>
              <a:buFont typeface="Wingdings 2"/>
              <a:buChar char=""/>
              <a:tabLst>
                <a:tab pos="287020" algn="l"/>
              </a:tabLst>
            </a:pPr>
            <a:r>
              <a:rPr lang="en-US" dirty="0">
                <a:latin typeface="Arial"/>
                <a:cs typeface="Arial"/>
              </a:rPr>
              <a:t>Other </a:t>
            </a:r>
            <a:r>
              <a:rPr lang="en-US" dirty="0" smtClean="0">
                <a:latin typeface="Arial"/>
                <a:cs typeface="Arial"/>
              </a:rPr>
              <a:t>deductions. (e.g.</a:t>
            </a:r>
            <a:r>
              <a:rPr lang="en-US" dirty="0">
                <a:latin typeface="Arial"/>
                <a:cs typeface="Arial"/>
              </a:rPr>
              <a:t> liens)</a:t>
            </a:r>
          </a:p>
          <a:p>
            <a:pPr marL="548640" indent="-274320" algn="l">
              <a:spcBef>
                <a:spcPts val="95"/>
              </a:spcBef>
              <a:buClr>
                <a:srgbClr val="133E6A"/>
              </a:buClr>
              <a:buSzPct val="94642"/>
              <a:buFont typeface="Wingdings 2"/>
              <a:buChar char=""/>
              <a:tabLst>
                <a:tab pos="287020" algn="l"/>
              </a:tabLst>
            </a:pPr>
            <a:r>
              <a:rPr lang="en-US" dirty="0">
                <a:latin typeface="Arial"/>
                <a:cs typeface="Arial"/>
              </a:rPr>
              <a:t>Applicant Attorney’s </a:t>
            </a:r>
            <a:r>
              <a:rPr lang="en-US" dirty="0" smtClean="0">
                <a:latin typeface="Arial"/>
                <a:cs typeface="Arial"/>
              </a:rPr>
              <a:t>fee.</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b="1" dirty="0">
                <a:latin typeface="Arial"/>
                <a:cs typeface="Arial"/>
              </a:rPr>
              <a:t>Settlement </a:t>
            </a:r>
            <a:r>
              <a:rPr lang="en-US" b="1" dirty="0" smtClean="0">
                <a:latin typeface="Arial"/>
                <a:cs typeface="Arial"/>
              </a:rPr>
              <a:t>balance.</a:t>
            </a:r>
            <a:endParaRPr lang="en-US" b="1" dirty="0">
              <a:latin typeface="Arial"/>
              <a:cs typeface="Arial"/>
            </a:endParaRPr>
          </a:p>
          <a:p>
            <a:pPr marL="8890" algn="l">
              <a:spcBef>
                <a:spcPts val="95"/>
              </a:spcBef>
              <a:buClr>
                <a:srgbClr val="133E6A"/>
              </a:buClr>
              <a:buSzPct val="94642"/>
              <a:tabLst>
                <a:tab pos="287020" algn="l"/>
              </a:tabLst>
            </a:pPr>
            <a:r>
              <a:rPr lang="en-US" sz="2000" b="1" dirty="0">
                <a:latin typeface="Arial"/>
                <a:ea typeface="Verdana"/>
                <a:cs typeface="Arial"/>
              </a:rPr>
              <a:t>Paragraph </a:t>
            </a:r>
            <a:r>
              <a:rPr lang="en-US" sz="2000" b="1" dirty="0" smtClean="0">
                <a:latin typeface="Arial"/>
                <a:ea typeface="Verdana"/>
                <a:cs typeface="Arial"/>
              </a:rPr>
              <a:t>8:</a:t>
            </a:r>
            <a:endParaRPr lang="en-US" sz="20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dirty="0">
                <a:latin typeface="Arial"/>
                <a:ea typeface="Verdana"/>
                <a:cs typeface="Arial"/>
              </a:rPr>
              <a:t>Lien </a:t>
            </a:r>
            <a:r>
              <a:rPr lang="en-US" dirty="0" smtClean="0">
                <a:latin typeface="Arial"/>
                <a:ea typeface="Verdana"/>
                <a:cs typeface="Arial"/>
              </a:rPr>
              <a:t>disposition freeform field.</a:t>
            </a:r>
            <a:r>
              <a:rPr lang="en-US" dirty="0">
                <a:latin typeface="Arial"/>
                <a:ea typeface="Verdana"/>
                <a:cs typeface="Arial"/>
              </a:rPr>
              <a:t> (limited to 1673 characters</a:t>
            </a:r>
            <a:r>
              <a:rPr lang="en-US" dirty="0" smtClean="0">
                <a:latin typeface="Arial"/>
                <a:ea typeface="Verdana"/>
                <a:cs typeface="Arial"/>
              </a:rPr>
              <a:t>)</a:t>
            </a: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7 </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93</a:t>
            </a:fld>
            <a:endParaRPr spc="-25" dirty="0"/>
          </a:p>
        </p:txBody>
      </p:sp>
    </p:spTree>
    <p:extLst>
      <p:ext uri="{BB962C8B-B14F-4D97-AF65-F5344CB8AC3E}">
        <p14:creationId xmlns:p14="http://schemas.microsoft.com/office/powerpoint/2010/main" val="42262320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he first section is paragraph 9 where there is a list of possible issues can be selected that are being settled. There are two columns for each issue, one for the applicant and another for the defendant to select. &#10;The second section is a text box where any additional comments can be entered." title="Compromise and Release form 8">
            <a:extLst>
              <a:ext uri="{FF2B5EF4-FFF2-40B4-BE49-F238E27FC236}">
                <a16:creationId xmlns:a16="http://schemas.microsoft.com/office/drawing/2014/main" id="{2F75801D-CB75-E5DC-0CE6-63B07E018E1E}"/>
              </a:ext>
            </a:extLst>
          </p:cNvPr>
          <p:cNvPicPr>
            <a:picLocks noChangeAspect="1"/>
          </p:cNvPicPr>
          <p:nvPr/>
        </p:nvPicPr>
        <p:blipFill rotWithShape="1">
          <a:blip r:embed="rId2"/>
          <a:srcRect t="431" b="25575"/>
          <a:stretch/>
        </p:blipFill>
        <p:spPr>
          <a:xfrm>
            <a:off x="7052681" y="1621248"/>
            <a:ext cx="4605399" cy="4566412"/>
          </a:xfrm>
          <a:prstGeom prst="rect">
            <a:avLst/>
          </a:prstGeom>
        </p:spPr>
      </p:pic>
      <p:sp>
        <p:nvSpPr>
          <p:cNvPr id="9" name="object 3">
            <a:extLst>
              <a:ext uri="{FF2B5EF4-FFF2-40B4-BE49-F238E27FC236}">
                <a16:creationId xmlns:a16="http://schemas.microsoft.com/office/drawing/2014/main" id="{0C5CBAED-A858-2425-1FB0-305BF9C73392}"/>
              </a:ext>
            </a:extLst>
          </p:cNvPr>
          <p:cNvSpPr txBox="1"/>
          <p:nvPr/>
        </p:nvSpPr>
        <p:spPr>
          <a:xfrm>
            <a:off x="532897" y="1660646"/>
            <a:ext cx="6369044" cy="1263166"/>
          </a:xfrm>
          <a:prstGeom prst="rect">
            <a:avLst/>
          </a:prstGeom>
        </p:spPr>
        <p:txBody>
          <a:bodyPr vert="horz" wrap="square" lIns="0" tIns="97790" rIns="0" bIns="0" rtlCol="0" anchor="t">
            <a:spAutoFit/>
          </a:bodyPr>
          <a:lstStyle/>
          <a:p>
            <a:pPr marL="283210" indent="-274320" algn="l">
              <a:spcBef>
                <a:spcPts val="95"/>
              </a:spcBef>
              <a:buClr>
                <a:srgbClr val="133E6A"/>
              </a:buClr>
              <a:buSzPct val="94642"/>
              <a:tabLst>
                <a:tab pos="287020" algn="l"/>
              </a:tabLst>
            </a:pPr>
            <a:r>
              <a:rPr lang="en-US" sz="2000" b="1" dirty="0">
                <a:latin typeface="Arial"/>
                <a:cs typeface="Arial"/>
              </a:rPr>
              <a:t>Paragraph </a:t>
            </a:r>
            <a:r>
              <a:rPr lang="en-US" sz="2000" b="1" dirty="0" smtClean="0">
                <a:latin typeface="Arial"/>
                <a:cs typeface="Arial"/>
              </a:rPr>
              <a:t>9:</a:t>
            </a:r>
            <a:endParaRPr lang="en-US" sz="20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dirty="0" smtClean="0">
                <a:latin typeface="Arial"/>
                <a:cs typeface="Arial"/>
              </a:rPr>
              <a:t>Select all </a:t>
            </a:r>
            <a:r>
              <a:rPr lang="en-US" dirty="0">
                <a:latin typeface="Arial"/>
                <a:cs typeface="Arial"/>
              </a:rPr>
              <a:t>issues that are being </a:t>
            </a:r>
            <a:r>
              <a:rPr lang="en-US" dirty="0" smtClean="0">
                <a:latin typeface="Arial"/>
                <a:cs typeface="Arial"/>
              </a:rPr>
              <a:t>settled.</a:t>
            </a:r>
            <a:endParaRPr lang="en-US" dirty="0"/>
          </a:p>
          <a:p>
            <a:pPr marL="283210" indent="-274320" algn="l">
              <a:spcBef>
                <a:spcPts val="95"/>
              </a:spcBef>
              <a:buClr>
                <a:srgbClr val="133E6A"/>
              </a:buClr>
              <a:buSzPct val="94642"/>
              <a:buFont typeface="Wingdings 2"/>
              <a:buChar char=""/>
              <a:tabLst>
                <a:tab pos="287020" algn="l"/>
              </a:tabLst>
            </a:pPr>
            <a:r>
              <a:rPr lang="en-US" dirty="0">
                <a:latin typeface="Arial"/>
                <a:cs typeface="Arial"/>
              </a:rPr>
              <a:t>Enter additional </a:t>
            </a:r>
            <a:r>
              <a:rPr lang="en-US" dirty="0" smtClean="0">
                <a:latin typeface="Arial"/>
                <a:cs typeface="Arial"/>
              </a:rPr>
              <a:t>comments. </a:t>
            </a:r>
            <a:r>
              <a:rPr lang="en-US" dirty="0">
                <a:latin typeface="Arial"/>
                <a:cs typeface="Arial"/>
              </a:rPr>
              <a:t>(limited to 503 characters)</a:t>
            </a:r>
            <a:endParaRPr lang="en-US" dirty="0"/>
          </a:p>
          <a:p>
            <a:pPr marL="283210" indent="-274320" algn="l">
              <a:spcAft>
                <a:spcPts val="600"/>
              </a:spcAft>
              <a:buClr>
                <a:srgbClr val="133E6A"/>
              </a:buClr>
              <a:buSzPct val="94642"/>
              <a:buFont typeface="Wingdings 2"/>
              <a:buChar char=""/>
              <a:tabLst>
                <a:tab pos="287020" algn="l"/>
              </a:tabLst>
            </a:pPr>
            <a:endParaRPr lang="en-US" b="1" dirty="0">
              <a:latin typeface="Arial"/>
              <a:ea typeface="Verdana"/>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8 </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94</a:t>
            </a:fld>
            <a:endParaRPr spc="-25" dirty="0"/>
          </a:p>
        </p:txBody>
      </p:sp>
    </p:spTree>
    <p:extLst>
      <p:ext uri="{BB962C8B-B14F-4D97-AF65-F5344CB8AC3E}">
        <p14:creationId xmlns:p14="http://schemas.microsoft.com/office/powerpoint/2010/main" val="17360015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Paragraph 11 contains fields for the date and city of execution of the form. &#10;&#10;There are also fields for witness signatures but these are to be left blank. " title="Compromise and Release form 9">
            <a:extLst>
              <a:ext uri="{FF2B5EF4-FFF2-40B4-BE49-F238E27FC236}">
                <a16:creationId xmlns:a16="http://schemas.microsoft.com/office/drawing/2014/main" id="{15AC7FED-34F3-561D-FD31-9E76114457B1}"/>
              </a:ext>
            </a:extLst>
          </p:cNvPr>
          <p:cNvPicPr>
            <a:picLocks noChangeAspect="1"/>
          </p:cNvPicPr>
          <p:nvPr/>
        </p:nvPicPr>
        <p:blipFill rotWithShape="1">
          <a:blip r:embed="rId2"/>
          <a:srcRect r="-221" b="22031"/>
          <a:stretch/>
        </p:blipFill>
        <p:spPr>
          <a:xfrm>
            <a:off x="7048995" y="1632072"/>
            <a:ext cx="4591679" cy="4828142"/>
          </a:xfrm>
          <a:prstGeom prst="rect">
            <a:avLst/>
          </a:prstGeom>
        </p:spPr>
      </p:pic>
      <p:sp>
        <p:nvSpPr>
          <p:cNvPr id="9" name="object 3">
            <a:extLst>
              <a:ext uri="{FF2B5EF4-FFF2-40B4-BE49-F238E27FC236}">
                <a16:creationId xmlns:a16="http://schemas.microsoft.com/office/drawing/2014/main" id="{0C5CBAED-A858-2425-1FB0-305BF9C73392}"/>
              </a:ext>
            </a:extLst>
          </p:cNvPr>
          <p:cNvSpPr txBox="1"/>
          <p:nvPr/>
        </p:nvSpPr>
        <p:spPr>
          <a:xfrm>
            <a:off x="532897" y="1660646"/>
            <a:ext cx="5899439" cy="2814873"/>
          </a:xfrm>
          <a:prstGeom prst="rect">
            <a:avLst/>
          </a:prstGeom>
        </p:spPr>
        <p:txBody>
          <a:bodyPr vert="horz" wrap="square" lIns="0" tIns="97790" rIns="0" bIns="0" rtlCol="0" anchor="t">
            <a:spAutoFit/>
          </a:bodyPr>
          <a:lstStyle/>
          <a:p>
            <a:pPr marL="283210" indent="-274320" algn="l">
              <a:spcAft>
                <a:spcPts val="600"/>
              </a:spcAft>
              <a:buClr>
                <a:srgbClr val="133E6A"/>
              </a:buClr>
              <a:buSzPct val="94642"/>
              <a:tabLst>
                <a:tab pos="287020" algn="l"/>
              </a:tabLst>
            </a:pPr>
            <a:r>
              <a:rPr lang="en-US" sz="2000" b="1" dirty="0">
                <a:latin typeface="Arial"/>
                <a:cs typeface="Arial"/>
              </a:rPr>
              <a:t>Paragraph </a:t>
            </a:r>
            <a:r>
              <a:rPr lang="en-US" sz="2000" b="1" dirty="0" smtClean="0">
                <a:latin typeface="Arial"/>
                <a:cs typeface="Arial"/>
              </a:rPr>
              <a:t>11:</a:t>
            </a:r>
            <a:endParaRPr lang="en-US" sz="2000"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dirty="0">
                <a:latin typeface="Arial"/>
                <a:cs typeface="Arial"/>
              </a:rPr>
              <a:t>Note text at start of paragraph 11 </a:t>
            </a:r>
            <a:r>
              <a:rPr lang="en-US" dirty="0" smtClean="0">
                <a:latin typeface="Arial"/>
                <a:cs typeface="Arial"/>
              </a:rPr>
              <a:t>and acknowledgement prior to the Witness signature date field.</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dirty="0">
                <a:latin typeface="Arial"/>
                <a:cs typeface="Arial"/>
              </a:rPr>
              <a:t>Enter </a:t>
            </a:r>
            <a:r>
              <a:rPr lang="en-US" dirty="0" smtClean="0">
                <a:latin typeface="Arial"/>
                <a:cs typeface="Arial"/>
              </a:rPr>
              <a:t>day, </a:t>
            </a:r>
            <a:r>
              <a:rPr lang="en-US" dirty="0">
                <a:latin typeface="Arial"/>
                <a:cs typeface="Arial"/>
              </a:rPr>
              <a:t>month, year, </a:t>
            </a:r>
            <a:r>
              <a:rPr lang="en-US" dirty="0" smtClean="0">
                <a:latin typeface="Arial"/>
                <a:cs typeface="Arial"/>
              </a:rPr>
              <a:t>and city.</a:t>
            </a:r>
            <a:endParaRPr lang="en-US" dirty="0">
              <a:latin typeface="Arial"/>
              <a:cs typeface="Arial"/>
            </a:endParaRPr>
          </a:p>
          <a:p>
            <a:pPr marL="283210" indent="-274320" algn="l">
              <a:spcBef>
                <a:spcPts val="95"/>
              </a:spcBef>
              <a:buClr>
                <a:srgbClr val="133E6A"/>
              </a:buClr>
              <a:buSzPct val="94642"/>
              <a:buFont typeface="Wingdings 2"/>
              <a:buChar char=""/>
              <a:tabLst>
                <a:tab pos="287020" algn="l"/>
              </a:tabLst>
            </a:pPr>
            <a:r>
              <a:rPr lang="en-US" dirty="0">
                <a:latin typeface="Arial"/>
                <a:cs typeface="Arial"/>
              </a:rPr>
              <a:t>Signature fields: Leave blank on </a:t>
            </a:r>
            <a:r>
              <a:rPr lang="en-US" dirty="0" smtClean="0">
                <a:latin typeface="Arial"/>
                <a:cs typeface="Arial"/>
              </a:rPr>
              <a:t>eForm.</a:t>
            </a:r>
            <a:r>
              <a:rPr lang="en-US" dirty="0">
                <a:latin typeface="Arial"/>
                <a:cs typeface="Arial"/>
              </a:rPr>
              <a:t> The required signatures will be on the OCR </a:t>
            </a:r>
            <a:r>
              <a:rPr lang="en-US" dirty="0" smtClean="0">
                <a:latin typeface="Arial"/>
                <a:cs typeface="Arial"/>
              </a:rPr>
              <a:t>wet signed Settlement</a:t>
            </a:r>
            <a:r>
              <a:rPr lang="en-US" dirty="0">
                <a:latin typeface="Arial"/>
                <a:cs typeface="Arial"/>
              </a:rPr>
              <a:t>. </a:t>
            </a:r>
          </a:p>
          <a:p>
            <a:pPr marL="283210" indent="-274320" algn="l">
              <a:spcAft>
                <a:spcPts val="600"/>
              </a:spcAft>
              <a:buClr>
                <a:srgbClr val="133E6A"/>
              </a:buClr>
              <a:buSzPct val="94642"/>
              <a:buFont typeface="Wingdings 2"/>
              <a:buChar char=""/>
              <a:tabLst>
                <a:tab pos="287020" algn="l"/>
              </a:tabLst>
            </a:pPr>
            <a:endParaRPr lang="en-US" dirty="0">
              <a:latin typeface="Arial"/>
              <a:ea typeface="Verdana"/>
              <a:cs typeface="Arial"/>
            </a:endParaRPr>
          </a:p>
          <a:p>
            <a:pPr marL="283210" indent="-274320" algn="l">
              <a:spcAft>
                <a:spcPts val="600"/>
              </a:spcAft>
              <a:buClr>
                <a:srgbClr val="133E6A"/>
              </a:buClr>
              <a:buSzPct val="94642"/>
              <a:buFont typeface="Wingdings 2"/>
              <a:buChar char=""/>
              <a:tabLst>
                <a:tab pos="287020" algn="l"/>
              </a:tabLst>
            </a:pPr>
            <a:endParaRPr lang="en-US" b="1" dirty="0">
              <a:latin typeface="Arial"/>
              <a:ea typeface="Verdana"/>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9 </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95</a:t>
            </a:fld>
            <a:endParaRPr spc="-25" dirty="0"/>
          </a:p>
        </p:txBody>
      </p:sp>
    </p:spTree>
    <p:extLst>
      <p:ext uri="{BB962C8B-B14F-4D97-AF65-F5344CB8AC3E}">
        <p14:creationId xmlns:p14="http://schemas.microsoft.com/office/powerpoint/2010/main" val="6626467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is form is where you would add the notary information if one was used. " title=" Compromise and Release form 10">
            <a:extLst>
              <a:ext uri="{FF2B5EF4-FFF2-40B4-BE49-F238E27FC236}">
                <a16:creationId xmlns:a16="http://schemas.microsoft.com/office/drawing/2014/main" id="{210D9406-30A1-07CE-142A-E20EE2612765}"/>
              </a:ext>
            </a:extLst>
          </p:cNvPr>
          <p:cNvPicPr>
            <a:picLocks noChangeAspect="1"/>
          </p:cNvPicPr>
          <p:nvPr/>
        </p:nvPicPr>
        <p:blipFill rotWithShape="1">
          <a:blip r:embed="rId2"/>
          <a:srcRect t="116" r="226" b="20426"/>
          <a:stretch/>
        </p:blipFill>
        <p:spPr>
          <a:xfrm>
            <a:off x="7049119" y="1732980"/>
            <a:ext cx="4595949" cy="4654486"/>
          </a:xfrm>
          <a:prstGeom prst="rect">
            <a:avLst/>
          </a:prstGeom>
          <a:ln>
            <a:solidFill>
              <a:srgbClr val="C00000"/>
            </a:solidFill>
          </a:ln>
        </p:spPr>
      </p:pic>
      <p:sp>
        <p:nvSpPr>
          <p:cNvPr id="8" name="Oval 7" descr="Highlights the attachments link on the eForm" title="Red box outline">
            <a:extLst>
              <a:ext uri="{FF2B5EF4-FFF2-40B4-BE49-F238E27FC236}">
                <a16:creationId xmlns:a16="http://schemas.microsoft.com/office/drawing/2014/main" id="{8D7BA83B-EA7C-75AE-2955-58479F532CC2}"/>
              </a:ext>
            </a:extLst>
          </p:cNvPr>
          <p:cNvSpPr/>
          <p:nvPr/>
        </p:nvSpPr>
        <p:spPr>
          <a:xfrm>
            <a:off x="8604344" y="1579672"/>
            <a:ext cx="743802" cy="506186"/>
          </a:xfrm>
          <a:prstGeom prst="ellipse">
            <a:avLst/>
          </a:prstGeom>
          <a:noFill/>
          <a:ln w="28575">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object 3">
            <a:extLst>
              <a:ext uri="{FF2B5EF4-FFF2-40B4-BE49-F238E27FC236}">
                <a16:creationId xmlns:a16="http://schemas.microsoft.com/office/drawing/2014/main" id="{0C5CBAED-A858-2425-1FB0-305BF9C73392}"/>
              </a:ext>
            </a:extLst>
          </p:cNvPr>
          <p:cNvSpPr txBox="1"/>
          <p:nvPr/>
        </p:nvSpPr>
        <p:spPr>
          <a:xfrm>
            <a:off x="532897" y="1722669"/>
            <a:ext cx="5899439" cy="1219565"/>
          </a:xfrm>
          <a:prstGeom prst="rect">
            <a:avLst/>
          </a:prstGeom>
        </p:spPr>
        <p:txBody>
          <a:bodyPr vert="horz" wrap="square" lIns="0" tIns="97790" rIns="0" bIns="0" rtlCol="0" anchor="t">
            <a:spAutoFit/>
          </a:bodyPr>
          <a:lstStyle/>
          <a:p>
            <a:pPr marL="283210" indent="-274320" algn="l">
              <a:spcBef>
                <a:spcPts val="95"/>
              </a:spcBef>
              <a:buClr>
                <a:srgbClr val="133E6A"/>
              </a:buClr>
              <a:buSzPct val="94642"/>
              <a:buFont typeface="Wingdings 2"/>
              <a:buChar char=""/>
              <a:tabLst>
                <a:tab pos="287020" algn="l"/>
              </a:tabLst>
            </a:pPr>
            <a:r>
              <a:rPr lang="en-US" dirty="0">
                <a:latin typeface="Arial"/>
                <a:cs typeface="Arial"/>
              </a:rPr>
              <a:t>Notary </a:t>
            </a:r>
            <a:r>
              <a:rPr lang="en-US" dirty="0" smtClean="0">
                <a:latin typeface="Arial"/>
                <a:cs typeface="Arial"/>
              </a:rPr>
              <a:t>Acknowledgment: Enter </a:t>
            </a:r>
            <a:r>
              <a:rPr lang="en-US" dirty="0">
                <a:latin typeface="Arial"/>
                <a:cs typeface="Arial"/>
              </a:rPr>
              <a:t>only if it is included in </a:t>
            </a:r>
            <a:r>
              <a:rPr lang="en-US" dirty="0" smtClean="0">
                <a:latin typeface="Arial"/>
                <a:cs typeface="Arial"/>
              </a:rPr>
              <a:t>wet signed document.</a:t>
            </a:r>
            <a:endParaRPr lang="en-US" dirty="0">
              <a:solidFill>
                <a:srgbClr val="000000"/>
              </a:solidFill>
              <a:latin typeface="Arial"/>
              <a:cs typeface="Arial"/>
            </a:endParaRPr>
          </a:p>
          <a:p>
            <a:pPr marL="283210" indent="-274320" algn="l">
              <a:spcBef>
                <a:spcPts val="95"/>
              </a:spcBef>
              <a:buClr>
                <a:srgbClr val="133E6A"/>
              </a:buClr>
              <a:buSzPct val="94642"/>
              <a:buFont typeface="Wingdings 2"/>
              <a:buChar char=""/>
              <a:tabLst>
                <a:tab pos="287020" algn="l"/>
              </a:tabLst>
            </a:pPr>
            <a:r>
              <a:rPr lang="en-US" dirty="0">
                <a:latin typeface="Arial"/>
                <a:cs typeface="Arial"/>
              </a:rPr>
              <a:t>Click on the </a:t>
            </a:r>
            <a:r>
              <a:rPr lang="en-US" dirty="0" smtClean="0">
                <a:latin typeface="Arial"/>
                <a:cs typeface="Arial"/>
              </a:rPr>
              <a:t>Attachment link </a:t>
            </a:r>
            <a:r>
              <a:rPr lang="en-US" dirty="0">
                <a:latin typeface="Arial"/>
                <a:cs typeface="Arial"/>
              </a:rPr>
              <a:t>to </a:t>
            </a:r>
            <a:r>
              <a:rPr lang="en-US" dirty="0" smtClean="0">
                <a:latin typeface="Arial"/>
                <a:cs typeface="Arial"/>
              </a:rPr>
              <a:t>attach</a:t>
            </a:r>
            <a:r>
              <a:rPr lang="en-US" dirty="0">
                <a:latin typeface="Arial"/>
                <a:cs typeface="Arial"/>
              </a:rPr>
              <a:t> the required </a:t>
            </a:r>
            <a:r>
              <a:rPr lang="en-US" dirty="0" smtClean="0">
                <a:latin typeface="Arial"/>
                <a:cs typeface="Arial"/>
              </a:rPr>
              <a:t>documents.</a:t>
            </a:r>
            <a:endParaRPr lang="en-US" dirty="0">
              <a:latin typeface="Arial"/>
              <a:cs typeface="Arial"/>
            </a:endParaRPr>
          </a:p>
        </p:txBody>
      </p:sp>
      <p:sp>
        <p:nvSpPr>
          <p:cNvPr id="6" name="Title 5">
            <a:extLst>
              <a:ext uri="{FF2B5EF4-FFF2-40B4-BE49-F238E27FC236}">
                <a16:creationId xmlns:a16="http://schemas.microsoft.com/office/drawing/2014/main" id="{FC2F7744-C0B7-322C-9721-A1A49CA8DEB6}"/>
              </a:ext>
            </a:extLst>
          </p:cNvPr>
          <p:cNvSpPr>
            <a:spLocks noGrp="1"/>
          </p:cNvSpPr>
          <p:nvPr>
            <p:ph type="title"/>
          </p:nvPr>
        </p:nvSpPr>
        <p:spPr>
          <a:xfrm>
            <a:off x="-2315" y="977183"/>
            <a:ext cx="12193166" cy="553998"/>
          </a:xfrm>
        </p:spPr>
        <p:txBody>
          <a:bodyPr wrap="square" lIns="0" tIns="0" rIns="0" bIns="0" anchor="t">
            <a:spAutoFit/>
          </a:bodyPr>
          <a:lstStyle/>
          <a:p>
            <a:pPr algn="ctr"/>
            <a:r>
              <a:rPr lang="en-US" sz="3600" dirty="0">
                <a:ea typeface="Verdana"/>
              </a:rPr>
              <a:t>Compromise and Release Form 10</a:t>
            </a:r>
            <a:endParaRPr lang="en-US" sz="3600" b="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96</a:t>
            </a:fld>
            <a:endParaRPr spc="-25" dirty="0"/>
          </a:p>
        </p:txBody>
      </p:sp>
    </p:spTree>
    <p:extLst>
      <p:ext uri="{BB962C8B-B14F-4D97-AF65-F5344CB8AC3E}">
        <p14:creationId xmlns:p14="http://schemas.microsoft.com/office/powerpoint/2010/main" val="7042841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This shows the document type and title that are selected from drop down menus for the first attachment. The next fields are documents date and author, where the information is entered. &#10;The next fields are to select and attach the file." title="C&amp;R attachment screen for proof of service">
            <a:extLst>
              <a:ext uri="{FF2B5EF4-FFF2-40B4-BE49-F238E27FC236}">
                <a16:creationId xmlns:a16="http://schemas.microsoft.com/office/drawing/2014/main" id="{7D5CC87C-6095-458F-CDD4-170252B3D586}"/>
              </a:ext>
            </a:extLst>
          </p:cNvPr>
          <p:cNvPicPr>
            <a:picLocks noChangeAspect="1"/>
          </p:cNvPicPr>
          <p:nvPr/>
        </p:nvPicPr>
        <p:blipFill rotWithShape="1">
          <a:blip r:embed="rId2"/>
          <a:srcRect r="23210" b="31361"/>
          <a:stretch/>
        </p:blipFill>
        <p:spPr>
          <a:xfrm>
            <a:off x="7521144" y="5107818"/>
            <a:ext cx="3739350" cy="1388861"/>
          </a:xfrm>
          <a:prstGeom prst="rect">
            <a:avLst/>
          </a:prstGeom>
        </p:spPr>
      </p:pic>
      <p:pic>
        <p:nvPicPr>
          <p:cNvPr id="12" name="Picture 7" descr="This shows the document type and title that are selected from drop down menus for the first attachment. The next fields are documents date and author, where the information is entered. &#10;The next fields are to select and attach the file." title="C&amp;R attachment screen for medical report">
            <a:extLst>
              <a:ext uri="{FF2B5EF4-FFF2-40B4-BE49-F238E27FC236}">
                <a16:creationId xmlns:a16="http://schemas.microsoft.com/office/drawing/2014/main" id="{3E4C7BDA-65F5-1059-4B18-299542E77A74}"/>
              </a:ext>
            </a:extLst>
          </p:cNvPr>
          <p:cNvPicPr>
            <a:picLocks noChangeAspect="1"/>
          </p:cNvPicPr>
          <p:nvPr/>
        </p:nvPicPr>
        <p:blipFill rotWithShape="1">
          <a:blip r:embed="rId3"/>
          <a:srcRect r="15776" b="22929"/>
          <a:stretch/>
        </p:blipFill>
        <p:spPr>
          <a:xfrm>
            <a:off x="7494564" y="3611995"/>
            <a:ext cx="3700961" cy="1469106"/>
          </a:xfrm>
          <a:prstGeom prst="rect">
            <a:avLst/>
          </a:prstGeom>
        </p:spPr>
      </p:pic>
      <p:pic>
        <p:nvPicPr>
          <p:cNvPr id="9" name="Picture 6" descr="This shows the document type and title that are selected from drop down menus for the first attachment. The next fields are documents date and author, where the information is entered. &#10;The next fields are to select and attach the file." title="C&amp;R attachment screen for signed settlement">
            <a:extLst>
              <a:ext uri="{FF2B5EF4-FFF2-40B4-BE49-F238E27FC236}">
                <a16:creationId xmlns:a16="http://schemas.microsoft.com/office/drawing/2014/main" id="{FF043407-88E4-1A6C-0C56-B962E2407195}"/>
              </a:ext>
            </a:extLst>
          </p:cNvPr>
          <p:cNvPicPr>
            <a:picLocks noChangeAspect="1"/>
          </p:cNvPicPr>
          <p:nvPr/>
        </p:nvPicPr>
        <p:blipFill rotWithShape="1">
          <a:blip r:embed="rId4"/>
          <a:srcRect r="19165" b="33508"/>
          <a:stretch/>
        </p:blipFill>
        <p:spPr>
          <a:xfrm>
            <a:off x="7476842" y="2128532"/>
            <a:ext cx="3702026" cy="1438122"/>
          </a:xfrm>
          <a:prstGeom prst="rect">
            <a:avLst/>
          </a:prstGeom>
        </p:spPr>
      </p:pic>
      <p:pic>
        <p:nvPicPr>
          <p:cNvPr id="7" name="Picture 8" descr="Sample of a spreadsheet to track batches submitted in eForms" title="Sample Spreadsheet">
            <a:extLst>
              <a:ext uri="{FF2B5EF4-FFF2-40B4-BE49-F238E27FC236}">
                <a16:creationId xmlns:a16="http://schemas.microsoft.com/office/drawing/2014/main" id="{CE2D1C25-A279-94AC-F912-0EA741BF6DF1}"/>
              </a:ext>
            </a:extLst>
          </p:cNvPr>
          <p:cNvPicPr>
            <a:picLocks noChangeAspect="1"/>
          </p:cNvPicPr>
          <p:nvPr/>
        </p:nvPicPr>
        <p:blipFill rotWithShape="1">
          <a:blip r:embed="rId5"/>
          <a:srcRect b="29528"/>
          <a:stretch/>
        </p:blipFill>
        <p:spPr>
          <a:xfrm>
            <a:off x="821399" y="5269066"/>
            <a:ext cx="5154859" cy="366795"/>
          </a:xfrm>
          <a:prstGeom prst="rect">
            <a:avLst/>
          </a:prstGeom>
        </p:spPr>
      </p:pic>
      <p:pic>
        <p:nvPicPr>
          <p:cNvPr id="11" name="Picture 4" descr="shows links for: attachment, submit, help and print PDF used to complete the filing" title="Top section of the eForm">
            <a:extLst>
              <a:ext uri="{FF2B5EF4-FFF2-40B4-BE49-F238E27FC236}">
                <a16:creationId xmlns:a16="http://schemas.microsoft.com/office/drawing/2014/main" id="{0E4F3025-D84C-5C53-DC9C-5CE5C57514B0}"/>
              </a:ext>
            </a:extLst>
          </p:cNvPr>
          <p:cNvPicPr>
            <a:picLocks noChangeAspect="1"/>
          </p:cNvPicPr>
          <p:nvPr/>
        </p:nvPicPr>
        <p:blipFill>
          <a:blip r:embed="rId6"/>
          <a:stretch>
            <a:fillRect/>
          </a:stretch>
        </p:blipFill>
        <p:spPr>
          <a:xfrm>
            <a:off x="839273" y="3915601"/>
            <a:ext cx="5119113" cy="430947"/>
          </a:xfrm>
          <a:prstGeom prst="rect">
            <a:avLst/>
          </a:prstGeom>
        </p:spPr>
      </p:pic>
      <p:sp>
        <p:nvSpPr>
          <p:cNvPr id="10" name="object 3">
            <a:extLst>
              <a:ext uri="{FF2B5EF4-FFF2-40B4-BE49-F238E27FC236}">
                <a16:creationId xmlns:a16="http://schemas.microsoft.com/office/drawing/2014/main" id="{E13A4798-B8C9-5B80-9369-0F8E6D79C136}"/>
              </a:ext>
            </a:extLst>
          </p:cNvPr>
          <p:cNvSpPr txBox="1"/>
          <p:nvPr/>
        </p:nvSpPr>
        <p:spPr>
          <a:xfrm>
            <a:off x="803527" y="2127599"/>
            <a:ext cx="4972059" cy="3022622"/>
          </a:xfrm>
          <a:prstGeom prst="rect">
            <a:avLst/>
          </a:prstGeom>
        </p:spPr>
        <p:txBody>
          <a:bodyPr vert="horz" wrap="square" lIns="0" tIns="97790" rIns="0" bIns="0" rtlCol="0" anchor="t">
            <a:spAutoFit/>
          </a:bodyPr>
          <a:lstStyle/>
          <a:p>
            <a:pPr marL="287020" indent="-274320">
              <a:lnSpc>
                <a:spcPct val="100000"/>
              </a:lnSpc>
              <a:spcBef>
                <a:spcPts val="95"/>
              </a:spcBef>
              <a:buClr>
                <a:srgbClr val="133E6A"/>
              </a:buClr>
              <a:buSzPct val="94642"/>
              <a:buFont typeface="Wingdings 2"/>
              <a:buChar char=""/>
              <a:tabLst>
                <a:tab pos="287020" algn="l"/>
              </a:tabLst>
            </a:pPr>
            <a:r>
              <a:rPr lang="en-US" dirty="0">
                <a:latin typeface="Arial"/>
                <a:cs typeface="Arial"/>
              </a:rPr>
              <a:t>Add</a:t>
            </a:r>
            <a:r>
              <a:rPr lang="en-US" spc="-60" dirty="0">
                <a:latin typeface="Arial"/>
                <a:cs typeface="Arial"/>
              </a:rPr>
              <a:t> </a:t>
            </a:r>
            <a:r>
              <a:rPr lang="en-US" dirty="0">
                <a:latin typeface="Arial"/>
                <a:cs typeface="Arial"/>
              </a:rPr>
              <a:t>all</a:t>
            </a:r>
            <a:r>
              <a:rPr lang="en-US" spc="-60" dirty="0">
                <a:latin typeface="Arial"/>
                <a:cs typeface="Arial"/>
              </a:rPr>
              <a:t> </a:t>
            </a:r>
            <a:r>
              <a:rPr lang="en-US" dirty="0">
                <a:latin typeface="Arial"/>
                <a:cs typeface="Arial"/>
              </a:rPr>
              <a:t>mandatory</a:t>
            </a:r>
            <a:r>
              <a:rPr lang="en-US" spc="-45" dirty="0">
                <a:latin typeface="Arial"/>
                <a:cs typeface="Arial"/>
              </a:rPr>
              <a:t> </a:t>
            </a:r>
            <a:r>
              <a:rPr lang="en-US" dirty="0">
                <a:latin typeface="Arial"/>
                <a:cs typeface="Arial"/>
              </a:rPr>
              <a:t>and</a:t>
            </a:r>
            <a:r>
              <a:rPr lang="en-US" spc="-60" dirty="0">
                <a:latin typeface="Arial"/>
                <a:cs typeface="Arial"/>
              </a:rPr>
              <a:t> </a:t>
            </a:r>
            <a:r>
              <a:rPr lang="en-US" dirty="0">
                <a:latin typeface="Arial"/>
                <a:cs typeface="Arial"/>
              </a:rPr>
              <a:t>optional</a:t>
            </a:r>
            <a:r>
              <a:rPr lang="en-US" spc="-45" dirty="0">
                <a:latin typeface="Arial"/>
                <a:cs typeface="Arial"/>
              </a:rPr>
              <a:t> </a:t>
            </a:r>
            <a:r>
              <a:rPr lang="en-US" spc="-10" dirty="0" smtClean="0">
                <a:latin typeface="Arial"/>
                <a:cs typeface="Arial"/>
              </a:rPr>
              <a:t>attachments.</a:t>
            </a:r>
            <a:endParaRPr dirty="0">
              <a:latin typeface="Arial"/>
              <a:cs typeface="Arial"/>
            </a:endParaRPr>
          </a:p>
          <a:p>
            <a:pPr marL="287020" indent="-274320">
              <a:lnSpc>
                <a:spcPct val="100000"/>
              </a:lnSpc>
              <a:spcBef>
                <a:spcPts val="95"/>
              </a:spcBef>
              <a:buClr>
                <a:srgbClr val="133E6A"/>
              </a:buClr>
              <a:buSzPct val="94642"/>
              <a:buFont typeface="Wingdings 2"/>
              <a:buChar char=""/>
              <a:tabLst>
                <a:tab pos="287020" algn="l"/>
              </a:tabLst>
            </a:pPr>
            <a:r>
              <a:rPr lang="en-US" dirty="0" smtClean="0">
                <a:latin typeface="Arial"/>
                <a:cs typeface="Arial"/>
              </a:rPr>
              <a:t>Take a screenshot or print a copy </a:t>
            </a:r>
            <a:r>
              <a:rPr dirty="0" smtClean="0">
                <a:latin typeface="Arial"/>
                <a:cs typeface="Arial"/>
              </a:rPr>
              <a:t>of</a:t>
            </a:r>
            <a:r>
              <a:rPr spc="-65" dirty="0" smtClean="0">
                <a:latin typeface="Arial"/>
                <a:cs typeface="Arial"/>
              </a:rPr>
              <a:t> </a:t>
            </a:r>
            <a:r>
              <a:rPr dirty="0">
                <a:latin typeface="Arial"/>
                <a:cs typeface="Arial"/>
              </a:rPr>
              <a:t>the</a:t>
            </a:r>
            <a:r>
              <a:rPr spc="-55" dirty="0">
                <a:latin typeface="Arial"/>
                <a:cs typeface="Arial"/>
              </a:rPr>
              <a:t> </a:t>
            </a:r>
            <a:r>
              <a:rPr dirty="0">
                <a:latin typeface="Arial"/>
                <a:cs typeface="Arial"/>
              </a:rPr>
              <a:t>attachment</a:t>
            </a:r>
            <a:r>
              <a:rPr spc="-55" dirty="0">
                <a:latin typeface="Arial"/>
                <a:cs typeface="Arial"/>
              </a:rPr>
              <a:t> </a:t>
            </a:r>
            <a:r>
              <a:rPr spc="-20" dirty="0" smtClean="0">
                <a:latin typeface="Arial"/>
                <a:cs typeface="Arial"/>
              </a:rPr>
              <a:t>page</a:t>
            </a:r>
            <a:r>
              <a:rPr lang="en-US" spc="-20" dirty="0" smtClean="0">
                <a:latin typeface="Arial"/>
                <a:cs typeface="Arial"/>
              </a:rPr>
              <a:t>.</a:t>
            </a:r>
            <a:endParaRPr dirty="0">
              <a:latin typeface="Arial"/>
              <a:cs typeface="Arial"/>
            </a:endParaRPr>
          </a:p>
          <a:p>
            <a:pPr marL="287020" indent="-274320">
              <a:spcBef>
                <a:spcPts val="95"/>
              </a:spcBef>
              <a:buClr>
                <a:srgbClr val="133E6A"/>
              </a:buClr>
              <a:buSzPct val="94642"/>
              <a:buFont typeface="Wingdings 2"/>
              <a:buChar char=""/>
              <a:tabLst>
                <a:tab pos="287020" algn="l"/>
              </a:tabLst>
            </a:pPr>
            <a:r>
              <a:rPr dirty="0">
                <a:latin typeface="Arial"/>
                <a:cs typeface="Arial"/>
              </a:rPr>
              <a:t>Review</a:t>
            </a:r>
            <a:r>
              <a:rPr spc="-35" dirty="0">
                <a:latin typeface="Arial"/>
                <a:cs typeface="Arial"/>
              </a:rPr>
              <a:t> </a:t>
            </a:r>
            <a:r>
              <a:rPr dirty="0">
                <a:latin typeface="Arial"/>
                <a:cs typeface="Arial"/>
              </a:rPr>
              <a:t>the</a:t>
            </a:r>
            <a:r>
              <a:rPr spc="-40" dirty="0">
                <a:latin typeface="Arial"/>
                <a:cs typeface="Arial"/>
              </a:rPr>
              <a:t> </a:t>
            </a:r>
            <a:r>
              <a:rPr dirty="0">
                <a:latin typeface="Arial"/>
                <a:cs typeface="Arial"/>
              </a:rPr>
              <a:t>data</a:t>
            </a:r>
            <a:r>
              <a:rPr spc="-40" dirty="0">
                <a:latin typeface="Arial"/>
                <a:cs typeface="Arial"/>
              </a:rPr>
              <a:t> </a:t>
            </a:r>
            <a:r>
              <a:rPr dirty="0">
                <a:latin typeface="Arial"/>
                <a:cs typeface="Arial"/>
              </a:rPr>
              <a:t>in</a:t>
            </a:r>
            <a:r>
              <a:rPr spc="-35" dirty="0">
                <a:latin typeface="Arial"/>
                <a:cs typeface="Arial"/>
              </a:rPr>
              <a:t> </a:t>
            </a:r>
            <a:r>
              <a:rPr dirty="0">
                <a:latin typeface="Arial"/>
                <a:cs typeface="Arial"/>
              </a:rPr>
              <a:t>the</a:t>
            </a:r>
            <a:r>
              <a:rPr lang="en-US" spc="-55" dirty="0">
                <a:latin typeface="Arial"/>
                <a:cs typeface="Arial"/>
              </a:rPr>
              <a:t> </a:t>
            </a:r>
            <a:r>
              <a:rPr lang="en-US" spc="-55" dirty="0" smtClean="0">
                <a:latin typeface="Arial"/>
                <a:cs typeface="Arial"/>
              </a:rPr>
              <a:t>eForm</a:t>
            </a:r>
            <a:r>
              <a:rPr spc="-45" dirty="0" smtClean="0">
                <a:latin typeface="Arial"/>
                <a:cs typeface="Arial"/>
              </a:rPr>
              <a:t> </a:t>
            </a:r>
            <a:r>
              <a:rPr dirty="0">
                <a:latin typeface="Arial"/>
                <a:cs typeface="Arial"/>
              </a:rPr>
              <a:t>for</a:t>
            </a:r>
            <a:r>
              <a:rPr spc="-35" dirty="0">
                <a:latin typeface="Arial"/>
                <a:cs typeface="Arial"/>
              </a:rPr>
              <a:t> </a:t>
            </a:r>
            <a:r>
              <a:rPr spc="-10" dirty="0" smtClean="0">
                <a:latin typeface="Arial"/>
                <a:cs typeface="Arial"/>
              </a:rPr>
              <a:t>accuracy</a:t>
            </a:r>
            <a:r>
              <a:rPr lang="en-US" spc="-10" dirty="0" smtClean="0">
                <a:latin typeface="Arial"/>
                <a:cs typeface="Arial"/>
              </a:rPr>
              <a:t>.</a:t>
            </a:r>
            <a:endParaRPr dirty="0">
              <a:latin typeface="Arial"/>
              <a:cs typeface="Arial"/>
            </a:endParaRPr>
          </a:p>
          <a:p>
            <a:pPr marL="287020" indent="-274320">
              <a:lnSpc>
                <a:spcPct val="100000"/>
              </a:lnSpc>
              <a:spcBef>
                <a:spcPts val="95"/>
              </a:spcBef>
              <a:buClr>
                <a:srgbClr val="133E6A"/>
              </a:buClr>
              <a:buSzPct val="94642"/>
              <a:buFont typeface="Wingdings 2"/>
              <a:buChar char=""/>
              <a:tabLst>
                <a:tab pos="287020" algn="l"/>
              </a:tabLst>
            </a:pPr>
            <a:r>
              <a:rPr dirty="0">
                <a:latin typeface="Arial"/>
                <a:cs typeface="Arial"/>
              </a:rPr>
              <a:t>Print</a:t>
            </a:r>
            <a:r>
              <a:rPr spc="-45" dirty="0">
                <a:latin typeface="Arial"/>
                <a:cs typeface="Arial"/>
              </a:rPr>
              <a:t> </a:t>
            </a:r>
            <a:r>
              <a:rPr dirty="0">
                <a:latin typeface="Arial"/>
                <a:cs typeface="Arial"/>
              </a:rPr>
              <a:t>the</a:t>
            </a:r>
            <a:r>
              <a:rPr spc="-45" dirty="0">
                <a:latin typeface="Arial"/>
                <a:cs typeface="Arial"/>
              </a:rPr>
              <a:t> </a:t>
            </a:r>
            <a:r>
              <a:rPr lang="en-US" spc="-10" dirty="0" smtClean="0">
                <a:latin typeface="Arial"/>
                <a:cs typeface="Arial"/>
              </a:rPr>
              <a:t>eForm</a:t>
            </a:r>
            <a:r>
              <a:rPr spc="-30" dirty="0" smtClean="0">
                <a:latin typeface="Arial"/>
                <a:cs typeface="Arial"/>
              </a:rPr>
              <a:t> </a:t>
            </a:r>
            <a:r>
              <a:rPr dirty="0">
                <a:latin typeface="Arial"/>
                <a:cs typeface="Arial"/>
              </a:rPr>
              <a:t>for</a:t>
            </a:r>
            <a:r>
              <a:rPr spc="-35" dirty="0">
                <a:latin typeface="Arial"/>
                <a:cs typeface="Arial"/>
              </a:rPr>
              <a:t> </a:t>
            </a:r>
            <a:r>
              <a:rPr dirty="0">
                <a:latin typeface="Arial"/>
                <a:cs typeface="Arial"/>
              </a:rPr>
              <a:t>service</a:t>
            </a:r>
            <a:r>
              <a:rPr spc="-50" dirty="0">
                <a:latin typeface="Arial"/>
                <a:cs typeface="Arial"/>
              </a:rPr>
              <a:t> </a:t>
            </a:r>
            <a:r>
              <a:rPr dirty="0">
                <a:latin typeface="Arial"/>
                <a:cs typeface="Arial"/>
              </a:rPr>
              <a:t>on</a:t>
            </a:r>
            <a:r>
              <a:rPr spc="-35" dirty="0">
                <a:latin typeface="Arial"/>
                <a:cs typeface="Arial"/>
              </a:rPr>
              <a:t> </a:t>
            </a:r>
            <a:r>
              <a:rPr dirty="0">
                <a:latin typeface="Arial"/>
                <a:cs typeface="Arial"/>
              </a:rPr>
              <a:t>all</a:t>
            </a:r>
            <a:r>
              <a:rPr spc="-40" dirty="0">
                <a:latin typeface="Arial"/>
                <a:cs typeface="Arial"/>
              </a:rPr>
              <a:t> </a:t>
            </a:r>
            <a:r>
              <a:rPr spc="-10" dirty="0" smtClean="0">
                <a:latin typeface="Arial"/>
                <a:cs typeface="Arial"/>
              </a:rPr>
              <a:t>parties</a:t>
            </a:r>
            <a:r>
              <a:rPr lang="en-US" spc="-10" dirty="0" smtClean="0">
                <a:latin typeface="Arial"/>
                <a:cs typeface="Arial"/>
              </a:rPr>
              <a:t>.</a:t>
            </a:r>
            <a:endParaRPr dirty="0">
              <a:latin typeface="Arial"/>
              <a:cs typeface="Arial"/>
            </a:endParaRPr>
          </a:p>
          <a:p>
            <a:pPr marL="287020" indent="-274320">
              <a:lnSpc>
                <a:spcPct val="100000"/>
              </a:lnSpc>
              <a:spcBef>
                <a:spcPts val="95"/>
              </a:spcBef>
              <a:buClr>
                <a:srgbClr val="133E6A"/>
              </a:buClr>
              <a:buSzPct val="94642"/>
              <a:buFont typeface="Wingdings 2"/>
              <a:buChar char=""/>
              <a:tabLst>
                <a:tab pos="287020" algn="l"/>
              </a:tabLst>
            </a:pPr>
            <a:r>
              <a:rPr dirty="0">
                <a:latin typeface="Arial"/>
                <a:cs typeface="Arial"/>
              </a:rPr>
              <a:t>Click</a:t>
            </a:r>
            <a:r>
              <a:rPr spc="-60" dirty="0">
                <a:latin typeface="Arial"/>
                <a:cs typeface="Arial"/>
              </a:rPr>
              <a:t> </a:t>
            </a:r>
            <a:r>
              <a:rPr spc="-10" dirty="0" smtClean="0">
                <a:latin typeface="Arial"/>
                <a:cs typeface="Arial"/>
              </a:rPr>
              <a:t>submit</a:t>
            </a:r>
            <a:r>
              <a:rPr lang="en-US" spc="-10" dirty="0" smtClean="0">
                <a:latin typeface="Arial"/>
                <a:cs typeface="Arial"/>
              </a:rPr>
              <a:t>.</a:t>
            </a:r>
            <a:endParaRPr dirty="0">
              <a:latin typeface="Arial"/>
              <a:cs typeface="Arial"/>
            </a:endParaRPr>
          </a:p>
          <a:p>
            <a:pPr marL="287020" indent="-274320">
              <a:spcAft>
                <a:spcPts val="600"/>
              </a:spcAft>
              <a:buClr>
                <a:srgbClr val="133E6A"/>
              </a:buClr>
              <a:buSzPct val="94642"/>
              <a:buFont typeface="Wingdings 2"/>
              <a:buChar char=""/>
              <a:tabLst>
                <a:tab pos="287020" algn="l"/>
              </a:tabLst>
            </a:pPr>
            <a:endParaRPr lang="en-US" spc="-10" dirty="0">
              <a:latin typeface="Arial"/>
              <a:cs typeface="Arial"/>
            </a:endParaRPr>
          </a:p>
          <a:p>
            <a:pPr marL="287020" indent="-274320">
              <a:spcBef>
                <a:spcPts val="95"/>
              </a:spcBef>
              <a:buClr>
                <a:srgbClr val="133E6A"/>
              </a:buClr>
              <a:buSzPct val="94642"/>
              <a:buFont typeface="Wingdings 2"/>
              <a:buChar char=""/>
              <a:tabLst>
                <a:tab pos="287020" algn="l"/>
              </a:tabLst>
            </a:pPr>
            <a:r>
              <a:rPr lang="en-US" dirty="0" smtClean="0">
                <a:latin typeface="Arial"/>
                <a:cs typeface="Arial"/>
              </a:rPr>
              <a:t>Take a screenshot, save as a text file, and/or print</a:t>
            </a:r>
            <a:r>
              <a:rPr lang="en-US" spc="-45" dirty="0" smtClean="0">
                <a:latin typeface="Arial"/>
                <a:cs typeface="Arial"/>
              </a:rPr>
              <a:t> </a:t>
            </a:r>
            <a:r>
              <a:rPr lang="en-US" dirty="0" smtClean="0">
                <a:latin typeface="Arial"/>
                <a:cs typeface="Arial"/>
              </a:rPr>
              <a:t>the</a:t>
            </a:r>
            <a:r>
              <a:rPr lang="en-US" spc="-55" dirty="0" smtClean="0">
                <a:latin typeface="Arial"/>
                <a:cs typeface="Arial"/>
              </a:rPr>
              <a:t> </a:t>
            </a:r>
            <a:r>
              <a:rPr lang="en-US" dirty="0" smtClean="0">
                <a:latin typeface="Arial"/>
                <a:cs typeface="Arial"/>
              </a:rPr>
              <a:t>Batch</a:t>
            </a:r>
            <a:r>
              <a:rPr lang="en-US" spc="-40" dirty="0" smtClean="0">
                <a:latin typeface="Arial"/>
                <a:cs typeface="Arial"/>
              </a:rPr>
              <a:t> </a:t>
            </a:r>
            <a:r>
              <a:rPr lang="en-US" dirty="0" smtClean="0">
                <a:latin typeface="Arial"/>
                <a:cs typeface="Arial"/>
              </a:rPr>
              <a:t>ID</a:t>
            </a:r>
            <a:r>
              <a:rPr lang="en-US" spc="-50" dirty="0" smtClean="0">
                <a:latin typeface="Arial"/>
                <a:cs typeface="Arial"/>
              </a:rPr>
              <a:t> page. </a:t>
            </a:r>
            <a:endParaRPr lang="en-US" dirty="0" smtClean="0">
              <a:latin typeface="Arial"/>
              <a:cs typeface="Arial"/>
            </a:endParaRPr>
          </a:p>
          <a:p>
            <a:pPr marL="287020" indent="-274320">
              <a:lnSpc>
                <a:spcPct val="100000"/>
              </a:lnSpc>
              <a:spcBef>
                <a:spcPts val="95"/>
              </a:spcBef>
              <a:buClr>
                <a:srgbClr val="133E6A"/>
              </a:buClr>
              <a:buSzPct val="94642"/>
              <a:buFont typeface="Wingdings 2"/>
              <a:buChar char=""/>
              <a:tabLst>
                <a:tab pos="287020" algn="l"/>
              </a:tabLst>
            </a:pPr>
            <a:r>
              <a:rPr dirty="0" smtClean="0">
                <a:latin typeface="Arial"/>
                <a:cs typeface="Arial"/>
              </a:rPr>
              <a:t>Update</a:t>
            </a:r>
            <a:r>
              <a:rPr spc="-40" dirty="0" smtClean="0">
                <a:latin typeface="Arial"/>
                <a:cs typeface="Arial"/>
              </a:rPr>
              <a:t> </a:t>
            </a:r>
            <a:r>
              <a:rPr dirty="0">
                <a:latin typeface="Arial"/>
                <a:cs typeface="Arial"/>
              </a:rPr>
              <a:t>your</a:t>
            </a:r>
            <a:r>
              <a:rPr spc="-50" dirty="0">
                <a:latin typeface="Arial"/>
                <a:cs typeface="Arial"/>
              </a:rPr>
              <a:t> </a:t>
            </a:r>
            <a:r>
              <a:rPr dirty="0">
                <a:latin typeface="Arial"/>
                <a:cs typeface="Arial"/>
              </a:rPr>
              <a:t>Batch</a:t>
            </a:r>
            <a:r>
              <a:rPr spc="-60" dirty="0">
                <a:latin typeface="Arial"/>
                <a:cs typeface="Arial"/>
              </a:rPr>
              <a:t> </a:t>
            </a:r>
            <a:r>
              <a:rPr dirty="0">
                <a:latin typeface="Arial"/>
                <a:cs typeface="Arial"/>
              </a:rPr>
              <a:t>ID</a:t>
            </a:r>
            <a:r>
              <a:rPr spc="-55" dirty="0">
                <a:latin typeface="Arial"/>
                <a:cs typeface="Arial"/>
              </a:rPr>
              <a:t> </a:t>
            </a:r>
            <a:r>
              <a:rPr spc="-10" dirty="0">
                <a:latin typeface="Arial"/>
                <a:cs typeface="Arial"/>
              </a:rPr>
              <a:t>spreadsheet</a:t>
            </a:r>
            <a:endParaRPr dirty="0">
              <a:latin typeface="Arial"/>
              <a:cs typeface="Arial"/>
            </a:endParaRPr>
          </a:p>
        </p:txBody>
      </p:sp>
      <p:sp>
        <p:nvSpPr>
          <p:cNvPr id="8" name="object 2">
            <a:extLst>
              <a:ext uri="{FF2B5EF4-FFF2-40B4-BE49-F238E27FC236}">
                <a16:creationId xmlns:a16="http://schemas.microsoft.com/office/drawing/2014/main" id="{237A16EC-3727-7370-A458-6C277BCA4273}"/>
              </a:ext>
            </a:extLst>
          </p:cNvPr>
          <p:cNvSpPr txBox="1">
            <a:spLocks noGrp="1"/>
          </p:cNvSpPr>
          <p:nvPr>
            <p:ph type="title"/>
          </p:nvPr>
        </p:nvSpPr>
        <p:spPr>
          <a:xfrm>
            <a:off x="368" y="947030"/>
            <a:ext cx="12189806" cy="1120178"/>
          </a:xfrm>
          <a:prstGeom prst="rect">
            <a:avLst/>
          </a:prstGeom>
        </p:spPr>
        <p:txBody>
          <a:bodyPr vert="horz" wrap="square" lIns="0" tIns="12065" rIns="0" bIns="0" rtlCol="0" anchor="t">
            <a:spAutoFit/>
          </a:bodyPr>
          <a:lstStyle/>
          <a:p>
            <a:pPr algn="ctr"/>
            <a:r>
              <a:rPr lang="en-US" sz="3600" spc="-10" dirty="0"/>
              <a:t>Compromise and Release</a:t>
            </a:r>
            <a:br>
              <a:rPr lang="en-US" sz="3600" spc="-10" dirty="0"/>
            </a:br>
            <a:r>
              <a:rPr lang="en-US" sz="3600" spc="-10" dirty="0"/>
              <a:t>Attachments and Submissions</a:t>
            </a:r>
            <a:endParaRPr lang="en-US" sz="3600" b="0" spc="-1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97</a:t>
            </a:fld>
            <a:endParaRPr spc="-25" dirty="0"/>
          </a:p>
        </p:txBody>
      </p:sp>
    </p:spTree>
    <p:extLst>
      <p:ext uri="{BB962C8B-B14F-4D97-AF65-F5344CB8AC3E}">
        <p14:creationId xmlns:p14="http://schemas.microsoft.com/office/powerpoint/2010/main" val="31142420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7999" y="1700849"/>
            <a:ext cx="11387487" cy="4512774"/>
          </a:xfrm>
          <a:prstGeom prst="rect">
            <a:avLst/>
          </a:prstGeom>
        </p:spPr>
        <p:txBody>
          <a:bodyPr vert="horz" wrap="square" lIns="0" tIns="97790" rIns="0" bIns="0" rtlCol="0" anchor="t">
            <a:spAutoFit/>
          </a:bodyPr>
          <a:lstStyle/>
          <a:p>
            <a:pPr marL="12700">
              <a:spcBef>
                <a:spcPts val="95"/>
              </a:spcBef>
            </a:pPr>
            <a:r>
              <a:rPr lang="en-US" sz="2800" b="1" dirty="0" smtClean="0">
                <a:latin typeface="Arial"/>
                <a:cs typeface="Arial"/>
                <a:hlinkClick r:id="rId2"/>
              </a:rPr>
              <a:t>Reference</a:t>
            </a:r>
            <a:r>
              <a:rPr lang="en-US" sz="2800" b="1" spc="-40" dirty="0" smtClean="0">
                <a:latin typeface="Arial"/>
                <a:cs typeface="Arial"/>
                <a:hlinkClick r:id="rId2"/>
              </a:rPr>
              <a:t> </a:t>
            </a:r>
            <a:r>
              <a:rPr lang="en-US" sz="2800" b="1" spc="-10" dirty="0" smtClean="0">
                <a:latin typeface="Arial"/>
                <a:cs typeface="Arial"/>
                <a:hlinkClick r:id="rId2"/>
              </a:rPr>
              <a:t>Guide</a:t>
            </a:r>
            <a:r>
              <a:rPr lang="en-US" sz="2800" spc="-10" dirty="0" smtClean="0">
                <a:latin typeface="Arial"/>
                <a:cs typeface="Arial"/>
              </a:rPr>
              <a:t> </a:t>
            </a:r>
            <a:r>
              <a:rPr lang="en-US" sz="2400" spc="-10" dirty="0" smtClean="0">
                <a:latin typeface="Arial"/>
                <a:cs typeface="Arial"/>
              </a:rPr>
              <a:t>(see pages 62-65)</a:t>
            </a:r>
            <a:r>
              <a:rPr lang="en-US" sz="2400" i="1" spc="-10" dirty="0" smtClean="0">
                <a:latin typeface="Arial"/>
                <a:cs typeface="Arial"/>
              </a:rPr>
              <a:t> </a:t>
            </a:r>
          </a:p>
          <a:p>
            <a:pPr marL="12700">
              <a:spcBef>
                <a:spcPts val="95"/>
              </a:spcBef>
            </a:pPr>
            <a:endParaRPr lang="en-US" sz="2000" dirty="0">
              <a:latin typeface="Arial"/>
              <a:cs typeface="Arial"/>
            </a:endParaRPr>
          </a:p>
          <a:p>
            <a:pPr marL="287020" indent="-274320">
              <a:spcBef>
                <a:spcPts val="95"/>
              </a:spcBef>
              <a:buClr>
                <a:srgbClr val="133E6A"/>
              </a:buClr>
              <a:buSzPct val="94642"/>
              <a:buFont typeface="Wingdings 2"/>
              <a:buChar char=""/>
              <a:tabLst>
                <a:tab pos="287020" algn="l"/>
                <a:tab pos="1650364" algn="l"/>
              </a:tabLst>
            </a:pPr>
            <a:r>
              <a:rPr lang="en-US" sz="2200" b="1" spc="-25" dirty="0" smtClean="0">
                <a:latin typeface="Arial"/>
                <a:cs typeface="Arial"/>
              </a:rPr>
              <a:t>eForm</a:t>
            </a:r>
            <a:r>
              <a:rPr lang="en-US" sz="2200" b="1" spc="-10" dirty="0" smtClean="0">
                <a:latin typeface="Arial"/>
                <a:cs typeface="Arial"/>
              </a:rPr>
              <a:t>:</a:t>
            </a:r>
            <a:r>
              <a:rPr lang="en-US" sz="2200" spc="-10" dirty="0">
                <a:latin typeface="Arial"/>
                <a:cs typeface="Arial"/>
              </a:rPr>
              <a:t> </a:t>
            </a:r>
            <a:r>
              <a:rPr lang="en-US" sz="2200" dirty="0">
                <a:latin typeface="Arial"/>
                <a:cs typeface="Arial"/>
              </a:rPr>
              <a:t>Stipulations</a:t>
            </a:r>
            <a:r>
              <a:rPr lang="en-US" sz="2200" spc="-95" dirty="0">
                <a:latin typeface="Arial"/>
                <a:cs typeface="Arial"/>
              </a:rPr>
              <a:t> </a:t>
            </a:r>
            <a:r>
              <a:rPr lang="en-US" sz="2200" dirty="0">
                <a:latin typeface="Arial"/>
                <a:cs typeface="Arial"/>
              </a:rPr>
              <a:t>with</a:t>
            </a:r>
            <a:r>
              <a:rPr lang="en-US" sz="2200" spc="-70" dirty="0">
                <a:latin typeface="Arial"/>
                <a:cs typeface="Arial"/>
              </a:rPr>
              <a:t> </a:t>
            </a:r>
            <a:r>
              <a:rPr lang="en-US" sz="2200" dirty="0">
                <a:latin typeface="Arial"/>
                <a:cs typeface="Arial"/>
              </a:rPr>
              <a:t>Request</a:t>
            </a:r>
            <a:r>
              <a:rPr lang="en-US" sz="2200" spc="-80" dirty="0">
                <a:latin typeface="Arial"/>
                <a:cs typeface="Arial"/>
              </a:rPr>
              <a:t> </a:t>
            </a:r>
            <a:r>
              <a:rPr lang="en-US" sz="2200" dirty="0">
                <a:latin typeface="Arial"/>
                <a:cs typeface="Arial"/>
              </a:rPr>
              <a:t>for</a:t>
            </a:r>
            <a:r>
              <a:rPr lang="en-US" sz="2200" spc="-195" dirty="0">
                <a:latin typeface="Arial"/>
                <a:cs typeface="Arial"/>
              </a:rPr>
              <a:t> </a:t>
            </a:r>
            <a:r>
              <a:rPr lang="en-US" sz="2200" dirty="0">
                <a:latin typeface="Arial"/>
                <a:cs typeface="Arial"/>
              </a:rPr>
              <a:t>Award,</a:t>
            </a:r>
            <a:r>
              <a:rPr lang="en-US" sz="2200" spc="-75" dirty="0">
                <a:latin typeface="Arial"/>
                <a:cs typeface="Arial"/>
              </a:rPr>
              <a:t> </a:t>
            </a:r>
            <a:r>
              <a:rPr lang="en-US" sz="2200" i="1" dirty="0">
                <a:latin typeface="Arial"/>
                <a:cs typeface="Arial"/>
              </a:rPr>
              <a:t>three</a:t>
            </a:r>
            <a:r>
              <a:rPr lang="en-US" sz="2200" i="1" spc="-75" dirty="0">
                <a:latin typeface="Arial"/>
                <a:cs typeface="Arial"/>
              </a:rPr>
              <a:t> </a:t>
            </a:r>
            <a:r>
              <a:rPr lang="en-US" sz="2200" i="1" spc="-10" dirty="0">
                <a:latin typeface="Arial"/>
                <a:cs typeface="Arial"/>
              </a:rPr>
              <a:t>versions</a:t>
            </a:r>
            <a:r>
              <a:rPr lang="en-US" sz="2200" i="1" spc="-10" dirty="0" smtClean="0">
                <a:latin typeface="Arial"/>
                <a:cs typeface="Arial"/>
              </a:rPr>
              <a:t>:</a:t>
            </a:r>
          </a:p>
          <a:p>
            <a:pPr marL="649224" indent="-274320">
              <a:spcBef>
                <a:spcPts val="95"/>
              </a:spcBef>
              <a:buClr>
                <a:srgbClr val="133E6A"/>
              </a:buClr>
              <a:buSzPct val="94642"/>
              <a:buFont typeface="Wingdings 2"/>
              <a:buChar char=""/>
              <a:tabLst>
                <a:tab pos="287020" algn="l"/>
                <a:tab pos="1650364" algn="l"/>
              </a:tabLst>
            </a:pPr>
            <a:r>
              <a:rPr lang="en-US" spc="-10" dirty="0" smtClean="0">
                <a:latin typeface="Arial"/>
                <a:cs typeface="Arial"/>
              </a:rPr>
              <a:t>DOI</a:t>
            </a:r>
            <a:r>
              <a:rPr lang="en-US" spc="-10" dirty="0">
                <a:latin typeface="Arial"/>
                <a:cs typeface="Arial"/>
              </a:rPr>
              <a:t> before </a:t>
            </a:r>
            <a:r>
              <a:rPr lang="en-US" spc="-10" dirty="0" smtClean="0">
                <a:latin typeface="Arial"/>
                <a:cs typeface="Arial"/>
              </a:rPr>
              <a:t>01/01/2013</a:t>
            </a:r>
          </a:p>
          <a:p>
            <a:pPr marL="649224" indent="-274320">
              <a:spcBef>
                <a:spcPts val="95"/>
              </a:spcBef>
              <a:buClr>
                <a:srgbClr val="133E6A"/>
              </a:buClr>
              <a:buSzPct val="94642"/>
              <a:buFont typeface="Wingdings 2"/>
              <a:buChar char=""/>
              <a:tabLst>
                <a:tab pos="287020" algn="l"/>
                <a:tab pos="1650364" algn="l"/>
              </a:tabLst>
            </a:pPr>
            <a:r>
              <a:rPr lang="en-US" spc="-10" dirty="0" smtClean="0">
                <a:latin typeface="Arial"/>
                <a:cs typeface="Arial"/>
              </a:rPr>
              <a:t>DOI </a:t>
            </a:r>
            <a:r>
              <a:rPr lang="en-US" spc="-10" dirty="0">
                <a:latin typeface="Arial"/>
                <a:cs typeface="Arial"/>
              </a:rPr>
              <a:t>after 01/01/2013 </a:t>
            </a:r>
            <a:endParaRPr lang="en-US" spc="-10" dirty="0" smtClean="0">
              <a:latin typeface="Arial"/>
              <a:cs typeface="Arial"/>
            </a:endParaRPr>
          </a:p>
          <a:p>
            <a:pPr marL="649224" indent="-274320">
              <a:spcBef>
                <a:spcPts val="95"/>
              </a:spcBef>
              <a:buClr>
                <a:srgbClr val="133E6A"/>
              </a:buClr>
              <a:buSzPct val="94642"/>
              <a:buFont typeface="Wingdings 2"/>
              <a:buChar char=""/>
              <a:tabLst>
                <a:tab pos="287020" algn="l"/>
                <a:tab pos="1650364" algn="l"/>
              </a:tabLst>
            </a:pPr>
            <a:r>
              <a:rPr lang="en-US" spc="-10" dirty="0" smtClean="0">
                <a:latin typeface="Arial"/>
                <a:cs typeface="Arial"/>
              </a:rPr>
              <a:t>Death </a:t>
            </a:r>
            <a:r>
              <a:rPr lang="en-US" spc="-10" dirty="0">
                <a:latin typeface="Arial"/>
                <a:cs typeface="Arial"/>
              </a:rPr>
              <a:t>STIP, more than one form may be </a:t>
            </a:r>
            <a:r>
              <a:rPr lang="en-US" spc="-10" dirty="0" smtClean="0">
                <a:latin typeface="Arial"/>
                <a:cs typeface="Arial"/>
              </a:rPr>
              <a:t>needed.</a:t>
            </a:r>
            <a:endParaRPr lang="en-US" spc="-10" dirty="0">
              <a:latin typeface="Arial"/>
              <a:cs typeface="Arial"/>
            </a:endParaRPr>
          </a:p>
          <a:p>
            <a:pPr marL="287020" indent="-274320">
              <a:spcBef>
                <a:spcPts val="95"/>
              </a:spcBef>
              <a:buClr>
                <a:srgbClr val="133E6A"/>
              </a:buClr>
              <a:buSzPct val="94642"/>
              <a:buFont typeface="Wingdings 2"/>
              <a:buChar char=""/>
              <a:tabLst>
                <a:tab pos="287020" algn="l"/>
              </a:tabLst>
            </a:pPr>
            <a:r>
              <a:rPr sz="2200" dirty="0">
                <a:latin typeface="Arial"/>
                <a:cs typeface="Arial"/>
              </a:rPr>
              <a:t>Wet</a:t>
            </a:r>
            <a:r>
              <a:rPr sz="2200" spc="-100" dirty="0">
                <a:latin typeface="Arial"/>
                <a:cs typeface="Arial"/>
              </a:rPr>
              <a:t> </a:t>
            </a:r>
            <a:r>
              <a:rPr sz="2200" dirty="0">
                <a:latin typeface="Arial"/>
                <a:cs typeface="Arial"/>
              </a:rPr>
              <a:t>signed</a:t>
            </a:r>
            <a:r>
              <a:rPr lang="en-US" sz="2200" spc="-80" dirty="0">
                <a:latin typeface="Arial"/>
                <a:cs typeface="Arial"/>
              </a:rPr>
              <a:t> STIP </a:t>
            </a:r>
            <a:r>
              <a:rPr lang="en-US" sz="2200" spc="-10" dirty="0" smtClean="0">
                <a:latin typeface="Arial"/>
                <a:cs typeface="Arial"/>
              </a:rPr>
              <a:t>document </a:t>
            </a:r>
            <a:r>
              <a:rPr lang="en-US" sz="2200" spc="-10" dirty="0">
                <a:latin typeface="Arial"/>
                <a:cs typeface="Arial"/>
              </a:rPr>
              <a:t>must match the </a:t>
            </a:r>
            <a:r>
              <a:rPr lang="en-US" sz="2200" spc="-10" dirty="0" smtClean="0">
                <a:latin typeface="Arial"/>
                <a:cs typeface="Arial"/>
              </a:rPr>
              <a:t>eForm version.</a:t>
            </a:r>
          </a:p>
          <a:p>
            <a:pPr marL="287020" indent="-274320">
              <a:spcBef>
                <a:spcPts val="95"/>
              </a:spcBef>
              <a:buClr>
                <a:srgbClr val="133E6A"/>
              </a:buClr>
              <a:buSzPct val="93181"/>
              <a:buFont typeface="Wingdings 2"/>
              <a:buChar char=""/>
              <a:tabLst>
                <a:tab pos="286385" algn="l"/>
                <a:tab pos="287020" algn="l"/>
              </a:tabLst>
            </a:pPr>
            <a:r>
              <a:rPr lang="en-US" sz="2200" dirty="0" smtClean="0">
                <a:latin typeface="Arial"/>
                <a:cs typeface="Arial"/>
              </a:rPr>
              <a:t>Case</a:t>
            </a:r>
            <a:r>
              <a:rPr lang="en-US" sz="2200" spc="-55" dirty="0" smtClean="0">
                <a:latin typeface="Arial"/>
                <a:cs typeface="Arial"/>
              </a:rPr>
              <a:t> </a:t>
            </a:r>
            <a:r>
              <a:rPr lang="en-US" sz="2200" spc="-10" dirty="0" smtClean="0">
                <a:latin typeface="Arial"/>
                <a:cs typeface="Arial"/>
              </a:rPr>
              <a:t>Opening attachments needed:</a:t>
            </a:r>
            <a:endParaRPr lang="en-US" sz="2200" dirty="0" smtClean="0">
              <a:latin typeface="Arial"/>
              <a:cs typeface="Arial"/>
            </a:endParaRP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Benefit</a:t>
            </a:r>
            <a:r>
              <a:rPr lang="en-US" spc="-80" dirty="0" smtClean="0">
                <a:latin typeface="Arial"/>
                <a:cs typeface="Arial"/>
              </a:rPr>
              <a:t> </a:t>
            </a:r>
            <a:r>
              <a:rPr lang="en-US" dirty="0" smtClean="0">
                <a:latin typeface="Arial"/>
                <a:cs typeface="Arial"/>
              </a:rPr>
              <a:t>Notices</a:t>
            </a:r>
            <a:r>
              <a:rPr lang="en-US" spc="-90" dirty="0" smtClean="0">
                <a:latin typeface="Arial"/>
                <a:cs typeface="Arial"/>
              </a:rPr>
              <a:t> </a:t>
            </a: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QME</a:t>
            </a:r>
            <a:r>
              <a:rPr lang="en-US" spc="-60" dirty="0" smtClean="0">
                <a:latin typeface="Arial"/>
                <a:cs typeface="Arial"/>
              </a:rPr>
              <a:t> </a:t>
            </a:r>
            <a:r>
              <a:rPr lang="en-US" spc="-10" dirty="0" smtClean="0">
                <a:latin typeface="Arial"/>
                <a:cs typeface="Arial"/>
              </a:rPr>
              <a:t>waiver </a:t>
            </a: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4906(h) </a:t>
            </a:r>
          </a:p>
          <a:p>
            <a:pPr marL="652780" lvl="1" indent="-247015">
              <a:spcBef>
                <a:spcPts val="95"/>
              </a:spcBef>
              <a:buClr>
                <a:srgbClr val="243355"/>
              </a:buClr>
              <a:buSzPct val="84090"/>
              <a:buFont typeface="Wingdings 2"/>
              <a:buChar char=""/>
              <a:tabLst>
                <a:tab pos="652780" algn="l"/>
              </a:tabLst>
            </a:pPr>
            <a:r>
              <a:rPr lang="en-US" dirty="0" smtClean="0">
                <a:latin typeface="Arial"/>
                <a:cs typeface="Arial"/>
              </a:rPr>
              <a:t>Medical</a:t>
            </a:r>
            <a:r>
              <a:rPr lang="en-US" spc="-80" dirty="0" smtClean="0">
                <a:latin typeface="Arial"/>
                <a:cs typeface="Arial"/>
              </a:rPr>
              <a:t> </a:t>
            </a:r>
            <a:r>
              <a:rPr lang="en-US" dirty="0" smtClean="0">
                <a:latin typeface="Arial"/>
                <a:cs typeface="Arial"/>
              </a:rPr>
              <a:t>reports</a:t>
            </a:r>
            <a:r>
              <a:rPr lang="en-US" spc="-65" dirty="0" smtClean="0">
                <a:latin typeface="Arial"/>
                <a:cs typeface="Arial"/>
              </a:rPr>
              <a:t> </a:t>
            </a:r>
          </a:p>
          <a:p>
            <a:pPr marL="652780" lvl="1" indent="-247015">
              <a:spcBef>
                <a:spcPts val="95"/>
              </a:spcBef>
              <a:buClr>
                <a:srgbClr val="243355"/>
              </a:buClr>
              <a:buSzPct val="84090"/>
              <a:buFont typeface="Wingdings 2"/>
              <a:buChar char=""/>
              <a:tabLst>
                <a:tab pos="652780" algn="l"/>
              </a:tabLst>
            </a:pPr>
            <a:r>
              <a:rPr lang="en-US" spc="-65" dirty="0" smtClean="0">
                <a:latin typeface="Arial"/>
                <a:cs typeface="Arial"/>
              </a:rPr>
              <a:t>W</a:t>
            </a:r>
            <a:r>
              <a:rPr lang="en-US" dirty="0" smtClean="0">
                <a:latin typeface="Arial"/>
                <a:cs typeface="Arial"/>
              </a:rPr>
              <a:t>age</a:t>
            </a:r>
            <a:r>
              <a:rPr lang="en-US" spc="-70" dirty="0" smtClean="0">
                <a:latin typeface="Arial"/>
                <a:cs typeface="Arial"/>
              </a:rPr>
              <a:t> </a:t>
            </a:r>
            <a:r>
              <a:rPr lang="en-US" spc="-10" dirty="0" smtClean="0">
                <a:latin typeface="Arial"/>
                <a:cs typeface="Arial"/>
              </a:rPr>
              <a:t>statements</a:t>
            </a:r>
          </a:p>
          <a:p>
            <a:pPr marL="652780" lvl="1" indent="-247015">
              <a:spcBef>
                <a:spcPts val="95"/>
              </a:spcBef>
              <a:buClr>
                <a:srgbClr val="243355"/>
              </a:buClr>
              <a:buSzPct val="84090"/>
              <a:buFont typeface="Wingdings 2"/>
              <a:buChar char=""/>
              <a:tabLst>
                <a:tab pos="652780" algn="l"/>
              </a:tabLst>
            </a:pPr>
            <a:r>
              <a:rPr lang="en-US" spc="-10" dirty="0" smtClean="0">
                <a:latin typeface="Arial"/>
                <a:cs typeface="Arial"/>
              </a:rPr>
              <a:t>Proof of Service</a:t>
            </a:r>
            <a:endParaRPr lang="en-US" dirty="0" smtClean="0">
              <a:latin typeface="Arial"/>
              <a:cs typeface="Arial"/>
            </a:endParaRPr>
          </a:p>
        </p:txBody>
      </p:sp>
      <p:sp>
        <p:nvSpPr>
          <p:cNvPr id="6" name="Title 5">
            <a:extLst>
              <a:ext uri="{FF2B5EF4-FFF2-40B4-BE49-F238E27FC236}">
                <a16:creationId xmlns:a16="http://schemas.microsoft.com/office/drawing/2014/main" id="{A7B1ECF2-2F58-6626-4430-97F63A3DA53F}"/>
              </a:ext>
            </a:extLst>
          </p:cNvPr>
          <p:cNvSpPr txBox="1">
            <a:spLocks noGrp="1"/>
          </p:cNvSpPr>
          <p:nvPr>
            <p:ph type="title" idx="4294967295"/>
          </p:nvPr>
        </p:nvSpPr>
        <p:spPr>
          <a:xfrm>
            <a:off x="1388" y="982472"/>
            <a:ext cx="1219316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kumimoji="0" lang="en-US" sz="3600" b="1" i="0" u="none" strike="noStrike" kern="0" cap="none" spc="0" normalizeH="0" baseline="0" noProof="0" dirty="0">
                <a:ln>
                  <a:noFill/>
                </a:ln>
                <a:solidFill>
                  <a:srgbClr val="232852"/>
                </a:solidFill>
                <a:effectLst/>
                <a:uLnTx/>
                <a:uFillTx/>
                <a:latin typeface="Arial"/>
                <a:ea typeface="+mj-ea"/>
                <a:cs typeface="Arial"/>
              </a:rPr>
              <a:t>Stipulations with Request for Award</a:t>
            </a:r>
            <a:r>
              <a:rPr lang="en-US" sz="3600" dirty="0"/>
              <a:t> Requirements</a:t>
            </a:r>
            <a:endParaRPr lang="en-US" sz="3600" b="0" i="0" u="none" strike="noStrike" kern="0" cap="none" spc="0" normalizeH="0" baseline="0" noProof="0" dirty="0">
              <a:ln>
                <a:noFill/>
              </a:ln>
              <a:solidFill>
                <a:srgbClr val="232852"/>
              </a:solidFill>
              <a:effectLst/>
              <a:uLnTx/>
              <a:uFillTx/>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98</a:t>
            </a:fld>
            <a:endParaRPr spc="-25"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7999" y="1700849"/>
            <a:ext cx="11387487" cy="3617657"/>
          </a:xfrm>
          <a:prstGeom prst="rect">
            <a:avLst/>
          </a:prstGeom>
        </p:spPr>
        <p:txBody>
          <a:bodyPr vert="horz" wrap="square" lIns="0" tIns="97790" rIns="0" bIns="0" rtlCol="0" anchor="t">
            <a:spAutoFit/>
          </a:bodyPr>
          <a:lstStyle/>
          <a:p>
            <a:pPr marL="12700">
              <a:spcBef>
                <a:spcPts val="95"/>
              </a:spcBef>
            </a:pPr>
            <a:r>
              <a:rPr lang="en-US" sz="2800" b="1" dirty="0" smtClean="0">
                <a:latin typeface="Arial"/>
                <a:cs typeface="Arial"/>
                <a:hlinkClick r:id="rId2"/>
              </a:rPr>
              <a:t>Reference</a:t>
            </a:r>
            <a:r>
              <a:rPr lang="en-US" sz="2800" b="1" spc="-40" dirty="0" smtClean="0">
                <a:latin typeface="Arial"/>
                <a:cs typeface="Arial"/>
                <a:hlinkClick r:id="rId2"/>
              </a:rPr>
              <a:t> </a:t>
            </a:r>
            <a:r>
              <a:rPr lang="en-US" sz="2800" b="1" spc="-10" dirty="0" smtClean="0">
                <a:latin typeface="Arial"/>
                <a:cs typeface="Arial"/>
                <a:hlinkClick r:id="rId2"/>
              </a:rPr>
              <a:t>Guide</a:t>
            </a:r>
            <a:r>
              <a:rPr lang="en-US" sz="2800" spc="-10" dirty="0" smtClean="0">
                <a:latin typeface="Arial"/>
                <a:cs typeface="Arial"/>
              </a:rPr>
              <a:t> </a:t>
            </a:r>
            <a:r>
              <a:rPr lang="en-US" sz="2400" spc="-10" dirty="0" smtClean="0">
                <a:latin typeface="Arial"/>
                <a:cs typeface="Arial"/>
              </a:rPr>
              <a:t>(see pages 62-65)</a:t>
            </a:r>
            <a:r>
              <a:rPr lang="en-US" sz="2400" i="1" spc="-10" dirty="0" smtClean="0">
                <a:latin typeface="Arial"/>
                <a:cs typeface="Arial"/>
              </a:rPr>
              <a:t> </a:t>
            </a:r>
          </a:p>
          <a:p>
            <a:pPr marL="12700">
              <a:spcBef>
                <a:spcPts val="95"/>
              </a:spcBef>
            </a:pPr>
            <a:endParaRPr lang="en-US" sz="2000" dirty="0">
              <a:latin typeface="Arial"/>
              <a:cs typeface="Arial"/>
            </a:endParaRPr>
          </a:p>
          <a:p>
            <a:pPr marL="287020" indent="-274320">
              <a:spcBef>
                <a:spcPts val="95"/>
              </a:spcBef>
              <a:buClr>
                <a:srgbClr val="133E6A"/>
              </a:buClr>
              <a:buSzPct val="93181"/>
              <a:buFont typeface="Wingdings 2"/>
              <a:buChar char=""/>
              <a:tabLst>
                <a:tab pos="286385" algn="l"/>
                <a:tab pos="287020" algn="l"/>
              </a:tabLst>
            </a:pPr>
            <a:r>
              <a:rPr lang="en-US" sz="2200" spc="-20" dirty="0" smtClean="0">
                <a:latin typeface="Arial"/>
                <a:cs typeface="Arial"/>
              </a:rPr>
              <a:t>Optional attachments may be included as supportive settlement documents if not already filed. </a:t>
            </a:r>
            <a:endParaRPr lang="en-US" spc="-10" dirty="0">
              <a:latin typeface="Arial"/>
              <a:cs typeface="Arial"/>
            </a:endParaRPr>
          </a:p>
          <a:p>
            <a:pPr marL="287020" indent="-274320">
              <a:spcBef>
                <a:spcPts val="95"/>
              </a:spcBef>
              <a:buClr>
                <a:srgbClr val="133E6A"/>
              </a:buClr>
              <a:buSzPct val="94642"/>
              <a:buFont typeface="Wingdings 2"/>
              <a:buChar char=""/>
              <a:tabLst>
                <a:tab pos="287020" algn="l"/>
              </a:tabLst>
            </a:pPr>
            <a:r>
              <a:rPr sz="2200" dirty="0" smtClean="0">
                <a:latin typeface="Arial"/>
                <a:cs typeface="Arial"/>
              </a:rPr>
              <a:t>Walk</a:t>
            </a:r>
            <a:r>
              <a:rPr lang="en-US" sz="2200" spc="-85" dirty="0">
                <a:latin typeface="Arial"/>
                <a:cs typeface="Arial"/>
              </a:rPr>
              <a:t>-</a:t>
            </a:r>
            <a:r>
              <a:rPr sz="2200" dirty="0" smtClean="0">
                <a:latin typeface="Arial"/>
                <a:cs typeface="Arial"/>
              </a:rPr>
              <a:t>through</a:t>
            </a:r>
            <a:r>
              <a:rPr lang="en-US" sz="2200" dirty="0" smtClean="0">
                <a:latin typeface="Arial"/>
                <a:cs typeface="Arial"/>
              </a:rPr>
              <a:t> (</a:t>
            </a:r>
            <a:r>
              <a:rPr sz="2200" dirty="0" smtClean="0">
                <a:latin typeface="Arial"/>
                <a:cs typeface="Arial"/>
              </a:rPr>
              <a:t>§10789</a:t>
            </a:r>
            <a:r>
              <a:rPr lang="en-US" sz="2200" dirty="0" smtClean="0">
                <a:latin typeface="Arial"/>
                <a:cs typeface="Arial"/>
              </a:rPr>
              <a:t>):</a:t>
            </a:r>
          </a:p>
          <a:p>
            <a:pPr marL="649224" indent="-274320">
              <a:spcBef>
                <a:spcPts val="95"/>
              </a:spcBef>
              <a:buClr>
                <a:srgbClr val="133E6A"/>
              </a:buClr>
              <a:buSzPct val="94642"/>
              <a:buFont typeface="Wingdings 2"/>
              <a:buChar char=""/>
              <a:tabLst>
                <a:tab pos="287020" algn="l"/>
              </a:tabLst>
            </a:pPr>
            <a:r>
              <a:rPr lang="en-US" dirty="0" smtClean="0">
                <a:latin typeface="Arial"/>
                <a:cs typeface="Arial"/>
              </a:rPr>
              <a:t>Medical</a:t>
            </a:r>
            <a:r>
              <a:rPr lang="en-US" dirty="0">
                <a:latin typeface="Arial"/>
                <a:cs typeface="Arial"/>
              </a:rPr>
              <a:t> reports specified and documents relevant to determination of the adequacy of the settlement that have not been filed previously. </a:t>
            </a:r>
            <a:endParaRPr lang="en-US" dirty="0" smtClean="0">
              <a:latin typeface="Arial"/>
              <a:cs typeface="Arial"/>
            </a:endParaRPr>
          </a:p>
          <a:p>
            <a:pPr marL="1005840" indent="-274320">
              <a:spcBef>
                <a:spcPts val="95"/>
              </a:spcBef>
              <a:buClr>
                <a:srgbClr val="133E6A"/>
              </a:buClr>
              <a:buSzPct val="94642"/>
              <a:buFont typeface="Wingdings 2"/>
              <a:buChar char=""/>
              <a:tabLst>
                <a:tab pos="287020" algn="l"/>
              </a:tabLst>
            </a:pPr>
            <a:r>
              <a:rPr lang="en-US" sz="1600" spc="-10" dirty="0" smtClean="0">
                <a:latin typeface="Arial"/>
                <a:cs typeface="Arial"/>
              </a:rPr>
              <a:t>Use document title STIPULATIONS WITH REQUEST FOR AWARD-SIGNED.</a:t>
            </a:r>
          </a:p>
          <a:p>
            <a:pPr marL="1005840" indent="-274320">
              <a:spcBef>
                <a:spcPts val="95"/>
              </a:spcBef>
              <a:buClr>
                <a:srgbClr val="133E6A"/>
              </a:buClr>
              <a:buSzPct val="94642"/>
              <a:buFont typeface="Wingdings 2"/>
              <a:buChar char=""/>
              <a:tabLst>
                <a:tab pos="287020" algn="l"/>
              </a:tabLst>
            </a:pPr>
            <a:r>
              <a:rPr lang="en-US" sz="1600" spc="-10" dirty="0" smtClean="0">
                <a:latin typeface="Arial"/>
                <a:cs typeface="Arial"/>
              </a:rPr>
              <a:t>Do </a:t>
            </a:r>
            <a:r>
              <a:rPr lang="en-US" sz="1600" b="1" u="sng" spc="-10" dirty="0" smtClean="0">
                <a:latin typeface="Arial"/>
                <a:cs typeface="Arial"/>
              </a:rPr>
              <a:t>NOT</a:t>
            </a:r>
            <a:r>
              <a:rPr lang="en-US" sz="1600" spc="-10" dirty="0" smtClean="0">
                <a:latin typeface="Arial"/>
                <a:cs typeface="Arial"/>
              </a:rPr>
              <a:t> use STIPULATIONS WITH REQUEST FOR AWARD WALK-THROUGH. </a:t>
            </a:r>
            <a:endParaRPr lang="en-US" sz="1600" dirty="0" smtClean="0">
              <a:latin typeface="Arial"/>
              <a:cs typeface="Arial"/>
            </a:endParaRPr>
          </a:p>
          <a:p>
            <a:pPr marL="649224" indent="-274320">
              <a:spcBef>
                <a:spcPts val="95"/>
              </a:spcBef>
              <a:buClr>
                <a:srgbClr val="133E6A"/>
              </a:buClr>
              <a:buSzPct val="94642"/>
              <a:buFont typeface="Wingdings 2"/>
              <a:buChar char=""/>
              <a:tabLst>
                <a:tab pos="287020" algn="l"/>
              </a:tabLst>
            </a:pPr>
            <a:r>
              <a:rPr lang="en-US" dirty="0" smtClean="0">
                <a:latin typeface="Arial"/>
                <a:cs typeface="Arial"/>
              </a:rPr>
              <a:t>See also </a:t>
            </a:r>
            <a:r>
              <a:rPr lang="en-US" dirty="0" smtClean="0">
                <a:latin typeface="Arial"/>
                <a:cs typeface="Arial"/>
                <a:hlinkClick r:id="rId3"/>
              </a:rPr>
              <a:t>Guidelines </a:t>
            </a:r>
            <a:r>
              <a:rPr lang="en-US" dirty="0">
                <a:latin typeface="Arial"/>
                <a:cs typeface="Arial"/>
                <a:hlinkClick r:id="rId3"/>
              </a:rPr>
              <a:t>for </a:t>
            </a:r>
            <a:r>
              <a:rPr lang="en-US" dirty="0" smtClean="0">
                <a:latin typeface="Arial"/>
                <a:cs typeface="Arial"/>
                <a:hlinkClick r:id="rId3"/>
              </a:rPr>
              <a:t>Submission of Settlement Documents</a:t>
            </a:r>
            <a:r>
              <a:rPr lang="en-US" dirty="0" smtClean="0">
                <a:latin typeface="Arial"/>
                <a:cs typeface="Arial"/>
              </a:rPr>
              <a:t>. </a:t>
            </a:r>
          </a:p>
          <a:p>
            <a:pPr marL="649224" indent="-274320">
              <a:spcBef>
                <a:spcPts val="95"/>
              </a:spcBef>
              <a:buClr>
                <a:srgbClr val="133E6A"/>
              </a:buClr>
              <a:buSzPct val="94642"/>
              <a:buFont typeface="Wingdings 2"/>
              <a:buChar char=""/>
              <a:tabLst>
                <a:tab pos="287020" algn="l"/>
              </a:tabLst>
            </a:pPr>
            <a:r>
              <a:rPr lang="en-US" dirty="0" smtClean="0">
                <a:latin typeface="Arial"/>
                <a:cs typeface="Arial"/>
              </a:rPr>
              <a:t>Verify</a:t>
            </a:r>
            <a:r>
              <a:rPr lang="en-US" spc="-35" dirty="0" smtClean="0">
                <a:latin typeface="Arial"/>
                <a:cs typeface="Arial"/>
              </a:rPr>
              <a:t> </a:t>
            </a:r>
            <a:r>
              <a:rPr lang="en-US" dirty="0" smtClean="0">
                <a:latin typeface="Arial"/>
                <a:cs typeface="Arial"/>
              </a:rPr>
              <a:t>that</a:t>
            </a:r>
            <a:r>
              <a:rPr lang="en-US" spc="-40" dirty="0" smtClean="0">
                <a:latin typeface="Arial"/>
                <a:cs typeface="Arial"/>
              </a:rPr>
              <a:t> </a:t>
            </a:r>
            <a:r>
              <a:rPr lang="en-US" spc="-10" dirty="0" smtClean="0">
                <a:latin typeface="Arial"/>
                <a:cs typeface="Arial"/>
              </a:rPr>
              <a:t>e-</a:t>
            </a:r>
            <a:r>
              <a:rPr lang="en-US" dirty="0" smtClean="0">
                <a:latin typeface="Arial"/>
                <a:cs typeface="Arial"/>
              </a:rPr>
              <a:t>filed</a:t>
            </a:r>
            <a:r>
              <a:rPr lang="en-US" spc="-15" dirty="0" smtClean="0">
                <a:latin typeface="Arial"/>
                <a:cs typeface="Arial"/>
              </a:rPr>
              <a:t> </a:t>
            </a:r>
            <a:r>
              <a:rPr lang="en-US" dirty="0" smtClean="0">
                <a:latin typeface="Arial"/>
                <a:cs typeface="Arial"/>
              </a:rPr>
              <a:t>documents</a:t>
            </a:r>
            <a:r>
              <a:rPr lang="en-US" spc="-15" dirty="0" smtClean="0">
                <a:latin typeface="Arial"/>
                <a:cs typeface="Arial"/>
              </a:rPr>
              <a:t> </a:t>
            </a:r>
            <a:r>
              <a:rPr lang="en-US" dirty="0" smtClean="0">
                <a:latin typeface="Arial"/>
                <a:cs typeface="Arial"/>
              </a:rPr>
              <a:t>are</a:t>
            </a:r>
            <a:r>
              <a:rPr lang="en-US" spc="-35" dirty="0" smtClean="0">
                <a:latin typeface="Arial"/>
                <a:cs typeface="Arial"/>
              </a:rPr>
              <a:t> </a:t>
            </a:r>
            <a:r>
              <a:rPr lang="en-US" dirty="0" smtClean="0">
                <a:latin typeface="Arial"/>
                <a:cs typeface="Arial"/>
              </a:rPr>
              <a:t>in</a:t>
            </a:r>
            <a:r>
              <a:rPr lang="en-US" spc="-20" dirty="0" smtClean="0">
                <a:latin typeface="Arial"/>
                <a:cs typeface="Arial"/>
              </a:rPr>
              <a:t> </a:t>
            </a:r>
            <a:r>
              <a:rPr lang="en-US" dirty="0" smtClean="0">
                <a:latin typeface="Arial"/>
                <a:cs typeface="Arial"/>
              </a:rPr>
              <a:t>FileNet</a:t>
            </a:r>
            <a:r>
              <a:rPr lang="en-US" spc="-5" dirty="0" smtClean="0">
                <a:latin typeface="Arial"/>
                <a:cs typeface="Arial"/>
              </a:rPr>
              <a:t> </a:t>
            </a:r>
            <a:r>
              <a:rPr lang="en-US" dirty="0" smtClean="0">
                <a:latin typeface="Arial"/>
                <a:cs typeface="Arial"/>
              </a:rPr>
              <a:t>before</a:t>
            </a:r>
            <a:r>
              <a:rPr lang="en-US" spc="-25" dirty="0" smtClean="0">
                <a:latin typeface="Arial"/>
                <a:cs typeface="Arial"/>
              </a:rPr>
              <a:t> </a:t>
            </a:r>
            <a:r>
              <a:rPr lang="en-US" dirty="0" smtClean="0">
                <a:latin typeface="Arial"/>
                <a:cs typeface="Arial"/>
              </a:rPr>
              <a:t>going</a:t>
            </a:r>
            <a:r>
              <a:rPr lang="en-US" spc="-5" dirty="0" smtClean="0">
                <a:latin typeface="Arial"/>
                <a:cs typeface="Arial"/>
              </a:rPr>
              <a:t> </a:t>
            </a:r>
            <a:r>
              <a:rPr lang="en-US" dirty="0" smtClean="0">
                <a:latin typeface="Arial"/>
                <a:cs typeface="Arial"/>
              </a:rPr>
              <a:t>to</a:t>
            </a:r>
            <a:r>
              <a:rPr lang="en-US" spc="-35" dirty="0" smtClean="0">
                <a:latin typeface="Arial"/>
                <a:cs typeface="Arial"/>
              </a:rPr>
              <a:t> </a:t>
            </a:r>
            <a:r>
              <a:rPr lang="en-US" dirty="0" smtClean="0">
                <a:latin typeface="Arial"/>
                <a:cs typeface="Arial"/>
              </a:rPr>
              <a:t>district</a:t>
            </a:r>
            <a:r>
              <a:rPr lang="en-US" spc="-30" dirty="0" smtClean="0">
                <a:latin typeface="Arial"/>
                <a:cs typeface="Arial"/>
              </a:rPr>
              <a:t> </a:t>
            </a:r>
            <a:r>
              <a:rPr lang="en-US" spc="-10" dirty="0" smtClean="0">
                <a:latin typeface="Arial"/>
                <a:cs typeface="Arial"/>
              </a:rPr>
              <a:t>office.</a:t>
            </a:r>
          </a:p>
        </p:txBody>
      </p:sp>
      <p:sp>
        <p:nvSpPr>
          <p:cNvPr id="6" name="Title 5">
            <a:extLst>
              <a:ext uri="{FF2B5EF4-FFF2-40B4-BE49-F238E27FC236}">
                <a16:creationId xmlns:a16="http://schemas.microsoft.com/office/drawing/2014/main" id="{A7B1ECF2-2F58-6626-4430-97F63A3DA53F}"/>
              </a:ext>
            </a:extLst>
          </p:cNvPr>
          <p:cNvSpPr txBox="1">
            <a:spLocks noGrp="1"/>
          </p:cNvSpPr>
          <p:nvPr>
            <p:ph type="title" idx="4294967295"/>
          </p:nvPr>
        </p:nvSpPr>
        <p:spPr>
          <a:xfrm>
            <a:off x="1388" y="982472"/>
            <a:ext cx="12193165" cy="5386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000" b="1" i="0">
                <a:solidFill>
                  <a:srgbClr val="232852"/>
                </a:solidFill>
                <a:latin typeface="Arial"/>
                <a:ea typeface="+mj-ea"/>
                <a:cs typeface="Arial"/>
              </a:defRPr>
            </a:lvl1pPr>
          </a:lstStyle>
          <a:p>
            <a:pPr algn="ctr">
              <a:defRPr/>
            </a:pPr>
            <a:r>
              <a:rPr kumimoji="0" lang="en-US" sz="3500" b="1" i="0" u="none" strike="noStrike" kern="0" cap="none" spc="0" normalizeH="0" baseline="0" noProof="0" dirty="0">
                <a:ln>
                  <a:noFill/>
                </a:ln>
                <a:solidFill>
                  <a:srgbClr val="232852"/>
                </a:solidFill>
                <a:effectLst/>
                <a:uLnTx/>
                <a:uFillTx/>
              </a:rPr>
              <a:t>Stipulations with Request for Award</a:t>
            </a:r>
            <a:r>
              <a:rPr lang="en-US" sz="3500" dirty="0"/>
              <a:t> </a:t>
            </a:r>
            <a:r>
              <a:rPr lang="en-US" sz="3500" dirty="0" smtClean="0"/>
              <a:t>Requirements cont.</a:t>
            </a:r>
            <a:endParaRPr lang="en-US" sz="3500" b="0" i="0" u="none" strike="noStrike" kern="0" cap="none" spc="0" normalizeH="0" baseline="0" noProof="0" dirty="0">
              <a:ln>
                <a:noFill/>
              </a:ln>
              <a:solidFill>
                <a:srgbClr val="232852"/>
              </a:solidFill>
              <a:effectLst/>
              <a:uLnTx/>
              <a:uFillTx/>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99</a:t>
            </a:fld>
            <a:endParaRPr spc="-25" dirty="0"/>
          </a:p>
        </p:txBody>
      </p:sp>
    </p:spTree>
    <p:extLst>
      <p:ext uri="{BB962C8B-B14F-4D97-AF65-F5344CB8AC3E}">
        <p14:creationId xmlns:p14="http://schemas.microsoft.com/office/powerpoint/2010/main" val="232629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25B60AFCD5AD40B87005FBB4429961" ma:contentTypeVersion="11" ma:contentTypeDescription="Create a new document." ma:contentTypeScope="" ma:versionID="d63b0f552d889d7a001a24a92a7df189">
  <xsd:schema xmlns:xsd="http://www.w3.org/2001/XMLSchema" xmlns:xs="http://www.w3.org/2001/XMLSchema" xmlns:p="http://schemas.microsoft.com/office/2006/metadata/properties" xmlns:ns3="ef529a3d-227e-4bdc-945a-eaabdaed1a5c" xmlns:ns4="dd356b43-fd9b-4023-a5e9-cf1773c7f26b" targetNamespace="http://schemas.microsoft.com/office/2006/metadata/properties" ma:root="true" ma:fieldsID="ba3b64ed6d2358cdf012755ac2ab92d4" ns3:_="" ns4:_="">
    <xsd:import namespace="ef529a3d-227e-4bdc-945a-eaabdaed1a5c"/>
    <xsd:import namespace="dd356b43-fd9b-4023-a5e9-cf1773c7f26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29a3d-227e-4bdc-945a-eaabdaed1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356b43-fd9b-4023-a5e9-cf1773c7f26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0ACA2C-35BC-45C8-939A-A1DD1F7B3753}">
  <ds:schemaRefs>
    <ds:schemaRef ds:uri="http://schemas.microsoft.com/sharepoint/v3/contenttype/forms"/>
  </ds:schemaRefs>
</ds:datastoreItem>
</file>

<file path=customXml/itemProps2.xml><?xml version="1.0" encoding="utf-8"?>
<ds:datastoreItem xmlns:ds="http://schemas.openxmlformats.org/officeDocument/2006/customXml" ds:itemID="{624D925E-138B-491C-A735-C5E012760707}">
  <ds:schemaRefs>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dd356b43-fd9b-4023-a5e9-cf1773c7f26b"/>
    <ds:schemaRef ds:uri="http://schemas.microsoft.com/office/2006/documentManagement/types"/>
    <ds:schemaRef ds:uri="ef529a3d-227e-4bdc-945a-eaabdaed1a5c"/>
    <ds:schemaRef ds:uri="http://www.w3.org/XML/1998/namespace"/>
    <ds:schemaRef ds:uri="http://purl.org/dc/elements/1.1/"/>
  </ds:schemaRefs>
</ds:datastoreItem>
</file>

<file path=customXml/itemProps3.xml><?xml version="1.0" encoding="utf-8"?>
<ds:datastoreItem xmlns:ds="http://schemas.openxmlformats.org/officeDocument/2006/customXml" ds:itemID="{2EB76FDB-C581-4E97-8992-3AD78CE41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29a3d-227e-4bdc-945a-eaabdaed1a5c"/>
    <ds:schemaRef ds:uri="dd356b43-fd9b-4023-a5e9-cf1773c7f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2432</TotalTime>
  <Words>13186</Words>
  <Application>Microsoft Office PowerPoint</Application>
  <PresentationFormat>Widescreen</PresentationFormat>
  <Paragraphs>1318</Paragraphs>
  <Slides>127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127</vt:i4>
      </vt:variant>
    </vt:vector>
  </HeadingPairs>
  <TitlesOfParts>
    <vt:vector size="132" baseType="lpstr">
      <vt:lpstr>Arial</vt:lpstr>
      <vt:lpstr>Calibri</vt:lpstr>
      <vt:lpstr>Verdana</vt:lpstr>
      <vt:lpstr>Wingdings 2</vt:lpstr>
      <vt:lpstr>Office Theme</vt:lpstr>
      <vt:lpstr>EAMS UDQ TRAINING</vt:lpstr>
      <vt:lpstr>Welcome to the UDQ Training Module</vt:lpstr>
      <vt:lpstr>Successful E-filing with eForms Topics</vt:lpstr>
      <vt:lpstr>Frequently Used Terms and Abbreviations</vt:lpstr>
      <vt:lpstr>Steps For Successful E-filing</vt:lpstr>
      <vt:lpstr>Prepare your Drafts or Worksheets</vt:lpstr>
      <vt:lpstr>Gather Your Data</vt:lpstr>
      <vt:lpstr>Review Reference Guides</vt:lpstr>
      <vt:lpstr>Preparing Attachments</vt:lpstr>
      <vt:lpstr>Preparing Attachments cont.</vt:lpstr>
      <vt:lpstr>Helpful tips from the Reference Guide</vt:lpstr>
      <vt:lpstr>Helpful tips from Reference Guide cont.</vt:lpstr>
      <vt:lpstr>Batch ID Management</vt:lpstr>
      <vt:lpstr>eForms: Batch Run Schedule</vt:lpstr>
      <vt:lpstr>Selected eForms for Review</vt:lpstr>
      <vt:lpstr>Proof of Service</vt:lpstr>
      <vt:lpstr>Proof of Service-Good Example</vt:lpstr>
      <vt:lpstr>Proof of Service-Bad Example</vt:lpstr>
      <vt:lpstr>Application for Adjudication Requirements</vt:lpstr>
      <vt:lpstr>Application for Adjudication Common Errors</vt:lpstr>
      <vt:lpstr>Application for Adjudication Helpful Tips</vt:lpstr>
      <vt:lpstr>Application for Adjudication Helpful Tips cont.</vt:lpstr>
      <vt:lpstr>Application for Adjudication of Claim Coversheet</vt:lpstr>
      <vt:lpstr>Application for Adjudication of Claim Coversheet Cont.</vt:lpstr>
      <vt:lpstr>Application for Adjudication of Claim Form 1</vt:lpstr>
      <vt:lpstr>Application for Adjudication of Claim Form 1 Cont.</vt:lpstr>
      <vt:lpstr>Application for Adjudication of Claim Form 2</vt:lpstr>
      <vt:lpstr>Application for Adjudication of Claim Form 2 Cont.</vt:lpstr>
      <vt:lpstr>Application for Adjudication of Claim Form 3</vt:lpstr>
      <vt:lpstr>Application for Adjudication of Claim Form 3 Cont.</vt:lpstr>
      <vt:lpstr>Application for Adjudication of Claim Form 4</vt:lpstr>
      <vt:lpstr>Application for Adjudication of Claim Form 4 Cont.</vt:lpstr>
      <vt:lpstr>Application for Adjudication of Claim Form 5</vt:lpstr>
      <vt:lpstr>Application for Adjudication of Claim Form 5 Cont.</vt:lpstr>
      <vt:lpstr>Application for Adjudication of Claim Form 6</vt:lpstr>
      <vt:lpstr>Application for Adjudication of Claim Form 6 cont.</vt:lpstr>
      <vt:lpstr>Application for Adjudication of Claim  Attachments &amp; Submissions</vt:lpstr>
      <vt:lpstr>Answer to Application Requirements</vt:lpstr>
      <vt:lpstr>Answer to Application Common Errors</vt:lpstr>
      <vt:lpstr>Answer to Application Helpful Tips</vt:lpstr>
      <vt:lpstr>Answer to Application Coversheet</vt:lpstr>
      <vt:lpstr>Answer to Application Form 1</vt:lpstr>
      <vt:lpstr>Answer to Application Form 1 cont.</vt:lpstr>
      <vt:lpstr>Answer to Application Form 2</vt:lpstr>
      <vt:lpstr>Answer to Application Form 2 cont.</vt:lpstr>
      <vt:lpstr>Answer to Application Form 3</vt:lpstr>
      <vt:lpstr>Answer to Application Form 4</vt:lpstr>
      <vt:lpstr>Answer to Application Form 4 cont.</vt:lpstr>
      <vt:lpstr>Notice and Request for Allowance of Lien Requirements</vt:lpstr>
      <vt:lpstr>Notice and Request for Allowance of Lien Common Errors</vt:lpstr>
      <vt:lpstr>Notice and Request for Allowance of Lien Helpful Tips</vt:lpstr>
      <vt:lpstr>Notice and Request for Allowance of Lien coversheet</vt:lpstr>
      <vt:lpstr>Notice and Request for Allowance of Lien Form 1</vt:lpstr>
      <vt:lpstr>Notice and Request for Allowance of Lien Form 1 Cont.</vt:lpstr>
      <vt:lpstr>Notice and Request for Allowance of Lien Form 2</vt:lpstr>
      <vt:lpstr>Notice and Request for Allowance of Lien Form 2 cont.</vt:lpstr>
      <vt:lpstr>Notice and Request for Allowance of Lien Form 2-Employer</vt:lpstr>
      <vt:lpstr>Notice and Request for Allowance of Lien Form 3</vt:lpstr>
      <vt:lpstr>Notice and Request for Allowance of Lien Form 3 cont.</vt:lpstr>
      <vt:lpstr>Notice and Request for Allowance of Lien Form 4</vt:lpstr>
      <vt:lpstr>Notice and Request for Allowance of Lien Form 5</vt:lpstr>
      <vt:lpstr>Notice and Request for Allowance of Lien Form 6</vt:lpstr>
      <vt:lpstr>Notice and Request for Allowance of Lien Attachments &amp; Submissions</vt:lpstr>
      <vt:lpstr>Notice and Request for Allowance of Lien Payment Process</vt:lpstr>
      <vt:lpstr>Notice and Request for Allowance of Lien Payment Process cont.</vt:lpstr>
      <vt:lpstr>Notice and Request for Allowance of Lien Payment Process Sample – Response Email</vt:lpstr>
      <vt:lpstr>Notice and Request for Allowance of Lien Payment Process Sample – Batch ID </vt:lpstr>
      <vt:lpstr>Request for Consultative Rating Requirements</vt:lpstr>
      <vt:lpstr>Request for Consultative Rating Common Errors</vt:lpstr>
      <vt:lpstr>Request for Consultative Rating Helpful Tips</vt:lpstr>
      <vt:lpstr>Request for Consultative Rating Helpful Tips cont.</vt:lpstr>
      <vt:lpstr>Request for Consultative Rating coversheet</vt:lpstr>
      <vt:lpstr>Request for Consultative Rating coversheet cont.</vt:lpstr>
      <vt:lpstr>Request for Consultative Rating Form 1</vt:lpstr>
      <vt:lpstr>Request for Consultative Rating  Form 2</vt:lpstr>
      <vt:lpstr>Compromise and Release Requirements</vt:lpstr>
      <vt:lpstr>Compromise and Release Requirements cont.</vt:lpstr>
      <vt:lpstr>Compromise and Release Common Errors</vt:lpstr>
      <vt:lpstr>Compromise and Release Helpful Tips</vt:lpstr>
      <vt:lpstr>Compromise and Release - Three Versions</vt:lpstr>
      <vt:lpstr>Compromise and Release Coversheet</vt:lpstr>
      <vt:lpstr>Compromise and Release Coversheet cont.</vt:lpstr>
      <vt:lpstr>Compromise and Release  Alternate Options for Multiple DOI</vt:lpstr>
      <vt:lpstr>Compromise and Release Form 1</vt:lpstr>
      <vt:lpstr>Compromise and Release Form 1 cont.</vt:lpstr>
      <vt:lpstr>Compromise and Release Form 2</vt:lpstr>
      <vt:lpstr>Compromise and Release Form 2 cont.</vt:lpstr>
      <vt:lpstr>Compromise and Release Form 3</vt:lpstr>
      <vt:lpstr>Compromise and Release Form 3 cont.</vt:lpstr>
      <vt:lpstr>Compromise and Release Form 3 cont.-Paragraph 1</vt:lpstr>
      <vt:lpstr>Compromise and Release Form 4 and 5</vt:lpstr>
      <vt:lpstr>Compromise and Release Form 6</vt:lpstr>
      <vt:lpstr>Compromise and Release Form 7 </vt:lpstr>
      <vt:lpstr>Compromise and Release Form 8 </vt:lpstr>
      <vt:lpstr>Compromise and Release Form 9 </vt:lpstr>
      <vt:lpstr>Compromise and Release Form 10</vt:lpstr>
      <vt:lpstr>Compromise and Release Attachments and Submissions</vt:lpstr>
      <vt:lpstr>Stipulations with Request for Award Requirements</vt:lpstr>
      <vt:lpstr>Stipulations with Request for Award Requirements cont.</vt:lpstr>
      <vt:lpstr>Stipulations with Request for Award Common Errors</vt:lpstr>
      <vt:lpstr>Stipulations with Request for Award Helpful Tips</vt:lpstr>
      <vt:lpstr>Stipulations with Request for Award Alternate Options for Multiple DOI</vt:lpstr>
      <vt:lpstr>Stipulations with Request for Award Three Versions</vt:lpstr>
      <vt:lpstr>Stipulations with Request for Award Coversheet</vt:lpstr>
      <vt:lpstr>Stipulations with Request for Award Coversheet cont.</vt:lpstr>
      <vt:lpstr>Stipulations with Request for Award Form 1</vt:lpstr>
      <vt:lpstr>Stipulations with Request for Award Form 1 cont.</vt:lpstr>
      <vt:lpstr>Stipulations with Request for Award Form 1 cont. 2</vt:lpstr>
      <vt:lpstr>Stipulations with Request for Award Form 2</vt:lpstr>
      <vt:lpstr>Stipulations with Request for Award Form 3 &amp; 4</vt:lpstr>
      <vt:lpstr>Stipulations with Request for Award Form 5</vt:lpstr>
      <vt:lpstr>Stipulations with Request for Award Form 5 cont.</vt:lpstr>
      <vt:lpstr>Stipulations with Request for Award Form 6</vt:lpstr>
      <vt:lpstr>Stipulations with Request for Award Form 6 cont.</vt:lpstr>
      <vt:lpstr>Stipulations with Request for Award Form 6 cont.- Sec 3</vt:lpstr>
      <vt:lpstr>Stipulations with Request for Award Form 7</vt:lpstr>
      <vt:lpstr>Stipulations with Request for Award Form 8</vt:lpstr>
      <vt:lpstr>Stipulations with Request for Award Form 9</vt:lpstr>
      <vt:lpstr>Stipulations with Request for Award Form 9 cont.</vt:lpstr>
      <vt:lpstr>Stipulations with Request for Award Form 10</vt:lpstr>
      <vt:lpstr>Stipulations with Request for Award Form 11</vt:lpstr>
      <vt:lpstr>Stipulations with Request for Award Attachments &amp; Submissions</vt:lpstr>
      <vt:lpstr>Unstructured eForm Common Errors</vt:lpstr>
      <vt:lpstr>Unstructured eForm Helpful Tips</vt:lpstr>
      <vt:lpstr>When and how to contact DWC for assistance</vt:lpstr>
      <vt:lpstr>DWC-EAMS Mailbox Options</vt:lpstr>
      <vt:lpstr>Time for a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EAMS UDQ Training Presentation</dc:title>
  <dc:subject>EAMS UDQ webinar-improving eform submissions</dc:subject>
  <dc:creator>Clanton, Lori@DIR</dc:creator>
  <cp:lastModifiedBy>Clanton, Lori@DIR</cp:lastModifiedBy>
  <cp:revision>434</cp:revision>
  <dcterms:created xsi:type="dcterms:W3CDTF">2022-08-29T19:17:45Z</dcterms:created>
  <dcterms:modified xsi:type="dcterms:W3CDTF">2022-10-11T15:44:09Z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0x010100F025B60AFCD5AD40B87005FBB4429961</vt:lpwstr>
  </property>
  <property fmtid="{D5CDD505-2E9C-101B-9397-08002B2CF9AE}" pid="3" name="Created">
    <vt:filetime>2021-02-12T00:00:00Z</vt:filetime>
  </property>
  <property fmtid="{D5CDD505-2E9C-101B-9397-08002B2CF9AE}" pid="4" name="Creator">
    <vt:lpwstr>Acrobat PDFMaker 21 for PowerPoint</vt:lpwstr>
  </property>
  <property fmtid="{D5CDD505-2E9C-101B-9397-08002B2CF9AE}" pid="5" name="LastSaved">
    <vt:filetime>2022-08-29T00:00:00Z</vt:filetime>
  </property>
  <property fmtid="{D5CDD505-2E9C-101B-9397-08002B2CF9AE}" pid="6" name="Producer">
    <vt:lpwstr>Adobe PDF Library 21.1.167</vt:lpwstr>
  </property>
  <property fmtid="{D5CDD505-2E9C-101B-9397-08002B2CF9AE}" pid="7" name="MediaServiceImageTags">
    <vt:lpwstr/>
  </property>
</Properties>
</file>